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  <p:sldId id="263" r:id="rId5"/>
    <p:sldId id="262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6C624-AD0F-43ED-907C-215F13B2B16A}" type="datetimeFigureOut">
              <a:rPr lang="ru-RU" smtClean="0"/>
              <a:t>01.11.2014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F0CE-B800-445D-9BB4-DD1BD9864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923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6C624-AD0F-43ED-907C-215F13B2B16A}" type="datetimeFigureOut">
              <a:rPr lang="ru-RU" smtClean="0"/>
              <a:t>01.11.2014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F0CE-B800-445D-9BB4-DD1BD9864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2286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6C624-AD0F-43ED-907C-215F13B2B16A}" type="datetimeFigureOut">
              <a:rPr lang="ru-RU" smtClean="0"/>
              <a:t>01.11.2014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F0CE-B800-445D-9BB4-DD1BD9864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4703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6C624-AD0F-43ED-907C-215F13B2B16A}" type="datetimeFigureOut">
              <a:rPr lang="ru-RU" smtClean="0"/>
              <a:t>01.11.2014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F0CE-B800-445D-9BB4-DD1BD9864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319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6C624-AD0F-43ED-907C-215F13B2B16A}" type="datetimeFigureOut">
              <a:rPr lang="ru-RU" smtClean="0"/>
              <a:t>01.11.2014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F0CE-B800-445D-9BB4-DD1BD9864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6247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6C624-AD0F-43ED-907C-215F13B2B16A}" type="datetimeFigureOut">
              <a:rPr lang="ru-RU" smtClean="0"/>
              <a:t>01.11.2014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F0CE-B800-445D-9BB4-DD1BD9864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056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6C624-AD0F-43ED-907C-215F13B2B16A}" type="datetimeFigureOut">
              <a:rPr lang="ru-RU" smtClean="0"/>
              <a:t>01.11.2014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F0CE-B800-445D-9BB4-DD1BD9864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5139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6C624-AD0F-43ED-907C-215F13B2B16A}" type="datetimeFigureOut">
              <a:rPr lang="ru-RU" smtClean="0"/>
              <a:t>01.11.2014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F0CE-B800-445D-9BB4-DD1BD9864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521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6C624-AD0F-43ED-907C-215F13B2B16A}" type="datetimeFigureOut">
              <a:rPr lang="ru-RU" smtClean="0"/>
              <a:t>01.11.2014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F0CE-B800-445D-9BB4-DD1BD9864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743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6C624-AD0F-43ED-907C-215F13B2B16A}" type="datetimeFigureOut">
              <a:rPr lang="ru-RU" smtClean="0"/>
              <a:t>01.11.2014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F0CE-B800-445D-9BB4-DD1BD9864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1610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6C624-AD0F-43ED-907C-215F13B2B16A}" type="datetimeFigureOut">
              <a:rPr lang="ru-RU" smtClean="0"/>
              <a:t>01.11.2014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BF0CE-B800-445D-9BB4-DD1BD9864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687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6C624-AD0F-43ED-907C-215F13B2B16A}" type="datetimeFigureOut">
              <a:rPr lang="ru-RU" smtClean="0"/>
              <a:t>01.11.2014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BF0CE-B800-445D-9BB4-DD1BD9864D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9445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1024" y="0"/>
            <a:ext cx="1243853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49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7575" y="0"/>
            <a:ext cx="1243852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40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7259" y="0"/>
            <a:ext cx="1242131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05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3812" y="0"/>
            <a:ext cx="1242131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43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4129" y="0"/>
            <a:ext cx="1242508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6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Office PowerPoint</Application>
  <PresentationFormat>Широкоэкранный</PresentationFormat>
  <Paragraphs>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5</cp:revision>
  <dcterms:created xsi:type="dcterms:W3CDTF">2014-11-01T10:56:36Z</dcterms:created>
  <dcterms:modified xsi:type="dcterms:W3CDTF">2014-11-01T11:12:16Z</dcterms:modified>
</cp:coreProperties>
</file>