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68" r:id="rId5"/>
    <p:sldId id="261" r:id="rId6"/>
    <p:sldId id="262" r:id="rId7"/>
    <p:sldId id="263" r:id="rId8"/>
    <p:sldId id="264" r:id="rId9"/>
    <p:sldId id="269" r:id="rId10"/>
    <p:sldId id="266" r:id="rId11"/>
    <p:sldId id="260" r:id="rId12"/>
    <p:sldId id="270" r:id="rId13"/>
    <p:sldId id="271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E37D-49EB-41F5-B830-AC9C9EE13A6B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1881-551A-476A-AB19-CEF39654D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1881-551A-476A-AB19-CEF39654D9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slide-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5214974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Работу подготовили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Левченко Юлия Александровна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Бехер Ольга Владимировна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Калинин Борис Борисович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Коломийцева Наталья Викторовна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Липчанская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Шевцова Марина Александровна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7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uznecova-ni-k-chemu-nam-unyv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Есть такой праздник, веселый и радостный, называют его Масленица. Он знаменует конец зимы и после долгих морозных и снежных дней это не может ни радовать.  В масленицу прославляли солнце, поэтому самым главным атрибутом Масленицы стал блин. Про масленицу существует много различных легенд.</a:t>
            </a:r>
          </a:p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 одной из древних легенд, Масленица – это имя маленькой девочки, отцом которой был сам Мороз. Девочка жила на дальнем Севере. Однажды группа туристов забрела в снега и попала в снежную бурю. Они бы наверняка погибли, если бы не встретили маленькую Масленицу, которая помогла им выбраться из бури и дала возможность согреться. Но какого же было удивление спасенных, когда вместо девочки они увидели здоровенную румяную бабу, которая и согрела, и развеселила заблудших. Они веселились всю неделю, плясали, пели песни, радуясь наступившему теплу. С тех пор неделю перед Великим постом считают масленичной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/>
          </a:bodyPr>
          <a:lstStyle/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Согласно другой легенды лежит традиция печь блины на Масленицу. Люди, уставшие от морозов и холодов, выпекали круглые блины и зазывали солнышко, чтобы оно пришло, обогрело, растопило снега и привело на землю весну. Праздновался праздник целую неделю, в селах устраивались народные массовые гуляния с катанием на санях и санках, уличными играми, песнями, плясками, ярмарками и соревнованиями. Считалось, что подобными действиями народ «умасливал» солнце, делая его добрее и теплее. Отсюда и название праздника – Масленица.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250</Words>
  <Application>Microsoft Office PowerPoint</Application>
  <PresentationFormat>Экран (4:3)</PresentationFormat>
  <Paragraphs>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Работу подготовили Левченко Юлия Александровна Бехер Ольга Владимировна Калинин Борис Борисович Коломийцева Наталья Викторовна Липчанская Юлия Николаевна Шевцова Марина Александровна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13</dc:creator>
  <cp:lastModifiedBy>AG</cp:lastModifiedBy>
  <cp:revision>13</cp:revision>
  <dcterms:created xsi:type="dcterms:W3CDTF">2020-02-26T17:10:56Z</dcterms:created>
  <dcterms:modified xsi:type="dcterms:W3CDTF">2020-02-29T05:22:35Z</dcterms:modified>
</cp:coreProperties>
</file>