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0AB8931-9EFB-4922-A8A0-CC2A60123E2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6B3A63-2406-4604-8B9A-2BCEAD163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0175"/>
            <a:ext cx="8458200" cy="2371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подготовке к выполнению финансово-экономических задач ЕГЭ повышенного уровня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8727" t="8947" r="19689" b="6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8580" t="29810" r="19384" b="8130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9037" t="10306" r="20146" b="10232"/>
          <a:stretch>
            <a:fillRect/>
          </a:stretch>
        </p:blipFill>
        <p:spPr bwMode="auto">
          <a:xfrm>
            <a:off x="0" y="500042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9799" t="14103" r="20450" b="6435"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8864" t="9756" r="20907" b="94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848" t="13550" r="21669" b="70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8887" t="10307" r="18927" b="118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</TotalTime>
  <Words>10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Рекомендации по подготовке к выполнению финансово-экономических задач ЕГЭ повышенного уровня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подготовке к выполнению финансово-экономических задач ЕГЭ повышенного уровня</dc:title>
  <dc:creator>кулишовы</dc:creator>
  <cp:lastModifiedBy>кулишовы</cp:lastModifiedBy>
  <cp:revision>2</cp:revision>
  <dcterms:created xsi:type="dcterms:W3CDTF">2018-10-24T12:12:40Z</dcterms:created>
  <dcterms:modified xsi:type="dcterms:W3CDTF">2018-10-24T12:27:52Z</dcterms:modified>
</cp:coreProperties>
</file>