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0" r:id="rId3"/>
    <p:sldId id="281" r:id="rId4"/>
    <p:sldId id="273" r:id="rId5"/>
    <p:sldId id="284" r:id="rId6"/>
    <p:sldId id="275" r:id="rId7"/>
    <p:sldId id="274" r:id="rId8"/>
    <p:sldId id="305" r:id="rId9"/>
    <p:sldId id="306" r:id="rId10"/>
    <p:sldId id="308" r:id="rId11"/>
    <p:sldId id="28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>
        <p:scale>
          <a:sx n="114" d="100"/>
          <a:sy n="114" d="100"/>
        </p:scale>
        <p:origin x="-43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E349-510D-494C-B222-0BE29ED17C7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E7B64-76DF-4334-9F4F-0F0FF3DC0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1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82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363AA9-1E69-440D-ABB6-E3D4E4974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E6D934-4301-4F60-BA4F-13ABACB9A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F0EF6E-4790-4F7C-9082-8579019C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5A1B3C-8966-4369-A900-B2BA780A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7121F7-15F1-49A3-89E7-67CD1CA2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210D5E-C784-40D6-A1FD-3F8B8EC3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B11E91-4318-477A-9F4E-F897ECA1C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FC0916-3E53-4574-AE4D-87D7F0F8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02EA9C-D3DC-4DFB-8475-29A9DF47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C6AD1-3B82-4580-A886-B0BE2005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3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A4DDAF7-6911-4DD7-9DFB-30E483F40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81C421-0AED-41B6-870D-6FFA5B9ED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2C17F8-FFFD-4600-8A64-F1D7B086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F34119-0B8C-4901-8A51-343D20AD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879DA6-E6B7-41AA-B485-BAE80B3C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1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42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407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E0AABE-168A-4CA2-B6AB-297B4179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A9415B-4D87-400E-9D1B-B19962A49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382641-3D69-411A-B201-9C7964F8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67E374-7227-4706-B5F7-DBCFAAA8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53945F-CE3B-4DD4-B14A-B8E967DE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0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1BB8AB-0CA1-4622-8F3C-27C04FDB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89182F-5B21-4E32-834C-DC1274F90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B0EF2B-E939-49DF-86B9-48BC1673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312445-FD14-42CE-AB64-DD088D26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9BEE8D-2F49-4DAD-8C4E-A64B4573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5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41935-AC93-45D5-B934-E2F5A461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BB4FF0-C627-463C-A389-86DF8F109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E8D9D4-C713-40E3-BD77-C5BEA1CD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F9E57D-950B-4599-B14E-222DB076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699F7B-9B8D-4241-B908-B79EF942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C612847-F5A2-4ABE-925D-FFB21E17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AC8B19-86A6-4DF2-B13B-0774449B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072382-672C-43EF-8139-C676E240D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3409AC5-7DD6-4AA0-B985-199F1B705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4ED34D-FD27-40D3-95BD-502B21135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F5102E9-BC64-4A8B-910E-D05967F5C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804FCE1-EB31-4255-8B14-7F835039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0748510-82E3-4B0E-ADB6-6DD37A4D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9486D9A-33BC-4B43-9710-587E7E09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275788-07A0-43AE-B650-586B2DEC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E2B16D3-B9AB-4804-BC7B-2D97F69A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ACCD84D-3895-4B59-B8E1-D9151D90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9C88629-DF5A-499A-8AD3-AD83F7BD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4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27885AB-E2EC-4021-9C09-54ED37FF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1E7B1AE-2CA8-47F7-9CDD-98973272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C4CE257-4A1D-48D8-B1BC-BA30B2B0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7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D14A1B-AE57-4127-A644-1D712AA6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17669E-D096-4C15-AEF4-3065CE49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D72F8A-DA33-4A0B-8928-6E2391E0F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00B7D63-03F6-4E30-8D44-41A1CD19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EDD5743-C937-459D-8B3A-B5889638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DCCF9B-6D02-41A4-8760-7AD8204D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06E4F6-FFE2-42D9-B17C-9B2735F1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EE88347-5A29-46F6-B8EE-5162BBC08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3F6AD4-5655-4DA7-B51B-A07DD1F7B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F8FBA0F-F736-4B34-A26E-C67DB2D2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2BC74E-BDB3-43EF-A567-4F476DD9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FAA3E6-0403-4038-BB55-1E82BDF5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7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BD4CD2-784B-48E8-8B1B-CD0A1658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5DB960-DDA9-4223-9EAA-2124D5A4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8FA939-2628-4FC0-9919-F2CB8442B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B69A3-376F-4F87-986F-685D09990F2B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3C1CF2-BEB4-45A0-A374-905D40692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5407B9-A1E5-498F-8BD6-1C8DE9A57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1E89-70B5-4741-83A4-4BA5D767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2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34684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976167" y="257472"/>
            <a:ext cx="9667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«Ставропольский краевой институт развития образования, повышения квалификации и переподготовки работников образования»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C2784C-52CE-4C27-81C6-F84B7FB6609A}"/>
              </a:ext>
            </a:extLst>
          </p:cNvPr>
          <p:cNvSpPr txBox="1"/>
          <p:nvPr/>
        </p:nvSpPr>
        <p:spPr>
          <a:xfrm>
            <a:off x="-251670" y="1889305"/>
            <a:ext cx="11176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Поэтическая геометрия Сони Делоне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арт-терапевтической работе с детьми и подростками</a:t>
            </a:r>
            <a:r>
              <a:rPr lang="ru-RU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D3A86D-A6EB-4702-B7DA-A30764E18851}"/>
              </a:ext>
            </a:extLst>
          </p:cNvPr>
          <p:cNvSpPr txBox="1"/>
          <p:nvPr/>
        </p:nvSpPr>
        <p:spPr>
          <a:xfrm>
            <a:off x="184728" y="5597236"/>
            <a:ext cx="3948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Подразделение: кафедра ППТ и МО </a:t>
            </a:r>
            <a:endParaRPr lang="ru-RU" dirty="0"/>
          </a:p>
          <a:p>
            <a:r>
              <a:rPr lang="ru-RU" dirty="0" smtClean="0"/>
              <a:t>Должность: доцент</a:t>
            </a:r>
            <a:endParaRPr lang="ru-RU" dirty="0"/>
          </a:p>
          <a:p>
            <a:r>
              <a:rPr lang="ru-RU" dirty="0" smtClean="0"/>
              <a:t>ФИО: </a:t>
            </a:r>
            <a:r>
              <a:rPr lang="ru-RU" dirty="0" err="1" smtClean="0"/>
              <a:t>Чурсинова</a:t>
            </a:r>
            <a:r>
              <a:rPr lang="ru-RU" dirty="0" smtClean="0"/>
              <a:t> Ольга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фоотоо с курсов онлайн\IMG-20200605-WA00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17676" r="18442" b="5576"/>
          <a:stretch/>
        </p:blipFill>
        <p:spPr bwMode="auto">
          <a:xfrm>
            <a:off x="1" y="1"/>
            <a:ext cx="3095537" cy="346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фоотоо с курсов онлайн\IMG-20200605-WA00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11503" r="4633" b="26626"/>
          <a:stretch/>
        </p:blipFill>
        <p:spPr bwMode="auto">
          <a:xfrm>
            <a:off x="3095538" y="6292"/>
            <a:ext cx="2994871" cy="34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E:\фоотоо с курсов онлайн\IMG-20200605-WA004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2938" r="14458" b="5056"/>
          <a:stretch/>
        </p:blipFill>
        <p:spPr bwMode="auto">
          <a:xfrm>
            <a:off x="6090409" y="-1"/>
            <a:ext cx="3020035" cy="34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фоотоо с курсов онлайн\IMG-20200607-WA00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6" b="13514"/>
          <a:stretch/>
        </p:blipFill>
        <p:spPr bwMode="auto">
          <a:xfrm>
            <a:off x="9116386" y="-1"/>
            <a:ext cx="3075614" cy="34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:\фоотоо с курсов онлайн\Sent\IMG-20200605-WA00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t="14265" r="6383" b="12707"/>
          <a:stretch/>
        </p:blipFill>
        <p:spPr bwMode="auto">
          <a:xfrm>
            <a:off x="0" y="3464651"/>
            <a:ext cx="3095538" cy="33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E:\фоотоо с курсов онлайн\Sent\IMG-20200605-WA00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5" b="21502"/>
          <a:stretch/>
        </p:blipFill>
        <p:spPr bwMode="auto">
          <a:xfrm>
            <a:off x="3095538" y="3464652"/>
            <a:ext cx="3078759" cy="33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E:\фоотоо с курсов онлайн\Sent\IMG-20200605-WA00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7" b="15579"/>
          <a:stretch/>
        </p:blipFill>
        <p:spPr bwMode="auto">
          <a:xfrm>
            <a:off x="6174297" y="3464651"/>
            <a:ext cx="2936147" cy="33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E:\фоотоо с курсов онлайн\Sent\IMG-20200605-WA00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b="10556"/>
          <a:stretch/>
        </p:blipFill>
        <p:spPr bwMode="auto">
          <a:xfrm>
            <a:off x="9110444" y="3464651"/>
            <a:ext cx="3159853" cy="33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3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004" y="1929468"/>
            <a:ext cx="11425805" cy="4756557"/>
          </a:xfrm>
        </p:spPr>
        <p:txBody>
          <a:bodyPr/>
          <a:lstStyle/>
          <a:p>
            <a:pPr marL="135464" indent="0" algn="ctr">
              <a:buNone/>
            </a:pPr>
            <a:r>
              <a:rPr lang="ru-RU" dirty="0" smtClean="0"/>
              <a:t>	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 descr="E:\фоотоо с курсов онлайн\IMG-20200607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84"/>
            <a:ext cx="3144473" cy="30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фоотоо с курсов онлайн\IMG-20200607-WA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9259" r="3601" b="9706"/>
          <a:stretch/>
        </p:blipFill>
        <p:spPr bwMode="auto">
          <a:xfrm>
            <a:off x="3144474" y="-12583"/>
            <a:ext cx="3247937" cy="30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фоотоо с курсов онлайн\IMG-20200605-WA00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8809" r="20222" b="8252"/>
          <a:stretch/>
        </p:blipFill>
        <p:spPr bwMode="auto">
          <a:xfrm>
            <a:off x="0" y="3066176"/>
            <a:ext cx="3144474" cy="37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фоотоо с курсов онлайн\IMG-20200605-WA008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27212" r="20121" b="16751"/>
          <a:stretch/>
        </p:blipFill>
        <p:spPr bwMode="auto">
          <a:xfrm>
            <a:off x="3161252" y="3066175"/>
            <a:ext cx="3231160" cy="38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фоотоо с курсов онлайн\IMG-20200605-WA005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6179" r="6571" b="11420"/>
          <a:stretch/>
        </p:blipFill>
        <p:spPr bwMode="auto">
          <a:xfrm>
            <a:off x="6392413" y="0"/>
            <a:ext cx="2780950" cy="30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E:\фоотоо с курсов онлайн\IMG-20200605-WA008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14260" r="13132" b="12062"/>
          <a:stretch/>
        </p:blipFill>
        <p:spPr bwMode="auto">
          <a:xfrm>
            <a:off x="9093666" y="1"/>
            <a:ext cx="3098334" cy="30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E:\фоотоо с курсов онлайн\IMG-20200605-WA00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4721" b="945"/>
          <a:stretch/>
        </p:blipFill>
        <p:spPr bwMode="auto">
          <a:xfrm>
            <a:off x="6392411" y="3066177"/>
            <a:ext cx="2701255" cy="38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E:\фоотоо с курсов онлайн\IMG-20200605-WA00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66" y="3066178"/>
            <a:ext cx="3098334" cy="38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34684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976167" y="257472"/>
            <a:ext cx="9667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«Ставропольский краевой институт развития образования, повышения квалификации и переподготовки работников образования»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C2784C-52CE-4C27-81C6-F84B7FB6609A}"/>
              </a:ext>
            </a:extLst>
          </p:cNvPr>
          <p:cNvSpPr txBox="1"/>
          <p:nvPr/>
        </p:nvSpPr>
        <p:spPr>
          <a:xfrm>
            <a:off x="-1" y="1780726"/>
            <a:ext cx="9873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Поэтическая геометрия Сони Делоне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арт-терапевтической работе с детьми и подростками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1D3A86D-A6EB-4702-B7DA-A30764E18851}"/>
              </a:ext>
            </a:extLst>
          </p:cNvPr>
          <p:cNvSpPr txBox="1"/>
          <p:nvPr/>
        </p:nvSpPr>
        <p:spPr>
          <a:xfrm>
            <a:off x="184728" y="5597236"/>
            <a:ext cx="2990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Контактная информация: 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kafedra_uprav.ru</a:t>
            </a:r>
            <a:endParaRPr lang="ru-RU" dirty="0"/>
          </a:p>
          <a:p>
            <a:r>
              <a:rPr lang="ru-RU" dirty="0"/>
              <a:t>Тел</a:t>
            </a:r>
            <a:r>
              <a:rPr lang="ru-RU" dirty="0" smtClean="0"/>
              <a:t>.</a:t>
            </a:r>
            <a:r>
              <a:rPr lang="en-US" dirty="0" smtClean="0"/>
              <a:t> 8(8652)99</a:t>
            </a:r>
            <a:r>
              <a:rPr lang="ru-RU" dirty="0" smtClean="0"/>
              <a:t>-       (доб. 520)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1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9112" y="2512867"/>
            <a:ext cx="7155809" cy="3204594"/>
          </a:xfrm>
        </p:spPr>
        <p:txBody>
          <a:bodyPr/>
          <a:lstStyle/>
          <a:p>
            <a:pPr marL="135464" indent="0" algn="ctr">
              <a:buNone/>
            </a:pP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Соня Делоне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 французская художница-абстракционистка еврейского происхождения, которая вместе с мужем Робертом Делоне были создателями 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орфизма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в искусстве (направление, связанное с кубизмом, футуризмом и экспрессионизмом</a:t>
            </a:r>
            <a:r>
              <a:rPr lang="ru-RU" sz="2800" dirty="0"/>
              <a:t>.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" y="1946974"/>
            <a:ext cx="4353887" cy="43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20624" y="2050651"/>
            <a:ext cx="6216242" cy="4576652"/>
          </a:xfrm>
        </p:spPr>
        <p:txBody>
          <a:bodyPr/>
          <a:lstStyle/>
          <a:p>
            <a:pPr marL="135464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Эксперименты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Сони Делоне с ее прямоугольными, сферическими и квадратными формами и впрямь были революционными. Ее композициям было свойственно великолепное чувство ритма и радость цвета.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7" y="1946246"/>
            <a:ext cx="5150782" cy="476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1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45" y="2043235"/>
            <a:ext cx="5515965" cy="463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0" y="2084752"/>
            <a:ext cx="5368953" cy="455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9057" y="523433"/>
            <a:ext cx="8489659" cy="1021600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Авторские </a:t>
            </a:r>
            <a:r>
              <a:rPr lang="ru-RU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авангардные платья и украшения</a:t>
            </a:r>
          </a:p>
        </p:txBody>
      </p:sp>
    </p:spTree>
    <p:extLst>
      <p:ext uri="{BB962C8B-B14F-4D97-AF65-F5344CB8AC3E}">
        <p14:creationId xmlns:p14="http://schemas.microsoft.com/office/powerpoint/2010/main" val="36889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668" y="1899648"/>
            <a:ext cx="11920756" cy="4752822"/>
          </a:xfrm>
        </p:spPr>
        <p:txBody>
          <a:bodyPr/>
          <a:lstStyle/>
          <a:p>
            <a:pPr marL="135464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74867"/>
            <a:ext cx="5626216" cy="462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80" y="1874867"/>
            <a:ext cx="5421254" cy="462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Тюнинг автомобилей</a:t>
            </a:r>
            <a:endParaRPr lang="ru-RU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3066" y="2788881"/>
            <a:ext cx="6207852" cy="226129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Делоне была первой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женщиной художницей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у которой состоялась персональная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прижизненная выставка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Лувре (1964 год).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1975 году ее наградили Орденом Почётного легиона.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2" y="2209087"/>
            <a:ext cx="4714612" cy="40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4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447" y="2902591"/>
            <a:ext cx="6979639" cy="2265027"/>
          </a:xfrm>
        </p:spPr>
        <p:txBody>
          <a:bodyPr/>
          <a:lstStyle/>
          <a:p>
            <a:pPr marL="135464" indent="0" algn="ctr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 никогда не боялась сочетать </a:t>
            </a:r>
          </a:p>
          <a:p>
            <a:pPr marL="135464" indent="0" algn="ctr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несочетаемое и в этом </a:t>
            </a:r>
          </a:p>
          <a:p>
            <a:pPr marL="135464" indent="0" algn="ctr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секрет моего успеха»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74" y="1810028"/>
            <a:ext cx="4560888" cy="48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7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450" y="1845578"/>
            <a:ext cx="11316748" cy="4613945"/>
          </a:xfrm>
        </p:spPr>
        <p:txBody>
          <a:bodyPr/>
          <a:lstStyle/>
          <a:p>
            <a:pPr marL="135464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2181136" y="1904301"/>
            <a:ext cx="7147421" cy="42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727" y="2050651"/>
            <a:ext cx="6157519" cy="4501152"/>
          </a:xfrm>
        </p:spPr>
        <p:txBody>
          <a:bodyPr/>
          <a:lstStyle/>
          <a:p>
            <a:pPr marL="135464" indent="0" algn="just">
              <a:buNone/>
            </a:pPr>
            <a:r>
              <a:rPr lang="ru-RU" dirty="0" smtClean="0"/>
              <a:t>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E:\фоотоо с курсов онлайн\IMG-20200605-WA00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" b="1702"/>
          <a:stretch/>
        </p:blipFill>
        <p:spPr bwMode="auto">
          <a:xfrm>
            <a:off x="-1" y="0"/>
            <a:ext cx="6157519" cy="34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фоотоо с курсов онлайн\IMG-20200605-WA00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7909" r="3442" b="4169"/>
          <a:stretch/>
        </p:blipFill>
        <p:spPr bwMode="auto">
          <a:xfrm>
            <a:off x="0" y="3405930"/>
            <a:ext cx="6017702" cy="3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фоотоо с курсов онлайн\IMG-20200605-WA00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03" y="3405930"/>
            <a:ext cx="6174298" cy="3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фоотоо с курсов онлайн\IMG-20200605-WA00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"/>
          <a:stretch/>
        </p:blipFill>
        <p:spPr bwMode="auto">
          <a:xfrm>
            <a:off x="6017702" y="0"/>
            <a:ext cx="6174298" cy="34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езентаци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C5E0B3"/>
      </a:accent2>
      <a:accent3>
        <a:srgbClr val="A5A5A5"/>
      </a:accent3>
      <a:accent4>
        <a:srgbClr val="ADB9C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132</Words>
  <Application>Microsoft Office PowerPoint</Application>
  <PresentationFormat>Произвольный</PresentationFormat>
  <Paragraphs>25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Авторские авангардные платья и украшения</vt:lpstr>
      <vt:lpstr>Тюнинг автомобилей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Данченко</dc:creator>
  <cp:lastModifiedBy>user12</cp:lastModifiedBy>
  <cp:revision>123</cp:revision>
  <dcterms:created xsi:type="dcterms:W3CDTF">2019-08-30T09:31:13Z</dcterms:created>
  <dcterms:modified xsi:type="dcterms:W3CDTF">2020-10-08T10:35:39Z</dcterms:modified>
</cp:coreProperties>
</file>