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65" r:id="rId6"/>
    <p:sldId id="262" r:id="rId7"/>
    <p:sldId id="263" r:id="rId8"/>
    <p:sldId id="268" r:id="rId9"/>
    <p:sldId id="269" r:id="rId10"/>
    <p:sldId id="271" r:id="rId11"/>
    <p:sldId id="272" r:id="rId12"/>
    <p:sldId id="273" r:id="rId13"/>
    <p:sldId id="267" r:id="rId14"/>
    <p:sldId id="274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777D-E365-433E-B16B-DDB76D401415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2F2F2-63E4-46F4-9496-2C4B7567D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9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72C30-C4DB-4B9F-91F6-0045218660B1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BCE47-C462-4683-8614-BB8EAFF0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Pictures\Картинки\1\уен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Арт-технологии</a:t>
            </a:r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управлении конфликтами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arte-terapia-colori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16832"/>
            <a:ext cx="6984776" cy="366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83768" y="5733256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Володина Ксения Андреевна,</a:t>
            </a:r>
          </a:p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к.психол.н., доцент кафедры общей и социальной психологии Тюменского государственного университета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24928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800" dirty="0" smtClean="0"/>
          </a:p>
        </p:txBody>
      </p:sp>
      <p:pic>
        <p:nvPicPr>
          <p:cNvPr id="7" name="Рисунок 6" descr="1553bcfb26ee80ed9177ccc83e555e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6830888" cy="48499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3" descr="48ff76d695b0a96bc7070fc0a15662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620688"/>
            <a:ext cx="5940152" cy="5940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3" descr="c9934ce0f931f6e57908394748c6c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633357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9675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текстами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2492896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Сказки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Притчи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Рассказы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cer\Desktop\Арт-технологии и конфликты\0-02-05-aa7e836b03c2ac840d0d68d7872cf59071112f257519d13c4e0e6597773a69a8_beed02bd.jpg"/>
          <p:cNvPicPr>
            <a:picLocks noChangeAspect="1" noChangeArrowheads="1"/>
          </p:cNvPicPr>
          <p:nvPr/>
        </p:nvPicPr>
        <p:blipFill>
          <a:blip r:embed="rId3" cstate="print"/>
          <a:srcRect r="5149"/>
          <a:stretch>
            <a:fillRect/>
          </a:stretch>
        </p:blipFill>
        <p:spPr bwMode="auto">
          <a:xfrm>
            <a:off x="1115616" y="1556792"/>
            <a:ext cx="6984776" cy="35807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87824" y="9087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Литература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242088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19168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Конфликт – это процесс это процесс, в котором два (или более) индивида или группы активно ищут возможность помешать друг другу достичь определенной цели, предотвратить удовлетворение интересов соперника или изменить его взгляды и социальные позиции (А.В. Дмитриев).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671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Арт-терапия – очень пластичное, постоянно развивающееся направление. Арт-терапия позволяет решить большой спектр задач, как в работе с клиентом, так и в работе с группой.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5699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Рисунок в арт-терапии - способ познания и особый вид коммуникации, уникальный способ выразить то, что трудно сделать словом.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43711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Форма, цвет, размер и многие другие характеристики продуктов творчества могут раскрыть истинные, глубинные желания, страхи, надежды, истинное отношение к кому-то или чему-то, настроение в данный момент времени (возможно, скрываемое и не осознаваемое).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12474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Групповой рисунок (коллаж)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treningi-po-art-terapii--b141-1376311803483168-3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132856"/>
            <a:ext cx="6053307" cy="35310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9675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мандалой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0EC1E6BB-5501-4315-B310-B0ECAA7E1315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060848"/>
            <a:ext cx="5148064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Acer\Desktop\ФОТО\2019\Весна 2019\20190415_153129.jpg"/>
          <p:cNvPicPr>
            <a:picLocks noChangeAspect="1" noChangeArrowheads="1"/>
          </p:cNvPicPr>
          <p:nvPr/>
        </p:nvPicPr>
        <p:blipFill>
          <a:blip r:embed="rId3" cstate="print"/>
          <a:srcRect t="37400" r="321"/>
          <a:stretch>
            <a:fillRect/>
          </a:stretch>
        </p:blipFill>
        <p:spPr bwMode="auto">
          <a:xfrm>
            <a:off x="755576" y="620688"/>
            <a:ext cx="3323059" cy="4293096"/>
          </a:xfrm>
          <a:prstGeom prst="rect">
            <a:avLst/>
          </a:prstGeom>
          <a:noFill/>
        </p:spPr>
      </p:pic>
      <p:pic>
        <p:nvPicPr>
          <p:cNvPr id="18435" name="Picture 3" descr="C:\Users\Acer\Desktop\ФОТО\2019\Весна 2019\20190415_161240.jpg"/>
          <p:cNvPicPr>
            <a:picLocks noChangeAspect="1" noChangeArrowheads="1"/>
          </p:cNvPicPr>
          <p:nvPr/>
        </p:nvPicPr>
        <p:blipFill>
          <a:blip r:embed="rId4" cstate="print"/>
          <a:srcRect t="2751" r="6801" b="17450"/>
          <a:stretch>
            <a:fillRect/>
          </a:stretch>
        </p:blipFill>
        <p:spPr bwMode="auto">
          <a:xfrm>
            <a:off x="5004048" y="620688"/>
            <a:ext cx="3107035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9675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видеоматериалами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132856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Мультфильмы (Маша и медведь, </a:t>
            </a:r>
            <a:r>
              <a:rPr lang="ru-RU" dirty="0" err="1" smtClean="0"/>
              <a:t>Смешарики</a:t>
            </a:r>
            <a:r>
              <a:rPr lang="ru-RU" dirty="0" smtClean="0"/>
              <a:t>, </a:t>
            </a:r>
            <a:r>
              <a:rPr lang="ru-RU" dirty="0" err="1" smtClean="0"/>
              <a:t>Простоквашино</a:t>
            </a:r>
            <a:r>
              <a:rPr lang="ru-RU" dirty="0" smtClean="0"/>
              <a:t>, Головоломка)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Отрывки из кинофильмов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Краткометражные</a:t>
            </a:r>
            <a:r>
              <a:rPr lang="ru-RU" dirty="0" smtClean="0"/>
              <a:t>  сюжеты (Букашки)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r>
              <a:rPr lang="ru-RU" dirty="0" smtClean="0"/>
              <a:t>!!! Со словами и без слов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9675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фотоматериалами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60" name="Picture 4" descr="C:\Users\Acer\Desktop\Работа в ТюмГУ\арт-терапия\Фото животных\Одиночные\Zverinyy-kaleydoskop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3923660" cy="3246216"/>
          </a:xfrm>
          <a:prstGeom prst="rect">
            <a:avLst/>
          </a:prstGeom>
          <a:noFill/>
        </p:spPr>
      </p:pic>
      <p:pic>
        <p:nvPicPr>
          <p:cNvPr id="19461" name="Picture 5" descr="C:\Users\Acer\Desktop\Работа в ТюмГУ\арт-терапия\Фото животных\Одиночные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4175787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C:\Users\Acer\Desktop\Работа в ТюмГУ\арт-терапия\Фото животных\Парные\s1200 (1).jpg"/>
          <p:cNvPicPr>
            <a:picLocks noChangeAspect="1" noChangeArrowheads="1"/>
          </p:cNvPicPr>
          <p:nvPr/>
        </p:nvPicPr>
        <p:blipFill>
          <a:blip r:embed="rId3" cstate="print"/>
          <a:srcRect l="16220" t="9138" r="7703"/>
          <a:stretch>
            <a:fillRect/>
          </a:stretch>
        </p:blipFill>
        <p:spPr bwMode="auto">
          <a:xfrm>
            <a:off x="683568" y="2852936"/>
            <a:ext cx="5328592" cy="3579862"/>
          </a:xfrm>
          <a:prstGeom prst="rect">
            <a:avLst/>
          </a:prstGeom>
          <a:noFill/>
        </p:spPr>
      </p:pic>
      <p:pic>
        <p:nvPicPr>
          <p:cNvPr id="20482" name="Picture 2" descr="C:\Users\Acer\Desktop\Работа в ТюмГУ\арт-терапия\Фото животных\Группа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Pictures\Картинки\фон для презентации\62028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C:\Users\Acer\Desktop\изображение_viber_2020-10-08_00-44-32.jpg"/>
          <p:cNvPicPr>
            <a:picLocks noChangeAspect="1" noChangeArrowheads="1"/>
          </p:cNvPicPr>
          <p:nvPr/>
        </p:nvPicPr>
        <p:blipFill>
          <a:blip r:embed="rId3" cstate="print"/>
          <a:srcRect l="5525" t="2026" r="5557" b="5087"/>
          <a:stretch>
            <a:fillRect/>
          </a:stretch>
        </p:blipFill>
        <p:spPr bwMode="auto">
          <a:xfrm rot="16200000">
            <a:off x="2810734" y="-858406"/>
            <a:ext cx="3579393" cy="768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206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Арт-технологии в управлении конфликтами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Арт-технологии в управлении конфликтами</dc:title>
  <dc:creator>Acer</dc:creator>
  <cp:lastModifiedBy>user12</cp:lastModifiedBy>
  <cp:revision>14</cp:revision>
  <dcterms:created xsi:type="dcterms:W3CDTF">2020-10-07T18:17:22Z</dcterms:created>
  <dcterms:modified xsi:type="dcterms:W3CDTF">2020-10-08T11:02:49Z</dcterms:modified>
</cp:coreProperties>
</file>