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86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00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26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33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911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559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36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30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62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26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03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2B9E2-0574-4B7E-9799-A643F8ACEE3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4A53A-D01B-4FDD-B152-E230AFF93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64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1403648" y="1700808"/>
            <a:ext cx="6696744" cy="2160240"/>
          </a:xfrm>
          <a:prstGeom prst="roundRect">
            <a:avLst/>
          </a:prstGeom>
          <a:solidFill>
            <a:schemeClr val="bg1">
              <a:alpha val="43922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</a:rPr>
              <a:t>Интерактивный проект </a:t>
            </a:r>
          </a:p>
          <a:p>
            <a:pPr algn="ctr"/>
            <a:r>
              <a:rPr lang="ru-RU" sz="4800" b="1" dirty="0" smtClean="0">
                <a:solidFill>
                  <a:schemeClr val="tx2"/>
                </a:solidFill>
              </a:rPr>
              <a:t>«Мы идем в банк»</a:t>
            </a:r>
            <a:endParaRPr lang="ru-RU" sz="4800" b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653136"/>
            <a:ext cx="5184576" cy="1872208"/>
          </a:xfrm>
          <a:prstGeom prst="rect">
            <a:avLst/>
          </a:prstGeom>
          <a:solidFill>
            <a:srgbClr val="FFFFFF">
              <a:alpha val="6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Автор: 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ФИО,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Мажинова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Надежда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Изнуллаевна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обучающий(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ая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 9 класса </a:t>
            </a:r>
            <a:endParaRPr lang="ru-RU" sz="2000" dirty="0" smtClean="0"/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МОУ СОШ 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3 </a:t>
            </a:r>
            <a:r>
              <a:rPr lang="ru-RU" sz="2000" smtClean="0">
                <a:solidFill>
                  <a:schemeClr val="accent3">
                    <a:lumMod val="50000"/>
                  </a:schemeClr>
                </a:solidFill>
              </a:rPr>
              <a:t>села Каново,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Курский муниципальный район</a:t>
            </a:r>
          </a:p>
        </p:txBody>
      </p:sp>
    </p:spTree>
    <p:extLst>
      <p:ext uri="{BB962C8B-B14F-4D97-AF65-F5344CB8AC3E}">
        <p14:creationId xmlns:p14="http://schemas.microsoft.com/office/powerpoint/2010/main" val="377651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2" y="145851"/>
            <a:ext cx="8784976" cy="6552728"/>
          </a:xfrm>
          <a:prstGeom prst="roundRect">
            <a:avLst>
              <a:gd name="adj" fmla="val 3661"/>
            </a:avLst>
          </a:prstGeo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48680"/>
            <a:ext cx="83529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Сбербанк</a:t>
            </a:r>
            <a:endParaRPr lang="ru-RU" sz="40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6759" y="1263575"/>
            <a:ext cx="4375721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Адрес:</a:t>
            </a:r>
            <a:r>
              <a:rPr lang="ru-RU" sz="2800" b="1" dirty="0">
                <a:solidFill>
                  <a:srgbClr val="212121"/>
                </a:solidFill>
                <a:latin typeface="Open Sans"/>
              </a:rPr>
              <a:t> </a:t>
            </a:r>
            <a:r>
              <a:rPr lang="ru-RU" sz="2800" dirty="0">
                <a:solidFill>
                  <a:srgbClr val="212121"/>
                </a:solidFill>
                <a:latin typeface="Open Sans"/>
              </a:rPr>
              <a:t>357850, Ставропольский край, станица Курская, Октябрьский переулок</a:t>
            </a:r>
            <a:endParaRPr lang="ru-RU" sz="28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16759" y="3023339"/>
            <a:ext cx="4375721" cy="11387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Режим работы: </a:t>
            </a:r>
            <a:r>
              <a:rPr lang="ru-RU" sz="20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Понедельник- пятница – 08.00-16.30, без перерыва; суббота – 08.00 -13.00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26629" y="4362394"/>
            <a:ext cx="4375721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Тел.:</a:t>
            </a:r>
          </a:p>
          <a:p>
            <a:r>
              <a:rPr lang="ru-RU" sz="2800" b="1" dirty="0">
                <a:solidFill>
                  <a:srgbClr val="212121"/>
                </a:solidFill>
                <a:latin typeface="Open Sans"/>
              </a:rPr>
              <a:t> </a:t>
            </a:r>
            <a:r>
              <a:rPr lang="ru-RU" sz="2800" dirty="0">
                <a:solidFill>
                  <a:srgbClr val="212121"/>
                </a:solidFill>
                <a:latin typeface="Open Sans"/>
              </a:rPr>
              <a:t>(800) 555-55-50 (с мобильного 900)</a:t>
            </a:r>
            <a:endParaRPr lang="ru-RU" sz="28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E:\Я - инвалид. Мой путь в банк\Фото сбербанка\20200926_09563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352937"/>
            <a:ext cx="4037899" cy="257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571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1" y="152636"/>
            <a:ext cx="8784976" cy="6552728"/>
          </a:xfrm>
          <a:prstGeom prst="roundRect">
            <a:avLst>
              <a:gd name="adj" fmla="val 3661"/>
            </a:avLst>
          </a:prstGeo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431666"/>
            <a:ext cx="72728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Услуги, предоставляемые банком:</a:t>
            </a:r>
            <a:endParaRPr lang="ru-RU" sz="28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31540" y="1268760"/>
            <a:ext cx="3708412" cy="648072"/>
            <a:chOff x="431540" y="1268760"/>
            <a:chExt cx="3708412" cy="648072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</a:rPr>
                <a:t>1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31540" y="2118454"/>
            <a:ext cx="3708412" cy="648072"/>
            <a:chOff x="431540" y="1268760"/>
            <a:chExt cx="3708412" cy="648072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3">
                      <a:lumMod val="50000"/>
                    </a:schemeClr>
                  </a:solidFill>
                </a:rPr>
                <a:t>2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431540" y="2968148"/>
            <a:ext cx="3708412" cy="648072"/>
            <a:chOff x="431540" y="1268760"/>
            <a:chExt cx="3708412" cy="648072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accent3">
                      <a:lumMod val="50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31540" y="3817842"/>
            <a:ext cx="3708412" cy="648072"/>
            <a:chOff x="431540" y="1268760"/>
            <a:chExt cx="3708412" cy="648072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3">
                      <a:lumMod val="50000"/>
                    </a:schemeClr>
                  </a:solidFill>
                </a:rPr>
                <a:t>4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31540" y="4667536"/>
            <a:ext cx="3708412" cy="648072"/>
            <a:chOff x="431540" y="1268760"/>
            <a:chExt cx="3708412" cy="648072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3">
                      <a:lumMod val="50000"/>
                    </a:schemeClr>
                  </a:solidFill>
                </a:rPr>
                <a:t>5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31540" y="5517232"/>
            <a:ext cx="3708412" cy="648072"/>
            <a:chOff x="431540" y="1268760"/>
            <a:chExt cx="3708412" cy="648072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3">
                      <a:lumMod val="50000"/>
                    </a:schemeClr>
                  </a:solidFill>
                </a:rPr>
                <a:t>6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122126" y="1408130"/>
            <a:ext cx="2650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212121"/>
                </a:solidFill>
                <a:latin typeface="Open Sans"/>
              </a:rPr>
              <a:t>Оформление кредитов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08353" y="2257824"/>
            <a:ext cx="2045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212121"/>
                </a:solidFill>
                <a:latin typeface="Open Sans"/>
              </a:rPr>
              <a:t>Выдача кредитов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31640" y="3107518"/>
            <a:ext cx="2614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212121"/>
                </a:solidFill>
                <a:latin typeface="Open Sans"/>
              </a:rPr>
              <a:t>Доступ для инвалидов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967502" y="3818253"/>
            <a:ext cx="31275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12121"/>
                </a:solidFill>
                <a:latin typeface="Open Sans"/>
              </a:rPr>
              <a:t>Обслуживание физических лиц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967502" y="4667536"/>
            <a:ext cx="317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212121"/>
                </a:solidFill>
                <a:latin typeface="Open Sans"/>
              </a:rPr>
              <a:t>Обслуживание индивидуальных предпринимателей</a:t>
            </a:r>
            <a:endParaRPr lang="ru-RU" sz="1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967502" y="5518102"/>
            <a:ext cx="31275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12121"/>
                </a:solidFill>
                <a:latin typeface="Open Sans"/>
              </a:rPr>
              <a:t>Обслуживание юридических лиц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115" y="2255965"/>
            <a:ext cx="4133539" cy="3043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9542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2" y="116632"/>
            <a:ext cx="8784976" cy="6552728"/>
          </a:xfrm>
          <a:prstGeom prst="roundRect">
            <a:avLst>
              <a:gd name="adj" fmla="val 3661"/>
            </a:avLst>
          </a:prstGeo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124744"/>
            <a:ext cx="8136904" cy="48245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rgbClr val="000000"/>
              </a:solidFill>
              <a:latin typeface="Yandex Sans Text"/>
            </a:endParaRPr>
          </a:p>
          <a:p>
            <a:endParaRPr lang="ru-RU" dirty="0">
              <a:solidFill>
                <a:srgbClr val="000000"/>
              </a:solidFill>
              <a:latin typeface="Yandex Sans Text"/>
            </a:endParaRPr>
          </a:p>
          <a:p>
            <a:endParaRPr lang="ru-RU" dirty="0" smtClean="0">
              <a:solidFill>
                <a:srgbClr val="000000"/>
              </a:solidFill>
              <a:latin typeface="Yandex Sans Text"/>
            </a:endParaRPr>
          </a:p>
          <a:p>
            <a:endParaRPr lang="ru-RU" dirty="0">
              <a:solidFill>
                <a:srgbClr val="000000"/>
              </a:solidFill>
              <a:latin typeface="Yandex Sans Text"/>
            </a:endParaRPr>
          </a:p>
          <a:p>
            <a:endParaRPr lang="ru-RU" dirty="0" smtClean="0">
              <a:solidFill>
                <a:srgbClr val="000000"/>
              </a:solidFill>
              <a:latin typeface="Yandex Sans Text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Yandex Sans Text"/>
              </a:rPr>
              <a:t>Пешком</a:t>
            </a:r>
            <a:endParaRPr lang="ru-RU" dirty="0">
              <a:solidFill>
                <a:srgbClr val="000000"/>
              </a:solidFill>
              <a:latin typeface="Yandex Sans Text"/>
            </a:endParaRPr>
          </a:p>
          <a:p>
            <a:r>
              <a:rPr lang="ru-RU" dirty="0" smtClean="0">
                <a:solidFill>
                  <a:srgbClr val="198CFF"/>
                </a:solidFill>
                <a:latin typeface="Yandex Sans Text"/>
              </a:rPr>
              <a:t>2ч 52 мин</a:t>
            </a:r>
            <a:endParaRPr lang="ru-RU" dirty="0">
              <a:solidFill>
                <a:srgbClr val="198CFF"/>
              </a:solidFill>
              <a:latin typeface="Yandex Sans Text"/>
            </a:endParaRPr>
          </a:p>
          <a:p>
            <a:r>
              <a:rPr lang="ru-RU" dirty="0">
                <a:solidFill>
                  <a:srgbClr val="999999"/>
                </a:solidFill>
                <a:latin typeface="Yandex Sans Text"/>
              </a:rPr>
              <a:t>Пройти </a:t>
            </a:r>
            <a:r>
              <a:rPr lang="ru-RU" dirty="0" smtClean="0">
                <a:solidFill>
                  <a:srgbClr val="999999"/>
                </a:solidFill>
                <a:latin typeface="Yandex Sans Text"/>
              </a:rPr>
              <a:t>14</a:t>
            </a:r>
            <a:r>
              <a:rPr lang="ru-RU" dirty="0">
                <a:solidFill>
                  <a:srgbClr val="999999"/>
                </a:solidFill>
                <a:latin typeface="Yandex Sans Text"/>
              </a:rPr>
              <a:t> км</a:t>
            </a:r>
            <a:endParaRPr lang="ru-RU" b="0" i="0" dirty="0">
              <a:solidFill>
                <a:srgbClr val="999999"/>
              </a:solidFill>
              <a:effectLst/>
              <a:latin typeface="Yandex Sans Tex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9730" y="431666"/>
            <a:ext cx="72728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Путь пешком</a:t>
            </a:r>
            <a:endParaRPr lang="ru-RU" sz="28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98" name="Picture 2" descr="https://cdn5.vectorstock.com/i/1000x1000/27/64/little-boy-with-schoolbag-walking-vector-7682764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61"/>
          <a:stretch/>
        </p:blipFill>
        <p:spPr bwMode="auto">
          <a:xfrm>
            <a:off x="7234242" y="3990193"/>
            <a:ext cx="1856591" cy="264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513" y="1988841"/>
            <a:ext cx="5745831" cy="2391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8517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2" y="116632"/>
            <a:ext cx="8784976" cy="6552728"/>
          </a:xfrm>
          <a:prstGeom prst="roundRect">
            <a:avLst>
              <a:gd name="adj" fmla="val 3661"/>
            </a:avLst>
          </a:prstGeo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124744"/>
            <a:ext cx="8136904" cy="48245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000000"/>
                </a:solidFill>
                <a:latin typeface="Yandex Sans Text"/>
              </a:rPr>
              <a:t>На автомобиле</a:t>
            </a:r>
            <a:endParaRPr lang="ru-RU" dirty="0">
              <a:solidFill>
                <a:srgbClr val="000000"/>
              </a:solidFill>
              <a:latin typeface="Yandex Sans Text"/>
            </a:endParaRPr>
          </a:p>
          <a:p>
            <a:r>
              <a:rPr lang="ru-RU" dirty="0" smtClean="0">
                <a:solidFill>
                  <a:srgbClr val="198CFF"/>
                </a:solidFill>
                <a:latin typeface="Yandex Sans Text"/>
              </a:rPr>
              <a:t>15</a:t>
            </a:r>
            <a:r>
              <a:rPr lang="ru-RU" dirty="0">
                <a:solidFill>
                  <a:srgbClr val="198CFF"/>
                </a:solidFill>
                <a:latin typeface="Yandex Sans Text"/>
              </a:rPr>
              <a:t> мин</a:t>
            </a:r>
          </a:p>
          <a:p>
            <a:r>
              <a:rPr lang="ru-RU">
                <a:solidFill>
                  <a:srgbClr val="999999"/>
                </a:solidFill>
                <a:latin typeface="Yandex Sans Text"/>
              </a:rPr>
              <a:t>Пройти </a:t>
            </a:r>
            <a:r>
              <a:rPr lang="ru-RU" smtClean="0">
                <a:solidFill>
                  <a:srgbClr val="999999"/>
                </a:solidFill>
                <a:latin typeface="Yandex Sans Text"/>
              </a:rPr>
              <a:t>14</a:t>
            </a:r>
            <a:r>
              <a:rPr lang="ru-RU" dirty="0">
                <a:solidFill>
                  <a:srgbClr val="999999"/>
                </a:solidFill>
                <a:latin typeface="Yandex Sans Text"/>
              </a:rPr>
              <a:t> км</a:t>
            </a:r>
            <a:endParaRPr lang="ru-RU" b="0" i="0" dirty="0">
              <a:solidFill>
                <a:srgbClr val="999999"/>
              </a:solidFill>
              <a:effectLst/>
              <a:latin typeface="Yandex Sans Tex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9730" y="431666"/>
            <a:ext cx="72728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Путь на автомобиле</a:t>
            </a:r>
            <a:endParaRPr lang="ru-RU" sz="28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44" name="Picture 4" descr="https://i.pinimg.com/736x/cb/15/52/cb155252a14d92795e6b8670b30d5b77--clipart-albu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958" y="4365104"/>
            <a:ext cx="2188530" cy="2259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562" y="1340768"/>
            <a:ext cx="4855664" cy="3152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3524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90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User</cp:lastModifiedBy>
  <cp:revision>14</cp:revision>
  <dcterms:created xsi:type="dcterms:W3CDTF">2020-09-18T12:24:21Z</dcterms:created>
  <dcterms:modified xsi:type="dcterms:W3CDTF">2020-09-28T12:21:53Z</dcterms:modified>
</cp:coreProperties>
</file>