
<file path=[Content_Types].xml><?xml version="1.0" encoding="utf-8"?>
<Types xmlns="http://schemas.openxmlformats.org/package/2006/content-types">
  <Default Extension="mp3" ContentType="audio/mpeg"/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0"/>
  </p:notesMasterIdLst>
  <p:handoutMasterIdLst>
    <p:handoutMasterId r:id="rId11"/>
  </p:handoutMasterIdLst>
  <p:sldIdLst>
    <p:sldId id="256" r:id="rId3"/>
    <p:sldId id="288" r:id="rId4"/>
    <p:sldId id="291" r:id="rId5"/>
    <p:sldId id="287" r:id="rId6"/>
    <p:sldId id="289" r:id="rId7"/>
    <p:sldId id="290" r:id="rId8"/>
    <p:sldId id="28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88438" autoAdjust="0"/>
  </p:normalViewPr>
  <p:slideViewPr>
    <p:cSldViewPr snapToGrid="0">
      <p:cViewPr varScale="1">
        <p:scale>
          <a:sx n="96" d="100"/>
          <a:sy n="96" d="100"/>
        </p:scale>
        <p:origin x="86" y="168"/>
      </p:cViewPr>
      <p:guideLst/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145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ru-RU" smtClean="0"/>
              <a:t>05.11.2014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ru-RU" smtClean="0"/>
              <a:t>05.11.2014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Полилиния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" name="Полилиния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" name="Полилиния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Полилиния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Полилиния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Полилиния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49" name="Полилиния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50" name="Группа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Полилиния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Полилиния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59" name="Полилиния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0" name="Полилиния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61" name="Группа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Полилиния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81" name="Группа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Полилиния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Полилиния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4" name="Полилиния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5" name="Полилиния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87" name="Группа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Полилиния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Полилиния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8" name="Полилиния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99" name="Группа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Полилиния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06" name="Группа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Полилиния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" name="Полилиния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" name="Полилиния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" name="Полилиния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5" name="Полилиния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6" name="Полилиния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17" name="Группа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Полилиния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" name="Полилиния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" name="Полилиния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" name="Полилиния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" name="Полилиния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" name="Полилиния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0" name="Полилиния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1" name="Полилиния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2" name="Полилиния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3" name="Полилиния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4" name="Полилиния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5" name="Полилиния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6" name="Полилиния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7" name="Полилиния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8" name="Полилиния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9" name="Полилиния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0" name="Полилиния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1" name="Полилиния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2" name="Полилиния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3" name="Полилиния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4" name="Полилиния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5" name="Полилиния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46" name="Группа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Полилиния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8" name="Полилиния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9" name="Полилиния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0" name="Полилиния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1" name="Полилиния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2" name="Полилиния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3" name="Полилиния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4" name="Полилиния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5" name="Полилиния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6" name="Полилиния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7" name="Полилиния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8" name="Полилиния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9" name="Полилиния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0" name="Полилиния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1" name="Полилиния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2" name="Полилиния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3" name="Полилиния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4" name="Полилиния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5" name="Полилиния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6" name="Полилиния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7" name="Полилиния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8" name="Полилиния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9" name="Полилиния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0" name="Полилиния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71" name="Группа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Полилиния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3" name="Полилиния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4" name="Полилиния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5" name="Полилиния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6" name="Полилиния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7" name="Полилиния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8" name="Полилиния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9" name="Полилиния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300">
        <p:cut/>
      </p:transition>
    </mc:Choice>
    <mc:Fallback xmlns="">
      <p:transition advClick="0" advTm="53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05.11.2014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300">
        <p:cut/>
      </p:transition>
    </mc:Choice>
    <mc:Fallback xmlns="">
      <p:transition advClick="0" advTm="53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05.11.2014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300">
        <p:cut/>
      </p:transition>
    </mc:Choice>
    <mc:Fallback xmlns="">
      <p:transition advClick="0" advTm="53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05.11.2014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300">
        <p:cut/>
      </p:transition>
    </mc:Choice>
    <mc:Fallback xmlns="">
      <p:transition advClick="0" advTm="53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05.11.2014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300">
        <p:cut/>
      </p:transition>
    </mc:Choice>
    <mc:Fallback xmlns="">
      <p:transition advClick="0" advTm="53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ru-RU" smtClean="0"/>
              <a:t>05.11.2014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300">
        <p:cut/>
      </p:transition>
    </mc:Choice>
    <mc:Fallback xmlns="">
      <p:transition advClick="0" advTm="53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ru-RU" smtClean="0"/>
              <a:t>05.11.2014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300">
        <p:cut/>
      </p:transition>
    </mc:Choice>
    <mc:Fallback xmlns="">
      <p:transition advClick="0" advTm="53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олилиния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9" name="Группа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Полилиния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4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5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93" name="Группа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Полилиния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Полилиния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8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9" name="Полилиния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" name="Полилиния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" name="Полилиния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0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1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2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3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4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5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6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7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8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9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0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1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2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3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4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5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6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7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8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9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0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1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2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3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4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5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6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7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8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9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0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1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2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3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4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5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6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7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8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9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0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1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2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3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4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5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6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77" name="Группа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Полилиния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9" name="Полилиния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0" name="Полилиния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1" name="Полилиния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2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3" name="Полилиния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4" name="Полилиния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5" name="Полилиния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6" name="Полилиния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7" name="Полилиния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8" name="Полилиния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9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0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1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2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3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4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5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6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7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8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9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0" name="Полилиния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1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2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3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4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5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6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7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8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9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0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1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2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3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4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5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6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7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8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9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0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1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2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3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4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5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6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7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8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9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0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1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2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3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4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5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6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7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8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9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0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1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2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3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4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5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6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7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8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9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0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1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2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3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4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5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6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7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8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9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60" name="Группа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Полилиния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2" name="Полилиния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3" name="Полилиния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4" name="Полилиния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5" name="Полилиния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6" name="Полилиния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7" name="Полилиния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8" name="Полилиния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9" name="Полилиния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0" name="Полилиния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1" name="Полилиния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2" name="Полилиния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3" name="Полилиния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Полилиния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5" name="Полилиния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6" name="Полилиния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7" name="Полилиния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Полилиния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9" name="Полилиния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0" name="Полилиния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1" name="Полилиния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2" name="Полилиния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3" name="Полилиния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4" name="Полилиния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Полилиния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Полилиния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7" name="Полилиния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8" name="Полилиния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89" name="Группа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Полилиния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1" name="Овал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2" name="Полилиния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3" name="Полилиния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4" name="Полилиния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5" name="Полилиния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6" name="Полилиния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7" name="Полилиния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8" name="Полилиния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9" name="Полилиния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0" name="Полилиния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1" name="Полилиния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2" name="Полилиния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3" name="Полилиния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4" name="Полилиния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5" name="Полилиния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6" name="Полилиния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7" name="Полилиния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8" name="Полилиния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9" name="Полилиния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10" name="Полилиния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311" name="Группа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Полилиния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3" name="Полилиния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4" name="Полилиния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5" name="Полилиния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6" name="Полилиния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7" name="Полилиния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8" name="Полилиния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9" name="Полилиния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0" name="Полилиния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1" name="Полилиния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2" name="Полилиния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3" name="Полилиния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4" name="Полилиния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5" name="Полилиния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6" name="Полилиния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7" name="Полилиния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8" name="Полилиния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9" name="Полилиния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0" name="Полилиния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1" name="Полилиния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2" name="Полилиния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3" name="Полилиния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4" name="Полилиния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5" name="Полилиния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6" name="Полилиния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7" name="Полилиния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8" name="Полилиния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9" name="Полилиния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0" name="Полилиния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1" name="Полилиния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2" name="Полилиния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3" name="Полилиния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4" name="Полилиния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5" name="Полилиния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6" name="Полилиния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7" name="Полилиния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348" name="Группа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Группа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Полилиния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6" name="Полилиния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7" name="Полилиния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8" name="Полилиния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9" name="Полилиния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0" name="Полилиния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1" name="Полилиния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2" name="Полилиния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3" name="Полилиния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4" name="Полилиния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5" name="Полилиния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6" name="Полилиния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7" name="Полилиния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8" name="Полилиния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9" name="Полилиния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0" name="Полилиния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1" name="Полилиния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2" name="Полилиния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3" name="Полилиния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4" name="Полилиния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5" name="Полилиния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6" name="Полилиния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7" name="Полилиния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8" name="Полилиния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9" name="Полилиния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0" name="Полилиния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1" name="Полилиния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2" name="Полилиния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3" name="Полилиния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4" name="Полилиния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5" name="Полилиния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6" name="Полилиния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7" name="Полилиния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8" name="Полилиния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9" name="Полилиния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0" name="Полилиния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1" name="Полилиния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2" name="Полилиния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3" name="Полилиния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4" name="Полилиния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5" name="Полилиния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6" name="Полилиния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7" name="Полилиния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8" name="Полилиния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9" name="Полилиния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20" name="Полилиния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21" name="Полилиния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350" name="Группа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Полилиния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7" name="Полилиния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8" name="Полилиния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9" name="Полилиния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0" name="Полилиния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1" name="Полилиния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2" name="Полилиния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3" name="Полилиния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4" name="Полилиния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351" name="Группа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Полилиния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0" name="Полилиния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1" name="Полилиния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2" name="Полилиния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3" name="Полилиния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4" name="Полилиния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5" name="Полилиния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352" name="Группа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Полилиния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4" name="Полилиния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5" name="Полилиния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6" name="Полилиния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7" name="Полилиния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8" name="Полилиния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  <p:grpSp>
        <p:nvGrpSpPr>
          <p:cNvPr id="422" name="Группа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4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5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6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7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8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9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0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31" name="Группа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3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4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5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6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7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8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9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40" name="Группа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Полилиния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2" name="Полилиния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3" name="Полилиния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4" name="Полилиния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5" name="Полилиния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6" name="Полилиния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7" name="Полилиния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8" name="Полилиния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05.11.2014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300">
        <p:cut/>
      </p:transition>
    </mc:Choice>
    <mc:Fallback xmlns="">
      <p:transition advClick="0" advTm="53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05.11.2014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300">
        <p:cut/>
      </p:transition>
    </mc:Choice>
    <mc:Fallback xmlns="">
      <p:transition advClick="0" advTm="53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05.11.2014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300">
        <p:cut/>
      </p:transition>
    </mc:Choice>
    <mc:Fallback xmlns="">
      <p:transition advClick="0" advTm="53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05.11.2014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300">
        <p:cut/>
      </p:transition>
    </mc:Choice>
    <mc:Fallback xmlns="">
      <p:transition advClick="0" advTm="53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Полилиния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10" name="Группа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Полилиния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Полилиния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6" name="Группа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Полилиния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34" name="Группа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Полилиния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3" name="Группа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Полилиния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52" name="Группа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1" name="Группа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Полилиния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ru-RU" smtClean="0"/>
              <a:pPr/>
              <a:t>05.11.2014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none" baseline="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Click="0" advTm="5300">
        <p:cut/>
      </p:transition>
    </mc:Choice>
    <mc:Fallback xmlns="">
      <p:transition advClick="0" advTm="5300"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6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552">
          <p15:clr>
            <a:srgbClr val="F26B43"/>
          </p15:clr>
        </p15:guide>
        <p15:guide id="5" pos="6720">
          <p15:clr>
            <a:srgbClr val="F26B43"/>
          </p15:clr>
        </p15:guide>
        <p15:guide id="6" pos="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4400" b="0" i="0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Конкурс компьютерных работ «Люблю я пышное природы увяданье…»</a:t>
            </a:r>
            <a:endParaRPr lang="ru-RU" sz="4400" b="0" i="0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189576" y="2763164"/>
            <a:ext cx="6916336" cy="1771600"/>
          </a:xfrm>
        </p:spPr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ru-RU" sz="2000" b="0" i="0" baseline="0" dirty="0" smtClean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Работа </a:t>
            </a:r>
            <a:r>
              <a:rPr lang="ru-RU" sz="2000" b="0" i="0" baseline="0" dirty="0" smtClean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ученицы </a:t>
            </a:r>
            <a:r>
              <a:rPr lang="ru-RU" sz="2000" b="0" i="0" baseline="0" dirty="0" smtClean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5 в класса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МКОУ «СОШ №7»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0" i="0" baseline="0" dirty="0" smtClean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ст. </a:t>
            </a:r>
            <a:r>
              <a:rPr lang="ru-RU" sz="2000" dirty="0" err="1" smtClean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Е</a:t>
            </a:r>
            <a:r>
              <a:rPr lang="ru-RU" sz="2000" b="0" i="0" baseline="0" dirty="0" err="1" smtClean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ссентукской</a:t>
            </a:r>
            <a:endParaRPr lang="ru-RU" sz="2000" b="0" i="0" baseline="0" dirty="0" smtClean="0">
              <a:solidFill>
                <a:schemeClr val="tx1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Захарченко </a:t>
            </a:r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Софьи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0" i="0" baseline="0" dirty="0" smtClean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Учитель: </a:t>
            </a:r>
            <a:r>
              <a:rPr lang="ru-RU" sz="2000" b="0" i="0" baseline="0" dirty="0" err="1" smtClean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Аджигабулова</a:t>
            </a:r>
            <a:r>
              <a:rPr lang="ru-RU" sz="2000" b="0" i="0" baseline="0" dirty="0" smtClean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 Г.Б.</a:t>
            </a:r>
            <a:endParaRPr lang="ru-RU" sz="2000" b="0" i="0" baseline="0" dirty="0">
              <a:solidFill>
                <a:schemeClr val="tx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7" name="соня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5380" y="6260234"/>
            <a:ext cx="487363" cy="487363"/>
          </a:xfrm>
          <a:prstGeom prst="rect">
            <a:avLst/>
          </a:prstGeom>
        </p:spPr>
      </p:pic>
      <p:pic>
        <p:nvPicPr>
          <p:cNvPr id="8" name="Титаник - Без Слов, Красивая Мелодия [с сайта www.ololo.fm]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18873.4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2615" y="6260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300">
        <p:cut/>
      </p:transition>
    </mc:Choice>
    <mc:Fallback xmlns="">
      <p:transition advClick="0" advTm="53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audio>
              <p:cMediaNode vol="2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5" y="0"/>
            <a:ext cx="8714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9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300">
        <p:cut/>
      </p:transition>
    </mc:Choice>
    <mc:Fallback xmlns="">
      <p:transition advClick="0" advTm="53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82" y="0"/>
            <a:ext cx="8575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2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300">
        <p:cut/>
      </p:transition>
    </mc:Choice>
    <mc:Fallback xmlns="">
      <p:transition advClick="0" advTm="53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EE0F8">
                <a:lumMod val="0"/>
                <a:lumOff val="100000"/>
                <a:alpha val="56000"/>
              </a:srgbClr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7" y="0"/>
            <a:ext cx="8700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300">
        <p:cut/>
      </p:transition>
    </mc:Choice>
    <mc:Fallback xmlns="">
      <p:transition advClick="0" advTm="53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0" r="2568"/>
          <a:stretch/>
        </p:blipFill>
        <p:spPr>
          <a:xfrm>
            <a:off x="2313709" y="0"/>
            <a:ext cx="8853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300">
        <p:cut/>
      </p:transition>
    </mc:Choice>
    <mc:Fallback xmlns="">
      <p:transition advClick="0" advTm="53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-202"/>
          <a:stretch/>
        </p:blipFill>
        <p:spPr>
          <a:xfrm>
            <a:off x="2230581" y="-13855"/>
            <a:ext cx="8714411" cy="687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1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300">
        <p:cut/>
      </p:transition>
    </mc:Choice>
    <mc:Fallback xmlns="">
      <p:transition advClick="0" advTm="53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6073" y="828876"/>
            <a:ext cx="7869381" cy="3507549"/>
          </a:xfrm>
        </p:spPr>
        <p:txBody>
          <a:bodyPr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3200" b="0" i="0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Сжалься, осень! Дай нам света!</a:t>
            </a:r>
            <a:br>
              <a:rPr lang="ru-RU" sz="3200" b="0" i="0" dirty="0" smtClean="0">
                <a:solidFill>
                  <a:schemeClr val="tx1"/>
                </a:solidFill>
                <a:latin typeface="Segoe Print" panose="02000600000000000000" pitchFamily="2" charset="0"/>
              </a:rPr>
            </a:br>
            <a:r>
              <a:rPr lang="ru-RU" sz="3200" dirty="0" smtClean="0">
                <a:latin typeface="Segoe Print" panose="02000600000000000000" pitchFamily="2" charset="0"/>
              </a:rPr>
              <a:t>Защити от зимней тьмы!</a:t>
            </a:r>
            <a:br>
              <a:rPr lang="ru-RU" sz="3200" dirty="0" smtClean="0">
                <a:latin typeface="Segoe Print" panose="02000600000000000000" pitchFamily="2" charset="0"/>
              </a:rPr>
            </a:br>
            <a:r>
              <a:rPr lang="ru-RU" sz="3200" dirty="0" smtClean="0">
                <a:latin typeface="Segoe Print" panose="02000600000000000000" pitchFamily="2" charset="0"/>
              </a:rPr>
              <a:t>Пожалей нас, бабье лето:</a:t>
            </a:r>
            <a:br>
              <a:rPr lang="ru-RU" sz="3200" dirty="0" smtClean="0">
                <a:latin typeface="Segoe Print" panose="02000600000000000000" pitchFamily="2" charset="0"/>
              </a:rPr>
            </a:br>
            <a:r>
              <a:rPr lang="ru-RU" sz="3200" dirty="0" smtClean="0">
                <a:latin typeface="Segoe Print" panose="02000600000000000000" pitchFamily="2" charset="0"/>
              </a:rPr>
              <a:t>Паутинки эти – мы.</a:t>
            </a:r>
            <a:endParaRPr lang="ru-RU" sz="3200" b="0" i="0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300">
        <p:cut/>
      </p:transition>
    </mc:Choice>
    <mc:Fallback xmlns="">
      <p:transition advClick="0" advTm="53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 «Снова в начальную школу» (широкоэкранный формат).potx" id="{30D158B2-6FB0-4D59-9C55-ED0FB8F5E637}" vid="{A02AABC7-5935-40A0-A571-69A03606A51F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D64CD94-A904-4C61-980C-7A548526CB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паутинки</Template>
  <TotalTime>0</TotalTime>
  <Words>39</Words>
  <Application>Microsoft Office PowerPoint</Application>
  <PresentationFormat>Широкоэкранный</PresentationFormat>
  <Paragraphs>7</Paragraphs>
  <Slides>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Cambria</vt:lpstr>
      <vt:lpstr>Segoe Print</vt:lpstr>
      <vt:lpstr>Back to School 16x9</vt:lpstr>
      <vt:lpstr>Конкурс компьютерных работ «Люблю я пышное природы увяданье…»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Сжалься, осень! Дай нам света! Защити от зимней тьмы! Пожалей нас, бабье лето: Паутинки эти – мы.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2014-11-05T15:59:04Z</dcterms:created>
  <dcterms:modified xsi:type="dcterms:W3CDTF">2014-11-05T16:05:23Z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TC028952709991</vt:lpwstr>
  </property>
</Properties>
</file>