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35" r:id="rId3"/>
    <p:sldId id="334" r:id="rId4"/>
    <p:sldId id="271" r:id="rId5"/>
    <p:sldId id="336" r:id="rId6"/>
    <p:sldId id="355" r:id="rId7"/>
    <p:sldId id="337" r:id="rId8"/>
    <p:sldId id="338" r:id="rId9"/>
    <p:sldId id="341" r:id="rId10"/>
    <p:sldId id="339" r:id="rId11"/>
    <p:sldId id="340" r:id="rId12"/>
    <p:sldId id="342" r:id="rId13"/>
    <p:sldId id="344" r:id="rId14"/>
    <p:sldId id="345" r:id="rId15"/>
    <p:sldId id="343" r:id="rId16"/>
    <p:sldId id="346" r:id="rId17"/>
    <p:sldId id="348" r:id="rId18"/>
    <p:sldId id="350" r:id="rId19"/>
    <p:sldId id="347" r:id="rId20"/>
    <p:sldId id="351" r:id="rId21"/>
    <p:sldId id="349" r:id="rId22"/>
    <p:sldId id="352" r:id="rId23"/>
    <p:sldId id="353" r:id="rId24"/>
    <p:sldId id="35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A2D7"/>
    <a:srgbClr val="E3E8F3"/>
    <a:srgbClr val="4C5A74"/>
    <a:srgbClr val="A1C6DB"/>
    <a:srgbClr val="EFF5FB"/>
    <a:srgbClr val="EEEFF6"/>
    <a:srgbClr val="343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6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8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6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1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9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4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0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1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9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994D-F0E6-48E1-B349-8B81DDACFA06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8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3E8F3"/>
            </a:gs>
            <a:gs pos="0">
              <a:srgbClr val="80A2D7"/>
            </a:gs>
            <a:gs pos="57000">
              <a:srgbClr val="A1C6DB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8746" y="3573194"/>
            <a:ext cx="9144000" cy="242433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РЕГИОНАЛЬНОГО ИССЛЕДОВАНИЯ УРОВНЯ СФОРМИРОВАННОСТИ МАТЕМАТИЧЕСКОЙ ГРАМОТНОСТИ ОБУЧАЮЩИХСЯ 6 КЛАССОВ </a:t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РАЗЛИЧНЫХ КЛАССОВ УЧЕБНЫХ ЗАДАЧ, ОСНОВАННЫХ НА РЕАЛЬНЫХ ЖИЗНЕННЫХ СИТУАЦИЯХ</a:t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Администратор\Desktop\СКИРО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112" y="14514"/>
            <a:ext cx="1346200" cy="10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18556"/>
            <a:ext cx="9143999" cy="923330"/>
          </a:xfrm>
          <a:prstGeom prst="rect">
            <a:avLst/>
          </a:prstGeom>
          <a:effectLst>
            <a:outerShdw blurRad="25400" dist="254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ПОВЫШЕНИЯ КВАЛИФИКАЦИИ И ПЕРЕПОДГОТОВКИ РАБОТНИКОВ </a:t>
            </a:r>
            <a:r>
              <a:rPr lang="ru-RU" dirty="0" smtClean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6174" y="6185140"/>
            <a:ext cx="433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 декабря 2021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6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2114" y="406399"/>
            <a:ext cx="991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РЕЗУЛЬТАТЫ ИССЛЕДОВАНИЯ ПО ОЦЕНКЕ УРОВНЯ МАТЕМАТИЧЕСКОЙ ГРАМОТНОСТИ В 2021/22 УЧЕБНОМ ГОДУ  В 6 КЛАССАХ ОБЩЕОБРАЗОВАТЕЛЬНЫХ ОРГАНИЗАЦИЙ СТАВРОПОЛЬСКОГО КРАЯ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617" y="1347335"/>
            <a:ext cx="10345134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9201" y="3381830"/>
            <a:ext cx="4673600" cy="255451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53029" y="3657600"/>
            <a:ext cx="528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Область содержания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Количество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Когнитивный процесс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Применять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Контекст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Общественная жизнь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Уровень сложности</a:t>
            </a:r>
            <a:r>
              <a:rPr lang="ru-RU" dirty="0" smtClean="0"/>
              <a:t>: низкий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Формат ответа: </a:t>
            </a:r>
            <a:r>
              <a:rPr lang="ru-RU" dirty="0" smtClean="0"/>
              <a:t>краткий ответ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Результат: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46,3 %</a:t>
            </a:r>
          </a:p>
        </p:txBody>
      </p:sp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2114" y="406399"/>
            <a:ext cx="991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РЕЗУЛЬТАТЫ ИССЛЕДОВАНИЯ ПО ОЦЕНКЕ УРОВНЯ МАТЕМАТИЧЕСКОЙ ГРАМОТНОСТИ В 2021/22 УЧЕБНОМ ГОДУ  В 6 КЛАССАХ ОБЩЕОБРАЗОВАТЕЛЬНЫХ ОРГАНИЗАЦИЙ СТАВРОПОЛЬСКОГО КРАЯ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306" y="1321481"/>
            <a:ext cx="8854825" cy="519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2114" y="406399"/>
            <a:ext cx="991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РЕЗУЛЬТАТЫ ИССЛЕДОВАНИЯ ПО ОЦЕНКЕ УРОВНЯ МАТЕМАТИЧЕСКОЙ ГРАМОТНОСТИ В 2021/22 УЧЕБНОМ ГОДУ  В 6 КЛАССАХ ОБЩЕОБРАЗОВАТЕЛЬНЫХ ОРГАНИЗАЦИЙ СТАВРОПОЛЬСКОГО КРАЯ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631" y="1411514"/>
            <a:ext cx="10598497" cy="11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" y="2388053"/>
            <a:ext cx="10966732" cy="102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48229" y="3773714"/>
            <a:ext cx="5907314" cy="27722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2399" y="3934644"/>
            <a:ext cx="60524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</a:rPr>
              <a:t>Область содержания</a:t>
            </a:r>
            <a:r>
              <a:rPr lang="ru-RU" sz="2000" dirty="0" smtClean="0">
                <a:solidFill>
                  <a:srgbClr val="002060"/>
                </a:solidFill>
              </a:rPr>
              <a:t>: </a:t>
            </a:r>
            <a:r>
              <a:rPr lang="ru-RU" sz="2000" dirty="0" smtClean="0"/>
              <a:t>Пространство и форма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</a:rPr>
              <a:t>Когнитивный процесс</a:t>
            </a:r>
            <a:r>
              <a:rPr lang="ru-RU" sz="2000" dirty="0" smtClean="0">
                <a:solidFill>
                  <a:srgbClr val="002060"/>
                </a:solidFill>
              </a:rPr>
              <a:t>: </a:t>
            </a:r>
            <a:r>
              <a:rPr lang="ru-RU" sz="2000" dirty="0" smtClean="0"/>
              <a:t>Применять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</a:rPr>
              <a:t>Контекст</a:t>
            </a:r>
            <a:r>
              <a:rPr lang="ru-RU" sz="2000" dirty="0" smtClean="0">
                <a:solidFill>
                  <a:srgbClr val="002060"/>
                </a:solidFill>
              </a:rPr>
              <a:t>: </a:t>
            </a:r>
            <a:r>
              <a:rPr lang="ru-RU" sz="2000" dirty="0" smtClean="0"/>
              <a:t>Общественная жизнь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</a:rPr>
              <a:t>Уровень сложности</a:t>
            </a:r>
            <a:r>
              <a:rPr lang="ru-RU" sz="2000" dirty="0" smtClean="0"/>
              <a:t>: средний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</a:rPr>
              <a:t>Формат ответа: </a:t>
            </a:r>
            <a:r>
              <a:rPr lang="ru-RU" sz="2000" dirty="0" smtClean="0"/>
              <a:t>развернутый ответ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</a:rPr>
              <a:t>Результаты: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Вопрос 4.1. 25,4 %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Вопрос 4.2.  50,3 %</a:t>
            </a:r>
          </a:p>
        </p:txBody>
      </p:sp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2114" y="406399"/>
            <a:ext cx="991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РЕЗУЛЬТАТЫ ИССЛЕДОВАНИЯ ПО ОЦЕНКЕ УРОВНЯ МАТЕМАТИЧЕСКОЙ ГРАМОТНОСТИ В 2021/22 УЧЕБНОМ ГОДУ  В 6 КЛАССАХ ОБЩЕОБРАЗОВАТЕЛЬНЫХ ОРГАНИЗАЦИЙ СТАВРОПОЛЬСКОГО КРАЯ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06" y="1201963"/>
            <a:ext cx="9259507" cy="274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000" y="3828371"/>
            <a:ext cx="8552315" cy="5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9313" y="4267199"/>
            <a:ext cx="5878287" cy="24166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60572" y="4331962"/>
            <a:ext cx="5834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Область содержания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Количество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Когнитивный процесс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Применять/рассуждать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Контекст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Общественная жизнь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Уровень сложности</a:t>
            </a:r>
            <a:r>
              <a:rPr lang="ru-RU" dirty="0" smtClean="0"/>
              <a:t>: средний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Формат ответа: </a:t>
            </a:r>
            <a:r>
              <a:rPr lang="ru-RU" dirty="0" smtClean="0"/>
              <a:t>развернутый ответ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Результаты: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Вопрос 5.1. 14,3 %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Вопрос 5.2.  42,2 %</a:t>
            </a:r>
          </a:p>
        </p:txBody>
      </p:sp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2114" y="406399"/>
            <a:ext cx="991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РЕЗУЛЬТАТЫ ИССЛЕДОВАНИЯ ПО ОЦЕНКЕ УРОВНЯ МАТЕМАТИЧЕСКОЙ ГРАМОТНОСТИ В 2021/22 УЧЕБНОМ ГОДУ  В 6 КЛАССАХ ОБЩЕОБРАЗОВАТЕЛЬНЫХ ОРГАНИЗАЦИЙ СТАВРОПОЛЬСКОГО КРАЯ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9"/>
            <a:ext cx="8669523" cy="466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9" y="5662160"/>
            <a:ext cx="8300772" cy="99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853714" y="1944914"/>
            <a:ext cx="3135086" cy="444137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98857" y="2278743"/>
            <a:ext cx="28302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Область содержания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Количество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Когнитивный процесс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Формулировать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Контекст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Общественная жизнь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Уровень сложности</a:t>
            </a:r>
            <a:r>
              <a:rPr lang="ru-RU" dirty="0" smtClean="0"/>
              <a:t>: высокий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Формат ответа: </a:t>
            </a:r>
            <a:r>
              <a:rPr lang="ru-RU" dirty="0" smtClean="0"/>
              <a:t>развернутый ответ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Результаты: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Вопрос 6.1. 6,4 %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Вопрос 6.2.  4,4 %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2114" y="406399"/>
            <a:ext cx="991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ОБЩАЯ СТРУКТУРА МАТЕМАТИЧЕСКИХ ЗАДАНИЙ «МЯГКОГО МОНИТОРИНГА»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3942"/>
              </p:ext>
            </p:extLst>
          </p:nvPr>
        </p:nvGraphicFramePr>
        <p:xfrm>
          <a:off x="251519" y="980728"/>
          <a:ext cx="10982537" cy="5639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367"/>
                <a:gridCol w="4594360"/>
                <a:gridCol w="523181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ОБЛАСТЬ СОДЕРЖАНИЯ (четыре области)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Пространство и форма, изменение и зависимости, неопределенность и данные, количество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КОНТЕКСТ </a:t>
                      </a:r>
                    </a:p>
                    <a:p>
                      <a:r>
                        <a:rPr lang="ru-RU" dirty="0" smtClean="0"/>
                        <a:t>(четыре контекста)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Общественная жизнь, личная жизнь, образование/профессиональная</a:t>
                      </a:r>
                      <a:r>
                        <a:rPr lang="ru-RU" baseline="0" dirty="0" smtClean="0"/>
                        <a:t> деятельность, научная деятельность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МЫСЛИТЕЛЬНАЯ</a:t>
                      </a:r>
                      <a:r>
                        <a:rPr lang="ru-RU" baseline="0" dirty="0" smtClean="0"/>
                        <a:t> ДЕЯТЕЛЬНОСТЬ </a:t>
                      </a:r>
                    </a:p>
                    <a:p>
                      <a:r>
                        <a:rPr lang="ru-RU" baseline="0" dirty="0" smtClean="0"/>
                        <a:t>(четыре деятельности)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Рассуждать, формулировать, применять, интерпретировать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ОБЪЕКТ ОЦЕНКИ (предметный результат)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Например, чтение графиков реальных зависимостей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97579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УРОВЕНЬ СЛОЖНОСТИ </a:t>
                      </a:r>
                    </a:p>
                    <a:p>
                      <a:r>
                        <a:rPr lang="ru-RU" dirty="0" smtClean="0"/>
                        <a:t>(3 уровня)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1, 2, 3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ФОРМАТ ОТВЕТА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развернутым ответом, с выбором ответа, с кратким ответом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КРИТЕРИИ ОЦЕНИВАНИЯ </a:t>
                      </a:r>
                    </a:p>
                    <a:p>
                      <a:r>
                        <a:rPr lang="ru-RU" dirty="0" smtClean="0"/>
                        <a:t>(1 или 2 балла)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Полный ответ – 2 балла, частично верный ответ – 1 балл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53"/>
          <p:cNvGrpSpPr/>
          <p:nvPr/>
        </p:nvGrpSpPr>
        <p:grpSpPr>
          <a:xfrm>
            <a:off x="609600" y="1001485"/>
            <a:ext cx="622257" cy="664009"/>
            <a:chOff x="5884769" y="2839577"/>
            <a:chExt cx="654485" cy="654485"/>
          </a:xfrm>
        </p:grpSpPr>
        <p:sp>
          <p:nvSpPr>
            <p:cNvPr id="9" name="Oval 54"/>
            <p:cNvSpPr/>
            <p:nvPr/>
          </p:nvSpPr>
          <p:spPr>
            <a:xfrm flipV="1">
              <a:off x="5884769" y="2839577"/>
              <a:ext cx="654485" cy="65448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Freeform 195"/>
            <p:cNvSpPr>
              <a:spLocks noEditPoints="1"/>
            </p:cNvSpPr>
            <p:nvPr/>
          </p:nvSpPr>
          <p:spPr bwMode="auto">
            <a:xfrm>
              <a:off x="5998553" y="2975701"/>
              <a:ext cx="426915" cy="356503"/>
            </a:xfrm>
            <a:custGeom>
              <a:avLst/>
              <a:gdLst>
                <a:gd name="T0" fmla="*/ 0 w 16128"/>
                <a:gd name="T1" fmla="*/ 4561 h 13468"/>
                <a:gd name="T2" fmla="*/ 16128 w 16128"/>
                <a:gd name="T3" fmla="*/ 13468 h 13468"/>
                <a:gd name="T4" fmla="*/ 6813 w 16128"/>
                <a:gd name="T5" fmla="*/ 8188 h 13468"/>
                <a:gd name="T6" fmla="*/ 6965 w 16128"/>
                <a:gd name="T7" fmla="*/ 8176 h 13468"/>
                <a:gd name="T8" fmla="*/ 7111 w 16128"/>
                <a:gd name="T9" fmla="*/ 8143 h 13468"/>
                <a:gd name="T10" fmla="*/ 7248 w 16128"/>
                <a:gd name="T11" fmla="*/ 8089 h 13468"/>
                <a:gd name="T12" fmla="*/ 7374 w 16128"/>
                <a:gd name="T13" fmla="*/ 8016 h 13468"/>
                <a:gd name="T14" fmla="*/ 7487 w 16128"/>
                <a:gd name="T15" fmla="*/ 7927 h 13468"/>
                <a:gd name="T16" fmla="*/ 7587 w 16128"/>
                <a:gd name="T17" fmla="*/ 7823 h 13468"/>
                <a:gd name="T18" fmla="*/ 7671 w 16128"/>
                <a:gd name="T19" fmla="*/ 7705 h 13468"/>
                <a:gd name="T20" fmla="*/ 7737 w 16128"/>
                <a:gd name="T21" fmla="*/ 7575 h 13468"/>
                <a:gd name="T22" fmla="*/ 7784 w 16128"/>
                <a:gd name="T23" fmla="*/ 7436 h 13468"/>
                <a:gd name="T24" fmla="*/ 7811 w 16128"/>
                <a:gd name="T25" fmla="*/ 7288 h 13468"/>
                <a:gd name="T26" fmla="*/ 7814 w 16128"/>
                <a:gd name="T27" fmla="*/ 7133 h 13468"/>
                <a:gd name="T28" fmla="*/ 7796 w 16128"/>
                <a:gd name="T29" fmla="*/ 6982 h 13468"/>
                <a:gd name="T30" fmla="*/ 7755 w 16128"/>
                <a:gd name="T31" fmla="*/ 6840 h 13468"/>
                <a:gd name="T32" fmla="*/ 7695 w 16128"/>
                <a:gd name="T33" fmla="*/ 6706 h 13468"/>
                <a:gd name="T34" fmla="*/ 7616 w 16128"/>
                <a:gd name="T35" fmla="*/ 6584 h 13468"/>
                <a:gd name="T36" fmla="*/ 7522 w 16128"/>
                <a:gd name="T37" fmla="*/ 6475 h 13468"/>
                <a:gd name="T38" fmla="*/ 7413 w 16128"/>
                <a:gd name="T39" fmla="*/ 6380 h 13468"/>
                <a:gd name="T40" fmla="*/ 7291 w 16128"/>
                <a:gd name="T41" fmla="*/ 6302 h 13468"/>
                <a:gd name="T42" fmla="*/ 7158 w 16128"/>
                <a:gd name="T43" fmla="*/ 6242 h 13468"/>
                <a:gd name="T44" fmla="*/ 7015 w 16128"/>
                <a:gd name="T45" fmla="*/ 6202 h 13468"/>
                <a:gd name="T46" fmla="*/ 6864 w 16128"/>
                <a:gd name="T47" fmla="*/ 6182 h 13468"/>
                <a:gd name="T48" fmla="*/ 6710 w 16128"/>
                <a:gd name="T49" fmla="*/ 6187 h 13468"/>
                <a:gd name="T50" fmla="*/ 6562 w 16128"/>
                <a:gd name="T51" fmla="*/ 6213 h 13468"/>
                <a:gd name="T52" fmla="*/ 6423 w 16128"/>
                <a:gd name="T53" fmla="*/ 6260 h 13468"/>
                <a:gd name="T54" fmla="*/ 6293 w 16128"/>
                <a:gd name="T55" fmla="*/ 6327 h 13468"/>
                <a:gd name="T56" fmla="*/ 6175 w 16128"/>
                <a:gd name="T57" fmla="*/ 6410 h 13468"/>
                <a:gd name="T58" fmla="*/ 6070 w 16128"/>
                <a:gd name="T59" fmla="*/ 6510 h 13468"/>
                <a:gd name="T60" fmla="*/ 5981 w 16128"/>
                <a:gd name="T61" fmla="*/ 6623 h 13468"/>
                <a:gd name="T62" fmla="*/ 5909 w 16128"/>
                <a:gd name="T63" fmla="*/ 6749 h 13468"/>
                <a:gd name="T64" fmla="*/ 5855 w 16128"/>
                <a:gd name="T65" fmla="*/ 6886 h 13468"/>
                <a:gd name="T66" fmla="*/ 5821 w 16128"/>
                <a:gd name="T67" fmla="*/ 7031 h 13468"/>
                <a:gd name="T68" fmla="*/ 5810 w 16128"/>
                <a:gd name="T69" fmla="*/ 7185 h 13468"/>
                <a:gd name="T70" fmla="*/ 5821 w 16128"/>
                <a:gd name="T71" fmla="*/ 7337 h 13468"/>
                <a:gd name="T72" fmla="*/ 5855 w 16128"/>
                <a:gd name="T73" fmla="*/ 7483 h 13468"/>
                <a:gd name="T74" fmla="*/ 5909 w 16128"/>
                <a:gd name="T75" fmla="*/ 7619 h 13468"/>
                <a:gd name="T76" fmla="*/ 5981 w 16128"/>
                <a:gd name="T77" fmla="*/ 7745 h 13468"/>
                <a:gd name="T78" fmla="*/ 6070 w 16128"/>
                <a:gd name="T79" fmla="*/ 7859 h 13468"/>
                <a:gd name="T80" fmla="*/ 6175 w 16128"/>
                <a:gd name="T81" fmla="*/ 7959 h 13468"/>
                <a:gd name="T82" fmla="*/ 6293 w 16128"/>
                <a:gd name="T83" fmla="*/ 8043 h 13468"/>
                <a:gd name="T84" fmla="*/ 6423 w 16128"/>
                <a:gd name="T85" fmla="*/ 8109 h 13468"/>
                <a:gd name="T86" fmla="*/ 6562 w 16128"/>
                <a:gd name="T87" fmla="*/ 8156 h 13468"/>
                <a:gd name="T88" fmla="*/ 6710 w 16128"/>
                <a:gd name="T89" fmla="*/ 8183 h 13468"/>
                <a:gd name="T90" fmla="*/ 12979 w 16128"/>
                <a:gd name="T91" fmla="*/ 7857 h 13468"/>
                <a:gd name="T92" fmla="*/ 9024 w 16128"/>
                <a:gd name="T93" fmla="*/ 10181 h 13468"/>
                <a:gd name="T94" fmla="*/ 14110 w 16128"/>
                <a:gd name="T95" fmla="*/ 11526 h 13468"/>
                <a:gd name="T96" fmla="*/ 4597 w 16128"/>
                <a:gd name="T97" fmla="*/ 3928 h 13468"/>
                <a:gd name="T98" fmla="*/ 1370 w 16128"/>
                <a:gd name="T99" fmla="*/ 5170 h 13468"/>
                <a:gd name="T100" fmla="*/ 1370 w 16128"/>
                <a:gd name="T101" fmla="*/ 5170 h 13468"/>
                <a:gd name="T102" fmla="*/ 15068 w 16128"/>
                <a:gd name="T103" fmla="*/ 4989 h 13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128" h="13468">
                  <a:moveTo>
                    <a:pt x="13369" y="3928"/>
                  </a:moveTo>
                  <a:lnTo>
                    <a:pt x="11858" y="0"/>
                  </a:lnTo>
                  <a:lnTo>
                    <a:pt x="0" y="4561"/>
                  </a:lnTo>
                  <a:lnTo>
                    <a:pt x="3423" y="13464"/>
                  </a:lnTo>
                  <a:lnTo>
                    <a:pt x="3423" y="13468"/>
                  </a:lnTo>
                  <a:lnTo>
                    <a:pt x="16128" y="13468"/>
                  </a:lnTo>
                  <a:lnTo>
                    <a:pt x="16128" y="3928"/>
                  </a:lnTo>
                  <a:lnTo>
                    <a:pt x="13369" y="3928"/>
                  </a:lnTo>
                  <a:close/>
                  <a:moveTo>
                    <a:pt x="6813" y="8188"/>
                  </a:moveTo>
                  <a:lnTo>
                    <a:pt x="6864" y="8186"/>
                  </a:lnTo>
                  <a:lnTo>
                    <a:pt x="6916" y="8183"/>
                  </a:lnTo>
                  <a:lnTo>
                    <a:pt x="6965" y="8176"/>
                  </a:lnTo>
                  <a:lnTo>
                    <a:pt x="7015" y="8167"/>
                  </a:lnTo>
                  <a:lnTo>
                    <a:pt x="7064" y="8156"/>
                  </a:lnTo>
                  <a:lnTo>
                    <a:pt x="7111" y="8143"/>
                  </a:lnTo>
                  <a:lnTo>
                    <a:pt x="7158" y="8126"/>
                  </a:lnTo>
                  <a:lnTo>
                    <a:pt x="7203" y="8109"/>
                  </a:lnTo>
                  <a:lnTo>
                    <a:pt x="7248" y="8089"/>
                  </a:lnTo>
                  <a:lnTo>
                    <a:pt x="7291" y="8067"/>
                  </a:lnTo>
                  <a:lnTo>
                    <a:pt x="7333" y="8043"/>
                  </a:lnTo>
                  <a:lnTo>
                    <a:pt x="7374" y="8016"/>
                  </a:lnTo>
                  <a:lnTo>
                    <a:pt x="7413" y="7988"/>
                  </a:lnTo>
                  <a:lnTo>
                    <a:pt x="7451" y="7959"/>
                  </a:lnTo>
                  <a:lnTo>
                    <a:pt x="7487" y="7927"/>
                  </a:lnTo>
                  <a:lnTo>
                    <a:pt x="7522" y="7893"/>
                  </a:lnTo>
                  <a:lnTo>
                    <a:pt x="7555" y="7859"/>
                  </a:lnTo>
                  <a:lnTo>
                    <a:pt x="7587" y="7823"/>
                  </a:lnTo>
                  <a:lnTo>
                    <a:pt x="7616" y="7785"/>
                  </a:lnTo>
                  <a:lnTo>
                    <a:pt x="7645" y="7745"/>
                  </a:lnTo>
                  <a:lnTo>
                    <a:pt x="7671" y="7705"/>
                  </a:lnTo>
                  <a:lnTo>
                    <a:pt x="7695" y="7663"/>
                  </a:lnTo>
                  <a:lnTo>
                    <a:pt x="7717" y="7619"/>
                  </a:lnTo>
                  <a:lnTo>
                    <a:pt x="7737" y="7575"/>
                  </a:lnTo>
                  <a:lnTo>
                    <a:pt x="7755" y="7529"/>
                  </a:lnTo>
                  <a:lnTo>
                    <a:pt x="7771" y="7483"/>
                  </a:lnTo>
                  <a:lnTo>
                    <a:pt x="7784" y="7436"/>
                  </a:lnTo>
                  <a:lnTo>
                    <a:pt x="7796" y="7386"/>
                  </a:lnTo>
                  <a:lnTo>
                    <a:pt x="7804" y="7337"/>
                  </a:lnTo>
                  <a:lnTo>
                    <a:pt x="7811" y="7288"/>
                  </a:lnTo>
                  <a:lnTo>
                    <a:pt x="7814" y="7236"/>
                  </a:lnTo>
                  <a:lnTo>
                    <a:pt x="7816" y="7185"/>
                  </a:lnTo>
                  <a:lnTo>
                    <a:pt x="7814" y="7133"/>
                  </a:lnTo>
                  <a:lnTo>
                    <a:pt x="7811" y="7082"/>
                  </a:lnTo>
                  <a:lnTo>
                    <a:pt x="7804" y="7031"/>
                  </a:lnTo>
                  <a:lnTo>
                    <a:pt x="7796" y="6982"/>
                  </a:lnTo>
                  <a:lnTo>
                    <a:pt x="7784" y="6934"/>
                  </a:lnTo>
                  <a:lnTo>
                    <a:pt x="7771" y="6886"/>
                  </a:lnTo>
                  <a:lnTo>
                    <a:pt x="7755" y="6840"/>
                  </a:lnTo>
                  <a:lnTo>
                    <a:pt x="7737" y="6793"/>
                  </a:lnTo>
                  <a:lnTo>
                    <a:pt x="7717" y="6749"/>
                  </a:lnTo>
                  <a:lnTo>
                    <a:pt x="7695" y="6706"/>
                  </a:lnTo>
                  <a:lnTo>
                    <a:pt x="7671" y="6664"/>
                  </a:lnTo>
                  <a:lnTo>
                    <a:pt x="7645" y="6623"/>
                  </a:lnTo>
                  <a:lnTo>
                    <a:pt x="7616" y="6584"/>
                  </a:lnTo>
                  <a:lnTo>
                    <a:pt x="7587" y="6546"/>
                  </a:lnTo>
                  <a:lnTo>
                    <a:pt x="7555" y="6510"/>
                  </a:lnTo>
                  <a:lnTo>
                    <a:pt x="7522" y="6475"/>
                  </a:lnTo>
                  <a:lnTo>
                    <a:pt x="7487" y="6442"/>
                  </a:lnTo>
                  <a:lnTo>
                    <a:pt x="7451" y="6410"/>
                  </a:lnTo>
                  <a:lnTo>
                    <a:pt x="7413" y="6380"/>
                  </a:lnTo>
                  <a:lnTo>
                    <a:pt x="7374" y="6353"/>
                  </a:lnTo>
                  <a:lnTo>
                    <a:pt x="7333" y="6327"/>
                  </a:lnTo>
                  <a:lnTo>
                    <a:pt x="7291" y="6302"/>
                  </a:lnTo>
                  <a:lnTo>
                    <a:pt x="7248" y="6280"/>
                  </a:lnTo>
                  <a:lnTo>
                    <a:pt x="7203" y="6260"/>
                  </a:lnTo>
                  <a:lnTo>
                    <a:pt x="7158" y="6242"/>
                  </a:lnTo>
                  <a:lnTo>
                    <a:pt x="7111" y="6227"/>
                  </a:lnTo>
                  <a:lnTo>
                    <a:pt x="7064" y="6213"/>
                  </a:lnTo>
                  <a:lnTo>
                    <a:pt x="7015" y="6202"/>
                  </a:lnTo>
                  <a:lnTo>
                    <a:pt x="6965" y="6193"/>
                  </a:lnTo>
                  <a:lnTo>
                    <a:pt x="6916" y="6187"/>
                  </a:lnTo>
                  <a:lnTo>
                    <a:pt x="6864" y="6182"/>
                  </a:lnTo>
                  <a:lnTo>
                    <a:pt x="6813" y="6181"/>
                  </a:lnTo>
                  <a:lnTo>
                    <a:pt x="6762" y="6182"/>
                  </a:lnTo>
                  <a:lnTo>
                    <a:pt x="6710" y="6187"/>
                  </a:lnTo>
                  <a:lnTo>
                    <a:pt x="6660" y="6193"/>
                  </a:lnTo>
                  <a:lnTo>
                    <a:pt x="6610" y="6202"/>
                  </a:lnTo>
                  <a:lnTo>
                    <a:pt x="6562" y="6213"/>
                  </a:lnTo>
                  <a:lnTo>
                    <a:pt x="6515" y="6227"/>
                  </a:lnTo>
                  <a:lnTo>
                    <a:pt x="6468" y="6242"/>
                  </a:lnTo>
                  <a:lnTo>
                    <a:pt x="6423" y="6260"/>
                  </a:lnTo>
                  <a:lnTo>
                    <a:pt x="6378" y="6280"/>
                  </a:lnTo>
                  <a:lnTo>
                    <a:pt x="6335" y="6302"/>
                  </a:lnTo>
                  <a:lnTo>
                    <a:pt x="6293" y="6327"/>
                  </a:lnTo>
                  <a:lnTo>
                    <a:pt x="6253" y="6353"/>
                  </a:lnTo>
                  <a:lnTo>
                    <a:pt x="6213" y="6380"/>
                  </a:lnTo>
                  <a:lnTo>
                    <a:pt x="6175" y="6410"/>
                  </a:lnTo>
                  <a:lnTo>
                    <a:pt x="6139" y="6442"/>
                  </a:lnTo>
                  <a:lnTo>
                    <a:pt x="6103" y="6475"/>
                  </a:lnTo>
                  <a:lnTo>
                    <a:pt x="6070" y="6510"/>
                  </a:lnTo>
                  <a:lnTo>
                    <a:pt x="6039" y="6546"/>
                  </a:lnTo>
                  <a:lnTo>
                    <a:pt x="6010" y="6584"/>
                  </a:lnTo>
                  <a:lnTo>
                    <a:pt x="5981" y="6623"/>
                  </a:lnTo>
                  <a:lnTo>
                    <a:pt x="5955" y="6664"/>
                  </a:lnTo>
                  <a:lnTo>
                    <a:pt x="5931" y="6706"/>
                  </a:lnTo>
                  <a:lnTo>
                    <a:pt x="5909" y="6749"/>
                  </a:lnTo>
                  <a:lnTo>
                    <a:pt x="5889" y="6793"/>
                  </a:lnTo>
                  <a:lnTo>
                    <a:pt x="5871" y="6840"/>
                  </a:lnTo>
                  <a:lnTo>
                    <a:pt x="5855" y="6886"/>
                  </a:lnTo>
                  <a:lnTo>
                    <a:pt x="5841" y="6934"/>
                  </a:lnTo>
                  <a:lnTo>
                    <a:pt x="5830" y="6982"/>
                  </a:lnTo>
                  <a:lnTo>
                    <a:pt x="5821" y="7031"/>
                  </a:lnTo>
                  <a:lnTo>
                    <a:pt x="5815" y="7082"/>
                  </a:lnTo>
                  <a:lnTo>
                    <a:pt x="5811" y="7133"/>
                  </a:lnTo>
                  <a:lnTo>
                    <a:pt x="5810" y="7185"/>
                  </a:lnTo>
                  <a:lnTo>
                    <a:pt x="5811" y="7236"/>
                  </a:lnTo>
                  <a:lnTo>
                    <a:pt x="5815" y="7288"/>
                  </a:lnTo>
                  <a:lnTo>
                    <a:pt x="5821" y="7337"/>
                  </a:lnTo>
                  <a:lnTo>
                    <a:pt x="5830" y="7386"/>
                  </a:lnTo>
                  <a:lnTo>
                    <a:pt x="5841" y="7436"/>
                  </a:lnTo>
                  <a:lnTo>
                    <a:pt x="5855" y="7483"/>
                  </a:lnTo>
                  <a:lnTo>
                    <a:pt x="5871" y="7529"/>
                  </a:lnTo>
                  <a:lnTo>
                    <a:pt x="5889" y="7575"/>
                  </a:lnTo>
                  <a:lnTo>
                    <a:pt x="5909" y="7619"/>
                  </a:lnTo>
                  <a:lnTo>
                    <a:pt x="5931" y="7663"/>
                  </a:lnTo>
                  <a:lnTo>
                    <a:pt x="5955" y="7705"/>
                  </a:lnTo>
                  <a:lnTo>
                    <a:pt x="5981" y="7745"/>
                  </a:lnTo>
                  <a:lnTo>
                    <a:pt x="6010" y="7785"/>
                  </a:lnTo>
                  <a:lnTo>
                    <a:pt x="6039" y="7823"/>
                  </a:lnTo>
                  <a:lnTo>
                    <a:pt x="6070" y="7859"/>
                  </a:lnTo>
                  <a:lnTo>
                    <a:pt x="6103" y="7893"/>
                  </a:lnTo>
                  <a:lnTo>
                    <a:pt x="6139" y="7927"/>
                  </a:lnTo>
                  <a:lnTo>
                    <a:pt x="6175" y="7959"/>
                  </a:lnTo>
                  <a:lnTo>
                    <a:pt x="6213" y="7988"/>
                  </a:lnTo>
                  <a:lnTo>
                    <a:pt x="6253" y="8016"/>
                  </a:lnTo>
                  <a:lnTo>
                    <a:pt x="6293" y="8043"/>
                  </a:lnTo>
                  <a:lnTo>
                    <a:pt x="6335" y="8067"/>
                  </a:lnTo>
                  <a:lnTo>
                    <a:pt x="6378" y="8089"/>
                  </a:lnTo>
                  <a:lnTo>
                    <a:pt x="6423" y="8109"/>
                  </a:lnTo>
                  <a:lnTo>
                    <a:pt x="6468" y="8126"/>
                  </a:lnTo>
                  <a:lnTo>
                    <a:pt x="6515" y="8143"/>
                  </a:lnTo>
                  <a:lnTo>
                    <a:pt x="6562" y="8156"/>
                  </a:lnTo>
                  <a:lnTo>
                    <a:pt x="6610" y="8167"/>
                  </a:lnTo>
                  <a:lnTo>
                    <a:pt x="6660" y="8176"/>
                  </a:lnTo>
                  <a:lnTo>
                    <a:pt x="6710" y="8183"/>
                  </a:lnTo>
                  <a:lnTo>
                    <a:pt x="6762" y="8186"/>
                  </a:lnTo>
                  <a:lnTo>
                    <a:pt x="6813" y="8188"/>
                  </a:lnTo>
                  <a:close/>
                  <a:moveTo>
                    <a:pt x="12979" y="7857"/>
                  </a:moveTo>
                  <a:lnTo>
                    <a:pt x="12131" y="8139"/>
                  </a:lnTo>
                  <a:lnTo>
                    <a:pt x="11397" y="6754"/>
                  </a:lnTo>
                  <a:lnTo>
                    <a:pt x="9024" y="10181"/>
                  </a:lnTo>
                  <a:lnTo>
                    <a:pt x="7753" y="9361"/>
                  </a:lnTo>
                  <a:lnTo>
                    <a:pt x="5761" y="11526"/>
                  </a:lnTo>
                  <a:lnTo>
                    <a:pt x="14110" y="11526"/>
                  </a:lnTo>
                  <a:lnTo>
                    <a:pt x="12979" y="7857"/>
                  </a:lnTo>
                  <a:close/>
                  <a:moveTo>
                    <a:pt x="12233" y="3928"/>
                  </a:moveTo>
                  <a:lnTo>
                    <a:pt x="4597" y="3928"/>
                  </a:lnTo>
                  <a:lnTo>
                    <a:pt x="11249" y="1370"/>
                  </a:lnTo>
                  <a:lnTo>
                    <a:pt x="12233" y="3928"/>
                  </a:lnTo>
                  <a:close/>
                  <a:moveTo>
                    <a:pt x="1370" y="5170"/>
                  </a:moveTo>
                  <a:lnTo>
                    <a:pt x="3423" y="4380"/>
                  </a:lnTo>
                  <a:lnTo>
                    <a:pt x="3423" y="10511"/>
                  </a:lnTo>
                  <a:lnTo>
                    <a:pt x="1370" y="5170"/>
                  </a:lnTo>
                  <a:close/>
                  <a:moveTo>
                    <a:pt x="4483" y="12408"/>
                  </a:moveTo>
                  <a:lnTo>
                    <a:pt x="4483" y="4989"/>
                  </a:lnTo>
                  <a:lnTo>
                    <a:pt x="15068" y="4989"/>
                  </a:lnTo>
                  <a:lnTo>
                    <a:pt x="15068" y="12408"/>
                  </a:lnTo>
                  <a:lnTo>
                    <a:pt x="4483" y="1240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867"/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566056" y="1785258"/>
            <a:ext cx="682172" cy="682170"/>
            <a:chOff x="8881189" y="2839576"/>
            <a:chExt cx="654485" cy="654485"/>
          </a:xfrm>
        </p:grpSpPr>
        <p:sp>
          <p:nvSpPr>
            <p:cNvPr id="13" name="Oval 57"/>
            <p:cNvSpPr/>
            <p:nvPr/>
          </p:nvSpPr>
          <p:spPr>
            <a:xfrm flipV="1">
              <a:off x="8881189" y="2839576"/>
              <a:ext cx="654485" cy="6544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4" name="Freeform 283"/>
            <p:cNvSpPr>
              <a:spLocks noEditPoints="1"/>
            </p:cNvSpPr>
            <p:nvPr/>
          </p:nvSpPr>
          <p:spPr bwMode="auto">
            <a:xfrm>
              <a:off x="9056132" y="3016651"/>
              <a:ext cx="304597" cy="315553"/>
            </a:xfrm>
            <a:custGeom>
              <a:avLst/>
              <a:gdLst>
                <a:gd name="T0" fmla="*/ 916 w 15568"/>
                <a:gd name="T1" fmla="*/ 2015 h 16128"/>
                <a:gd name="T2" fmla="*/ 323 w 15568"/>
                <a:gd name="T3" fmla="*/ 2459 h 16128"/>
                <a:gd name="T4" fmla="*/ 27 w 15568"/>
                <a:gd name="T5" fmla="*/ 3201 h 16128"/>
                <a:gd name="T6" fmla="*/ 61 w 15568"/>
                <a:gd name="T7" fmla="*/ 4118 h 16128"/>
                <a:gd name="T8" fmla="*/ 420 w 15568"/>
                <a:gd name="T9" fmla="*/ 4803 h 16128"/>
                <a:gd name="T10" fmla="*/ 1069 w 15568"/>
                <a:gd name="T11" fmla="*/ 5182 h 16128"/>
                <a:gd name="T12" fmla="*/ 1491 w 15568"/>
                <a:gd name="T13" fmla="*/ 6383 h 16128"/>
                <a:gd name="T14" fmla="*/ 710 w 15568"/>
                <a:gd name="T15" fmla="*/ 6594 h 16128"/>
                <a:gd name="T16" fmla="*/ 201 w 15568"/>
                <a:gd name="T17" fmla="*/ 7132 h 16128"/>
                <a:gd name="T18" fmla="*/ 2 w 15568"/>
                <a:gd name="T19" fmla="*/ 7957 h 16128"/>
                <a:gd name="T20" fmla="*/ 136 w 15568"/>
                <a:gd name="T21" fmla="*/ 8833 h 16128"/>
                <a:gd name="T22" fmla="*/ 585 w 15568"/>
                <a:gd name="T23" fmla="*/ 9431 h 16128"/>
                <a:gd name="T24" fmla="*/ 1314 w 15568"/>
                <a:gd name="T25" fmla="*/ 9711 h 16128"/>
                <a:gd name="T26" fmla="*/ 1230 w 15568"/>
                <a:gd name="T27" fmla="*/ 10889 h 16128"/>
                <a:gd name="T28" fmla="*/ 527 w 15568"/>
                <a:gd name="T29" fmla="*/ 11203 h 16128"/>
                <a:gd name="T30" fmla="*/ 108 w 15568"/>
                <a:gd name="T31" fmla="*/ 11831 h 16128"/>
                <a:gd name="T32" fmla="*/ 7 w 15568"/>
                <a:gd name="T33" fmla="*/ 12725 h 16128"/>
                <a:gd name="T34" fmla="*/ 240 w 15568"/>
                <a:gd name="T35" fmla="*/ 13523 h 16128"/>
                <a:gd name="T36" fmla="*/ 776 w 15568"/>
                <a:gd name="T37" fmla="*/ 14029 h 16128"/>
                <a:gd name="T38" fmla="*/ 1582 w 15568"/>
                <a:gd name="T39" fmla="*/ 14207 h 16128"/>
                <a:gd name="T40" fmla="*/ 1452 w 15568"/>
                <a:gd name="T41" fmla="*/ 4344 h 16128"/>
                <a:gd name="T42" fmla="*/ 1124 w 15568"/>
                <a:gd name="T43" fmla="*/ 4233 h 16128"/>
                <a:gd name="T44" fmla="*/ 945 w 15568"/>
                <a:gd name="T45" fmla="*/ 3964 h 16128"/>
                <a:gd name="T46" fmla="*/ 895 w 15568"/>
                <a:gd name="T47" fmla="*/ 3523 h 16128"/>
                <a:gd name="T48" fmla="*/ 969 w 15568"/>
                <a:gd name="T49" fmla="*/ 3116 h 16128"/>
                <a:gd name="T50" fmla="*/ 1177 w 15568"/>
                <a:gd name="T51" fmla="*/ 2880 h 16128"/>
                <a:gd name="T52" fmla="*/ 1537 w 15568"/>
                <a:gd name="T53" fmla="*/ 2797 h 16128"/>
                <a:gd name="T54" fmla="*/ 4586 w 15568"/>
                <a:gd name="T55" fmla="*/ 2841 h 16128"/>
                <a:gd name="T56" fmla="*/ 4838 w 15568"/>
                <a:gd name="T57" fmla="*/ 3028 h 16128"/>
                <a:gd name="T58" fmla="*/ 4950 w 15568"/>
                <a:gd name="T59" fmla="*/ 3382 h 16128"/>
                <a:gd name="T60" fmla="*/ 4938 w 15568"/>
                <a:gd name="T61" fmla="*/ 3851 h 16128"/>
                <a:gd name="T62" fmla="*/ 4799 w 15568"/>
                <a:gd name="T63" fmla="*/ 4170 h 16128"/>
                <a:gd name="T64" fmla="*/ 4518 w 15568"/>
                <a:gd name="T65" fmla="*/ 4326 h 16128"/>
                <a:gd name="T66" fmla="*/ 1494 w 15568"/>
                <a:gd name="T67" fmla="*/ 8828 h 16128"/>
                <a:gd name="T68" fmla="*/ 1150 w 15568"/>
                <a:gd name="T69" fmla="*/ 8731 h 16128"/>
                <a:gd name="T70" fmla="*/ 956 w 15568"/>
                <a:gd name="T71" fmla="*/ 8479 h 16128"/>
                <a:gd name="T72" fmla="*/ 895 w 15568"/>
                <a:gd name="T73" fmla="*/ 8054 h 16128"/>
                <a:gd name="T74" fmla="*/ 956 w 15568"/>
                <a:gd name="T75" fmla="*/ 7629 h 16128"/>
                <a:gd name="T76" fmla="*/ 1150 w 15568"/>
                <a:gd name="T77" fmla="*/ 7377 h 16128"/>
                <a:gd name="T78" fmla="*/ 1494 w 15568"/>
                <a:gd name="T79" fmla="*/ 7279 h 16128"/>
                <a:gd name="T80" fmla="*/ 4552 w 15568"/>
                <a:gd name="T81" fmla="*/ 7310 h 16128"/>
                <a:gd name="T82" fmla="*/ 4819 w 15568"/>
                <a:gd name="T83" fmla="*/ 7482 h 16128"/>
                <a:gd name="T84" fmla="*/ 4945 w 15568"/>
                <a:gd name="T85" fmla="*/ 7818 h 16128"/>
                <a:gd name="T86" fmla="*/ 4945 w 15568"/>
                <a:gd name="T87" fmla="*/ 8290 h 16128"/>
                <a:gd name="T88" fmla="*/ 4819 w 15568"/>
                <a:gd name="T89" fmla="*/ 8625 h 16128"/>
                <a:gd name="T90" fmla="*/ 4552 w 15568"/>
                <a:gd name="T91" fmla="*/ 8798 h 16128"/>
                <a:gd name="T92" fmla="*/ 1537 w 15568"/>
                <a:gd name="T93" fmla="*/ 13311 h 16128"/>
                <a:gd name="T94" fmla="*/ 1177 w 15568"/>
                <a:gd name="T95" fmla="*/ 13227 h 16128"/>
                <a:gd name="T96" fmla="*/ 969 w 15568"/>
                <a:gd name="T97" fmla="*/ 12992 h 16128"/>
                <a:gd name="T98" fmla="*/ 895 w 15568"/>
                <a:gd name="T99" fmla="*/ 12585 h 16128"/>
                <a:gd name="T100" fmla="*/ 945 w 15568"/>
                <a:gd name="T101" fmla="*/ 12143 h 16128"/>
                <a:gd name="T102" fmla="*/ 1124 w 15568"/>
                <a:gd name="T103" fmla="*/ 11874 h 16128"/>
                <a:gd name="T104" fmla="*/ 1452 w 15568"/>
                <a:gd name="T105" fmla="*/ 11762 h 16128"/>
                <a:gd name="T106" fmla="*/ 4518 w 15568"/>
                <a:gd name="T107" fmla="*/ 11780 h 16128"/>
                <a:gd name="T108" fmla="*/ 4799 w 15568"/>
                <a:gd name="T109" fmla="*/ 11938 h 16128"/>
                <a:gd name="T110" fmla="*/ 4938 w 15568"/>
                <a:gd name="T111" fmla="*/ 12257 h 16128"/>
                <a:gd name="T112" fmla="*/ 4950 w 15568"/>
                <a:gd name="T113" fmla="*/ 12726 h 16128"/>
                <a:gd name="T114" fmla="*/ 4838 w 15568"/>
                <a:gd name="T115" fmla="*/ 13080 h 16128"/>
                <a:gd name="T116" fmla="*/ 4586 w 15568"/>
                <a:gd name="T117" fmla="*/ 13267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568" h="16128">
                  <a:moveTo>
                    <a:pt x="2587" y="1900"/>
                  </a:moveTo>
                  <a:lnTo>
                    <a:pt x="1582" y="1900"/>
                  </a:lnTo>
                  <a:lnTo>
                    <a:pt x="1491" y="1902"/>
                  </a:lnTo>
                  <a:lnTo>
                    <a:pt x="1401" y="1908"/>
                  </a:lnTo>
                  <a:lnTo>
                    <a:pt x="1314" y="1917"/>
                  </a:lnTo>
                  <a:lnTo>
                    <a:pt x="1230" y="1929"/>
                  </a:lnTo>
                  <a:lnTo>
                    <a:pt x="1147" y="1945"/>
                  </a:lnTo>
                  <a:lnTo>
                    <a:pt x="1069" y="1966"/>
                  </a:lnTo>
                  <a:lnTo>
                    <a:pt x="991" y="1988"/>
                  </a:lnTo>
                  <a:lnTo>
                    <a:pt x="916" y="2015"/>
                  </a:lnTo>
                  <a:lnTo>
                    <a:pt x="845" y="2044"/>
                  </a:lnTo>
                  <a:lnTo>
                    <a:pt x="776" y="2077"/>
                  </a:lnTo>
                  <a:lnTo>
                    <a:pt x="710" y="2114"/>
                  </a:lnTo>
                  <a:lnTo>
                    <a:pt x="646" y="2154"/>
                  </a:lnTo>
                  <a:lnTo>
                    <a:pt x="585" y="2196"/>
                  </a:lnTo>
                  <a:lnTo>
                    <a:pt x="527" y="2243"/>
                  </a:lnTo>
                  <a:lnTo>
                    <a:pt x="472" y="2292"/>
                  </a:lnTo>
                  <a:lnTo>
                    <a:pt x="420" y="2345"/>
                  </a:lnTo>
                  <a:lnTo>
                    <a:pt x="370" y="2400"/>
                  </a:lnTo>
                  <a:lnTo>
                    <a:pt x="323" y="2459"/>
                  </a:lnTo>
                  <a:lnTo>
                    <a:pt x="280" y="2520"/>
                  </a:lnTo>
                  <a:lnTo>
                    <a:pt x="240" y="2584"/>
                  </a:lnTo>
                  <a:lnTo>
                    <a:pt x="201" y="2651"/>
                  </a:lnTo>
                  <a:lnTo>
                    <a:pt x="167" y="2722"/>
                  </a:lnTo>
                  <a:lnTo>
                    <a:pt x="136" y="2794"/>
                  </a:lnTo>
                  <a:lnTo>
                    <a:pt x="108" y="2871"/>
                  </a:lnTo>
                  <a:lnTo>
                    <a:pt x="83" y="2949"/>
                  </a:lnTo>
                  <a:lnTo>
                    <a:pt x="61" y="3030"/>
                  </a:lnTo>
                  <a:lnTo>
                    <a:pt x="42" y="3115"/>
                  </a:lnTo>
                  <a:lnTo>
                    <a:pt x="27" y="3201"/>
                  </a:lnTo>
                  <a:lnTo>
                    <a:pt x="15" y="3290"/>
                  </a:lnTo>
                  <a:lnTo>
                    <a:pt x="7" y="3383"/>
                  </a:lnTo>
                  <a:lnTo>
                    <a:pt x="2" y="3477"/>
                  </a:lnTo>
                  <a:lnTo>
                    <a:pt x="0" y="3574"/>
                  </a:lnTo>
                  <a:lnTo>
                    <a:pt x="2" y="3671"/>
                  </a:lnTo>
                  <a:lnTo>
                    <a:pt x="7" y="3765"/>
                  </a:lnTo>
                  <a:lnTo>
                    <a:pt x="15" y="3858"/>
                  </a:lnTo>
                  <a:lnTo>
                    <a:pt x="27" y="3946"/>
                  </a:lnTo>
                  <a:lnTo>
                    <a:pt x="42" y="4033"/>
                  </a:lnTo>
                  <a:lnTo>
                    <a:pt x="61" y="4118"/>
                  </a:lnTo>
                  <a:lnTo>
                    <a:pt x="83" y="4198"/>
                  </a:lnTo>
                  <a:lnTo>
                    <a:pt x="108" y="4277"/>
                  </a:lnTo>
                  <a:lnTo>
                    <a:pt x="136" y="4353"/>
                  </a:lnTo>
                  <a:lnTo>
                    <a:pt x="167" y="4426"/>
                  </a:lnTo>
                  <a:lnTo>
                    <a:pt x="201" y="4497"/>
                  </a:lnTo>
                  <a:lnTo>
                    <a:pt x="240" y="4563"/>
                  </a:lnTo>
                  <a:lnTo>
                    <a:pt x="280" y="4628"/>
                  </a:lnTo>
                  <a:lnTo>
                    <a:pt x="323" y="4689"/>
                  </a:lnTo>
                  <a:lnTo>
                    <a:pt x="370" y="4748"/>
                  </a:lnTo>
                  <a:lnTo>
                    <a:pt x="420" y="4803"/>
                  </a:lnTo>
                  <a:lnTo>
                    <a:pt x="472" y="4856"/>
                  </a:lnTo>
                  <a:lnTo>
                    <a:pt x="527" y="4905"/>
                  </a:lnTo>
                  <a:lnTo>
                    <a:pt x="585" y="4951"/>
                  </a:lnTo>
                  <a:lnTo>
                    <a:pt x="646" y="4994"/>
                  </a:lnTo>
                  <a:lnTo>
                    <a:pt x="710" y="5034"/>
                  </a:lnTo>
                  <a:lnTo>
                    <a:pt x="776" y="5070"/>
                  </a:lnTo>
                  <a:lnTo>
                    <a:pt x="845" y="5102"/>
                  </a:lnTo>
                  <a:lnTo>
                    <a:pt x="916" y="5133"/>
                  </a:lnTo>
                  <a:lnTo>
                    <a:pt x="991" y="5159"/>
                  </a:lnTo>
                  <a:lnTo>
                    <a:pt x="1069" y="5182"/>
                  </a:lnTo>
                  <a:lnTo>
                    <a:pt x="1147" y="5202"/>
                  </a:lnTo>
                  <a:lnTo>
                    <a:pt x="1230" y="5218"/>
                  </a:lnTo>
                  <a:lnTo>
                    <a:pt x="1314" y="5231"/>
                  </a:lnTo>
                  <a:lnTo>
                    <a:pt x="1401" y="5240"/>
                  </a:lnTo>
                  <a:lnTo>
                    <a:pt x="1491" y="5245"/>
                  </a:lnTo>
                  <a:lnTo>
                    <a:pt x="1582" y="5247"/>
                  </a:lnTo>
                  <a:lnTo>
                    <a:pt x="2587" y="5247"/>
                  </a:lnTo>
                  <a:lnTo>
                    <a:pt x="2587" y="6381"/>
                  </a:lnTo>
                  <a:lnTo>
                    <a:pt x="1582" y="6381"/>
                  </a:lnTo>
                  <a:lnTo>
                    <a:pt x="1491" y="6383"/>
                  </a:lnTo>
                  <a:lnTo>
                    <a:pt x="1401" y="6388"/>
                  </a:lnTo>
                  <a:lnTo>
                    <a:pt x="1314" y="6397"/>
                  </a:lnTo>
                  <a:lnTo>
                    <a:pt x="1230" y="6410"/>
                  </a:lnTo>
                  <a:lnTo>
                    <a:pt x="1147" y="6425"/>
                  </a:lnTo>
                  <a:lnTo>
                    <a:pt x="1069" y="6445"/>
                  </a:lnTo>
                  <a:lnTo>
                    <a:pt x="991" y="6468"/>
                  </a:lnTo>
                  <a:lnTo>
                    <a:pt x="916" y="6495"/>
                  </a:lnTo>
                  <a:lnTo>
                    <a:pt x="845" y="6525"/>
                  </a:lnTo>
                  <a:lnTo>
                    <a:pt x="776" y="6558"/>
                  </a:lnTo>
                  <a:lnTo>
                    <a:pt x="710" y="6594"/>
                  </a:lnTo>
                  <a:lnTo>
                    <a:pt x="646" y="6634"/>
                  </a:lnTo>
                  <a:lnTo>
                    <a:pt x="585" y="6677"/>
                  </a:lnTo>
                  <a:lnTo>
                    <a:pt x="527" y="6722"/>
                  </a:lnTo>
                  <a:lnTo>
                    <a:pt x="472" y="6772"/>
                  </a:lnTo>
                  <a:lnTo>
                    <a:pt x="420" y="6824"/>
                  </a:lnTo>
                  <a:lnTo>
                    <a:pt x="370" y="6880"/>
                  </a:lnTo>
                  <a:lnTo>
                    <a:pt x="323" y="6938"/>
                  </a:lnTo>
                  <a:lnTo>
                    <a:pt x="280" y="7000"/>
                  </a:lnTo>
                  <a:lnTo>
                    <a:pt x="240" y="7064"/>
                  </a:lnTo>
                  <a:lnTo>
                    <a:pt x="201" y="7132"/>
                  </a:lnTo>
                  <a:lnTo>
                    <a:pt x="167" y="7201"/>
                  </a:lnTo>
                  <a:lnTo>
                    <a:pt x="136" y="7275"/>
                  </a:lnTo>
                  <a:lnTo>
                    <a:pt x="108" y="7350"/>
                  </a:lnTo>
                  <a:lnTo>
                    <a:pt x="83" y="7429"/>
                  </a:lnTo>
                  <a:lnTo>
                    <a:pt x="61" y="7511"/>
                  </a:lnTo>
                  <a:lnTo>
                    <a:pt x="42" y="7594"/>
                  </a:lnTo>
                  <a:lnTo>
                    <a:pt x="27" y="7681"/>
                  </a:lnTo>
                  <a:lnTo>
                    <a:pt x="15" y="7771"/>
                  </a:lnTo>
                  <a:lnTo>
                    <a:pt x="7" y="7862"/>
                  </a:lnTo>
                  <a:lnTo>
                    <a:pt x="2" y="7957"/>
                  </a:lnTo>
                  <a:lnTo>
                    <a:pt x="0" y="8054"/>
                  </a:lnTo>
                  <a:lnTo>
                    <a:pt x="2" y="8151"/>
                  </a:lnTo>
                  <a:lnTo>
                    <a:pt x="7" y="8245"/>
                  </a:lnTo>
                  <a:lnTo>
                    <a:pt x="15" y="8337"/>
                  </a:lnTo>
                  <a:lnTo>
                    <a:pt x="27" y="8427"/>
                  </a:lnTo>
                  <a:lnTo>
                    <a:pt x="42" y="8514"/>
                  </a:lnTo>
                  <a:lnTo>
                    <a:pt x="61" y="8597"/>
                  </a:lnTo>
                  <a:lnTo>
                    <a:pt x="83" y="8679"/>
                  </a:lnTo>
                  <a:lnTo>
                    <a:pt x="108" y="8758"/>
                  </a:lnTo>
                  <a:lnTo>
                    <a:pt x="136" y="8833"/>
                  </a:lnTo>
                  <a:lnTo>
                    <a:pt x="167" y="8906"/>
                  </a:lnTo>
                  <a:lnTo>
                    <a:pt x="201" y="8976"/>
                  </a:lnTo>
                  <a:lnTo>
                    <a:pt x="240" y="9044"/>
                  </a:lnTo>
                  <a:lnTo>
                    <a:pt x="280" y="9108"/>
                  </a:lnTo>
                  <a:lnTo>
                    <a:pt x="323" y="9170"/>
                  </a:lnTo>
                  <a:lnTo>
                    <a:pt x="370" y="9228"/>
                  </a:lnTo>
                  <a:lnTo>
                    <a:pt x="420" y="9284"/>
                  </a:lnTo>
                  <a:lnTo>
                    <a:pt x="472" y="9335"/>
                  </a:lnTo>
                  <a:lnTo>
                    <a:pt x="527" y="9384"/>
                  </a:lnTo>
                  <a:lnTo>
                    <a:pt x="585" y="9431"/>
                  </a:lnTo>
                  <a:lnTo>
                    <a:pt x="646" y="9474"/>
                  </a:lnTo>
                  <a:lnTo>
                    <a:pt x="710" y="9514"/>
                  </a:lnTo>
                  <a:lnTo>
                    <a:pt x="776" y="9550"/>
                  </a:lnTo>
                  <a:lnTo>
                    <a:pt x="845" y="9583"/>
                  </a:lnTo>
                  <a:lnTo>
                    <a:pt x="916" y="9613"/>
                  </a:lnTo>
                  <a:lnTo>
                    <a:pt x="991" y="9640"/>
                  </a:lnTo>
                  <a:lnTo>
                    <a:pt x="1069" y="9663"/>
                  </a:lnTo>
                  <a:lnTo>
                    <a:pt x="1147" y="9682"/>
                  </a:lnTo>
                  <a:lnTo>
                    <a:pt x="1230" y="9698"/>
                  </a:lnTo>
                  <a:lnTo>
                    <a:pt x="1314" y="9711"/>
                  </a:lnTo>
                  <a:lnTo>
                    <a:pt x="1401" y="9719"/>
                  </a:lnTo>
                  <a:lnTo>
                    <a:pt x="1491" y="9725"/>
                  </a:lnTo>
                  <a:lnTo>
                    <a:pt x="1582" y="9727"/>
                  </a:lnTo>
                  <a:lnTo>
                    <a:pt x="2587" y="9727"/>
                  </a:lnTo>
                  <a:lnTo>
                    <a:pt x="2587" y="10860"/>
                  </a:lnTo>
                  <a:lnTo>
                    <a:pt x="1582" y="10860"/>
                  </a:lnTo>
                  <a:lnTo>
                    <a:pt x="1491" y="10862"/>
                  </a:lnTo>
                  <a:lnTo>
                    <a:pt x="1401" y="10868"/>
                  </a:lnTo>
                  <a:lnTo>
                    <a:pt x="1314" y="10876"/>
                  </a:lnTo>
                  <a:lnTo>
                    <a:pt x="1230" y="10889"/>
                  </a:lnTo>
                  <a:lnTo>
                    <a:pt x="1147" y="10906"/>
                  </a:lnTo>
                  <a:lnTo>
                    <a:pt x="1069" y="10925"/>
                  </a:lnTo>
                  <a:lnTo>
                    <a:pt x="991" y="10948"/>
                  </a:lnTo>
                  <a:lnTo>
                    <a:pt x="916" y="10974"/>
                  </a:lnTo>
                  <a:lnTo>
                    <a:pt x="845" y="11004"/>
                  </a:lnTo>
                  <a:lnTo>
                    <a:pt x="776" y="11038"/>
                  </a:lnTo>
                  <a:lnTo>
                    <a:pt x="710" y="11074"/>
                  </a:lnTo>
                  <a:lnTo>
                    <a:pt x="646" y="11114"/>
                  </a:lnTo>
                  <a:lnTo>
                    <a:pt x="585" y="11157"/>
                  </a:lnTo>
                  <a:lnTo>
                    <a:pt x="527" y="11203"/>
                  </a:lnTo>
                  <a:lnTo>
                    <a:pt x="472" y="11252"/>
                  </a:lnTo>
                  <a:lnTo>
                    <a:pt x="420" y="11305"/>
                  </a:lnTo>
                  <a:lnTo>
                    <a:pt x="370" y="11360"/>
                  </a:lnTo>
                  <a:lnTo>
                    <a:pt x="323" y="11418"/>
                  </a:lnTo>
                  <a:lnTo>
                    <a:pt x="280" y="11479"/>
                  </a:lnTo>
                  <a:lnTo>
                    <a:pt x="240" y="11544"/>
                  </a:lnTo>
                  <a:lnTo>
                    <a:pt x="201" y="11611"/>
                  </a:lnTo>
                  <a:lnTo>
                    <a:pt x="167" y="11682"/>
                  </a:lnTo>
                  <a:lnTo>
                    <a:pt x="136" y="11754"/>
                  </a:lnTo>
                  <a:lnTo>
                    <a:pt x="108" y="11831"/>
                  </a:lnTo>
                  <a:lnTo>
                    <a:pt x="83" y="11910"/>
                  </a:lnTo>
                  <a:lnTo>
                    <a:pt x="61" y="11990"/>
                  </a:lnTo>
                  <a:lnTo>
                    <a:pt x="42" y="12075"/>
                  </a:lnTo>
                  <a:lnTo>
                    <a:pt x="27" y="12162"/>
                  </a:lnTo>
                  <a:lnTo>
                    <a:pt x="15" y="12250"/>
                  </a:lnTo>
                  <a:lnTo>
                    <a:pt x="7" y="12343"/>
                  </a:lnTo>
                  <a:lnTo>
                    <a:pt x="2" y="12437"/>
                  </a:lnTo>
                  <a:lnTo>
                    <a:pt x="0" y="12533"/>
                  </a:lnTo>
                  <a:lnTo>
                    <a:pt x="2" y="12631"/>
                  </a:lnTo>
                  <a:lnTo>
                    <a:pt x="7" y="12725"/>
                  </a:lnTo>
                  <a:lnTo>
                    <a:pt x="15" y="12817"/>
                  </a:lnTo>
                  <a:lnTo>
                    <a:pt x="27" y="12906"/>
                  </a:lnTo>
                  <a:lnTo>
                    <a:pt x="42" y="12993"/>
                  </a:lnTo>
                  <a:lnTo>
                    <a:pt x="61" y="13077"/>
                  </a:lnTo>
                  <a:lnTo>
                    <a:pt x="83" y="13158"/>
                  </a:lnTo>
                  <a:lnTo>
                    <a:pt x="108" y="13237"/>
                  </a:lnTo>
                  <a:lnTo>
                    <a:pt x="136" y="13313"/>
                  </a:lnTo>
                  <a:lnTo>
                    <a:pt x="167" y="13386"/>
                  </a:lnTo>
                  <a:lnTo>
                    <a:pt x="201" y="13456"/>
                  </a:lnTo>
                  <a:lnTo>
                    <a:pt x="240" y="13523"/>
                  </a:lnTo>
                  <a:lnTo>
                    <a:pt x="280" y="13588"/>
                  </a:lnTo>
                  <a:lnTo>
                    <a:pt x="323" y="13649"/>
                  </a:lnTo>
                  <a:lnTo>
                    <a:pt x="370" y="13708"/>
                  </a:lnTo>
                  <a:lnTo>
                    <a:pt x="420" y="13763"/>
                  </a:lnTo>
                  <a:lnTo>
                    <a:pt x="472" y="13816"/>
                  </a:lnTo>
                  <a:lnTo>
                    <a:pt x="527" y="13865"/>
                  </a:lnTo>
                  <a:lnTo>
                    <a:pt x="585" y="13910"/>
                  </a:lnTo>
                  <a:lnTo>
                    <a:pt x="646" y="13954"/>
                  </a:lnTo>
                  <a:lnTo>
                    <a:pt x="710" y="13993"/>
                  </a:lnTo>
                  <a:lnTo>
                    <a:pt x="776" y="14029"/>
                  </a:lnTo>
                  <a:lnTo>
                    <a:pt x="845" y="14063"/>
                  </a:lnTo>
                  <a:lnTo>
                    <a:pt x="916" y="14093"/>
                  </a:lnTo>
                  <a:lnTo>
                    <a:pt x="991" y="14119"/>
                  </a:lnTo>
                  <a:lnTo>
                    <a:pt x="1069" y="14142"/>
                  </a:lnTo>
                  <a:lnTo>
                    <a:pt x="1147" y="14162"/>
                  </a:lnTo>
                  <a:lnTo>
                    <a:pt x="1230" y="14178"/>
                  </a:lnTo>
                  <a:lnTo>
                    <a:pt x="1314" y="14191"/>
                  </a:lnTo>
                  <a:lnTo>
                    <a:pt x="1401" y="14200"/>
                  </a:lnTo>
                  <a:lnTo>
                    <a:pt x="1491" y="14205"/>
                  </a:lnTo>
                  <a:lnTo>
                    <a:pt x="1582" y="14207"/>
                  </a:lnTo>
                  <a:lnTo>
                    <a:pt x="2587" y="14207"/>
                  </a:lnTo>
                  <a:lnTo>
                    <a:pt x="2587" y="16128"/>
                  </a:lnTo>
                  <a:lnTo>
                    <a:pt x="15568" y="16128"/>
                  </a:lnTo>
                  <a:lnTo>
                    <a:pt x="15568" y="0"/>
                  </a:lnTo>
                  <a:lnTo>
                    <a:pt x="2587" y="0"/>
                  </a:lnTo>
                  <a:lnTo>
                    <a:pt x="2587" y="1900"/>
                  </a:lnTo>
                  <a:close/>
                  <a:moveTo>
                    <a:pt x="1582" y="4351"/>
                  </a:moveTo>
                  <a:lnTo>
                    <a:pt x="1537" y="4351"/>
                  </a:lnTo>
                  <a:lnTo>
                    <a:pt x="1494" y="4349"/>
                  </a:lnTo>
                  <a:lnTo>
                    <a:pt x="1452" y="4344"/>
                  </a:lnTo>
                  <a:lnTo>
                    <a:pt x="1412" y="4340"/>
                  </a:lnTo>
                  <a:lnTo>
                    <a:pt x="1374" y="4334"/>
                  </a:lnTo>
                  <a:lnTo>
                    <a:pt x="1337" y="4326"/>
                  </a:lnTo>
                  <a:lnTo>
                    <a:pt x="1302" y="4317"/>
                  </a:lnTo>
                  <a:lnTo>
                    <a:pt x="1268" y="4307"/>
                  </a:lnTo>
                  <a:lnTo>
                    <a:pt x="1237" y="4295"/>
                  </a:lnTo>
                  <a:lnTo>
                    <a:pt x="1207" y="4282"/>
                  </a:lnTo>
                  <a:lnTo>
                    <a:pt x="1177" y="4267"/>
                  </a:lnTo>
                  <a:lnTo>
                    <a:pt x="1150" y="4251"/>
                  </a:lnTo>
                  <a:lnTo>
                    <a:pt x="1124" y="4233"/>
                  </a:lnTo>
                  <a:lnTo>
                    <a:pt x="1100" y="4213"/>
                  </a:lnTo>
                  <a:lnTo>
                    <a:pt x="1077" y="4192"/>
                  </a:lnTo>
                  <a:lnTo>
                    <a:pt x="1055" y="4170"/>
                  </a:lnTo>
                  <a:lnTo>
                    <a:pt x="1035" y="4146"/>
                  </a:lnTo>
                  <a:lnTo>
                    <a:pt x="1016" y="4120"/>
                  </a:lnTo>
                  <a:lnTo>
                    <a:pt x="999" y="4092"/>
                  </a:lnTo>
                  <a:lnTo>
                    <a:pt x="984" y="4063"/>
                  </a:lnTo>
                  <a:lnTo>
                    <a:pt x="969" y="4032"/>
                  </a:lnTo>
                  <a:lnTo>
                    <a:pt x="956" y="3999"/>
                  </a:lnTo>
                  <a:lnTo>
                    <a:pt x="945" y="3964"/>
                  </a:lnTo>
                  <a:lnTo>
                    <a:pt x="934" y="3928"/>
                  </a:lnTo>
                  <a:lnTo>
                    <a:pt x="925" y="3891"/>
                  </a:lnTo>
                  <a:lnTo>
                    <a:pt x="916" y="3851"/>
                  </a:lnTo>
                  <a:lnTo>
                    <a:pt x="910" y="3809"/>
                  </a:lnTo>
                  <a:lnTo>
                    <a:pt x="904" y="3766"/>
                  </a:lnTo>
                  <a:lnTo>
                    <a:pt x="900" y="3721"/>
                  </a:lnTo>
                  <a:lnTo>
                    <a:pt x="897" y="3674"/>
                  </a:lnTo>
                  <a:lnTo>
                    <a:pt x="895" y="3625"/>
                  </a:lnTo>
                  <a:lnTo>
                    <a:pt x="895" y="3574"/>
                  </a:lnTo>
                  <a:lnTo>
                    <a:pt x="895" y="3523"/>
                  </a:lnTo>
                  <a:lnTo>
                    <a:pt x="897" y="3474"/>
                  </a:lnTo>
                  <a:lnTo>
                    <a:pt x="900" y="3427"/>
                  </a:lnTo>
                  <a:lnTo>
                    <a:pt x="904" y="3382"/>
                  </a:lnTo>
                  <a:lnTo>
                    <a:pt x="910" y="3338"/>
                  </a:lnTo>
                  <a:lnTo>
                    <a:pt x="916" y="3297"/>
                  </a:lnTo>
                  <a:lnTo>
                    <a:pt x="925" y="3257"/>
                  </a:lnTo>
                  <a:lnTo>
                    <a:pt x="934" y="3220"/>
                  </a:lnTo>
                  <a:lnTo>
                    <a:pt x="945" y="3183"/>
                  </a:lnTo>
                  <a:lnTo>
                    <a:pt x="956" y="3149"/>
                  </a:lnTo>
                  <a:lnTo>
                    <a:pt x="969" y="3116"/>
                  </a:lnTo>
                  <a:lnTo>
                    <a:pt x="984" y="3084"/>
                  </a:lnTo>
                  <a:lnTo>
                    <a:pt x="999" y="3055"/>
                  </a:lnTo>
                  <a:lnTo>
                    <a:pt x="1016" y="3028"/>
                  </a:lnTo>
                  <a:lnTo>
                    <a:pt x="1035" y="3002"/>
                  </a:lnTo>
                  <a:lnTo>
                    <a:pt x="1055" y="2978"/>
                  </a:lnTo>
                  <a:lnTo>
                    <a:pt x="1077" y="2955"/>
                  </a:lnTo>
                  <a:lnTo>
                    <a:pt x="1100" y="2934"/>
                  </a:lnTo>
                  <a:lnTo>
                    <a:pt x="1124" y="2914"/>
                  </a:lnTo>
                  <a:lnTo>
                    <a:pt x="1150" y="2897"/>
                  </a:lnTo>
                  <a:lnTo>
                    <a:pt x="1177" y="2880"/>
                  </a:lnTo>
                  <a:lnTo>
                    <a:pt x="1207" y="2866"/>
                  </a:lnTo>
                  <a:lnTo>
                    <a:pt x="1237" y="2852"/>
                  </a:lnTo>
                  <a:lnTo>
                    <a:pt x="1268" y="2841"/>
                  </a:lnTo>
                  <a:lnTo>
                    <a:pt x="1302" y="2829"/>
                  </a:lnTo>
                  <a:lnTo>
                    <a:pt x="1337" y="2820"/>
                  </a:lnTo>
                  <a:lnTo>
                    <a:pt x="1374" y="2813"/>
                  </a:lnTo>
                  <a:lnTo>
                    <a:pt x="1412" y="2807"/>
                  </a:lnTo>
                  <a:lnTo>
                    <a:pt x="1452" y="2802"/>
                  </a:lnTo>
                  <a:lnTo>
                    <a:pt x="1494" y="2799"/>
                  </a:lnTo>
                  <a:lnTo>
                    <a:pt x="1537" y="2797"/>
                  </a:lnTo>
                  <a:lnTo>
                    <a:pt x="1582" y="2796"/>
                  </a:lnTo>
                  <a:lnTo>
                    <a:pt x="4272" y="2796"/>
                  </a:lnTo>
                  <a:lnTo>
                    <a:pt x="4318" y="2797"/>
                  </a:lnTo>
                  <a:lnTo>
                    <a:pt x="4361" y="2799"/>
                  </a:lnTo>
                  <a:lnTo>
                    <a:pt x="4402" y="2802"/>
                  </a:lnTo>
                  <a:lnTo>
                    <a:pt x="4442" y="2807"/>
                  </a:lnTo>
                  <a:lnTo>
                    <a:pt x="4481" y="2813"/>
                  </a:lnTo>
                  <a:lnTo>
                    <a:pt x="4518" y="2820"/>
                  </a:lnTo>
                  <a:lnTo>
                    <a:pt x="4552" y="2829"/>
                  </a:lnTo>
                  <a:lnTo>
                    <a:pt x="4586" y="2841"/>
                  </a:lnTo>
                  <a:lnTo>
                    <a:pt x="4618" y="2852"/>
                  </a:lnTo>
                  <a:lnTo>
                    <a:pt x="4649" y="2866"/>
                  </a:lnTo>
                  <a:lnTo>
                    <a:pt x="4677" y="2880"/>
                  </a:lnTo>
                  <a:lnTo>
                    <a:pt x="4705" y="2897"/>
                  </a:lnTo>
                  <a:lnTo>
                    <a:pt x="4730" y="2914"/>
                  </a:lnTo>
                  <a:lnTo>
                    <a:pt x="4755" y="2934"/>
                  </a:lnTo>
                  <a:lnTo>
                    <a:pt x="4778" y="2955"/>
                  </a:lnTo>
                  <a:lnTo>
                    <a:pt x="4799" y="2978"/>
                  </a:lnTo>
                  <a:lnTo>
                    <a:pt x="4819" y="3002"/>
                  </a:lnTo>
                  <a:lnTo>
                    <a:pt x="4838" y="3028"/>
                  </a:lnTo>
                  <a:lnTo>
                    <a:pt x="4855" y="3055"/>
                  </a:lnTo>
                  <a:lnTo>
                    <a:pt x="4871" y="3084"/>
                  </a:lnTo>
                  <a:lnTo>
                    <a:pt x="4886" y="3116"/>
                  </a:lnTo>
                  <a:lnTo>
                    <a:pt x="4899" y="3149"/>
                  </a:lnTo>
                  <a:lnTo>
                    <a:pt x="4911" y="3183"/>
                  </a:lnTo>
                  <a:lnTo>
                    <a:pt x="4921" y="3220"/>
                  </a:lnTo>
                  <a:lnTo>
                    <a:pt x="4930" y="3257"/>
                  </a:lnTo>
                  <a:lnTo>
                    <a:pt x="4938" y="3297"/>
                  </a:lnTo>
                  <a:lnTo>
                    <a:pt x="4945" y="3338"/>
                  </a:lnTo>
                  <a:lnTo>
                    <a:pt x="4950" y="3382"/>
                  </a:lnTo>
                  <a:lnTo>
                    <a:pt x="4954" y="3427"/>
                  </a:lnTo>
                  <a:lnTo>
                    <a:pt x="4957" y="3474"/>
                  </a:lnTo>
                  <a:lnTo>
                    <a:pt x="4959" y="3523"/>
                  </a:lnTo>
                  <a:lnTo>
                    <a:pt x="4959" y="3574"/>
                  </a:lnTo>
                  <a:lnTo>
                    <a:pt x="4959" y="3625"/>
                  </a:lnTo>
                  <a:lnTo>
                    <a:pt x="4957" y="3674"/>
                  </a:lnTo>
                  <a:lnTo>
                    <a:pt x="4954" y="3721"/>
                  </a:lnTo>
                  <a:lnTo>
                    <a:pt x="4950" y="3766"/>
                  </a:lnTo>
                  <a:lnTo>
                    <a:pt x="4945" y="3809"/>
                  </a:lnTo>
                  <a:lnTo>
                    <a:pt x="4938" y="3851"/>
                  </a:lnTo>
                  <a:lnTo>
                    <a:pt x="4930" y="3891"/>
                  </a:lnTo>
                  <a:lnTo>
                    <a:pt x="4921" y="3928"/>
                  </a:lnTo>
                  <a:lnTo>
                    <a:pt x="4911" y="3964"/>
                  </a:lnTo>
                  <a:lnTo>
                    <a:pt x="4899" y="3999"/>
                  </a:lnTo>
                  <a:lnTo>
                    <a:pt x="4886" y="4032"/>
                  </a:lnTo>
                  <a:lnTo>
                    <a:pt x="4871" y="4063"/>
                  </a:lnTo>
                  <a:lnTo>
                    <a:pt x="4855" y="4092"/>
                  </a:lnTo>
                  <a:lnTo>
                    <a:pt x="4838" y="4120"/>
                  </a:lnTo>
                  <a:lnTo>
                    <a:pt x="4819" y="4146"/>
                  </a:lnTo>
                  <a:lnTo>
                    <a:pt x="4799" y="4170"/>
                  </a:lnTo>
                  <a:lnTo>
                    <a:pt x="4778" y="4192"/>
                  </a:lnTo>
                  <a:lnTo>
                    <a:pt x="4755" y="4213"/>
                  </a:lnTo>
                  <a:lnTo>
                    <a:pt x="4730" y="4233"/>
                  </a:lnTo>
                  <a:lnTo>
                    <a:pt x="4705" y="4251"/>
                  </a:lnTo>
                  <a:lnTo>
                    <a:pt x="4677" y="4267"/>
                  </a:lnTo>
                  <a:lnTo>
                    <a:pt x="4649" y="4282"/>
                  </a:lnTo>
                  <a:lnTo>
                    <a:pt x="4618" y="4295"/>
                  </a:lnTo>
                  <a:lnTo>
                    <a:pt x="4586" y="4307"/>
                  </a:lnTo>
                  <a:lnTo>
                    <a:pt x="4552" y="4317"/>
                  </a:lnTo>
                  <a:lnTo>
                    <a:pt x="4518" y="4326"/>
                  </a:lnTo>
                  <a:lnTo>
                    <a:pt x="4481" y="4334"/>
                  </a:lnTo>
                  <a:lnTo>
                    <a:pt x="4442" y="4340"/>
                  </a:lnTo>
                  <a:lnTo>
                    <a:pt x="4402" y="4344"/>
                  </a:lnTo>
                  <a:lnTo>
                    <a:pt x="4361" y="4349"/>
                  </a:lnTo>
                  <a:lnTo>
                    <a:pt x="4318" y="4351"/>
                  </a:lnTo>
                  <a:lnTo>
                    <a:pt x="4272" y="4351"/>
                  </a:lnTo>
                  <a:lnTo>
                    <a:pt x="1582" y="4351"/>
                  </a:lnTo>
                  <a:close/>
                  <a:moveTo>
                    <a:pt x="1582" y="8831"/>
                  </a:moveTo>
                  <a:lnTo>
                    <a:pt x="1537" y="8830"/>
                  </a:lnTo>
                  <a:lnTo>
                    <a:pt x="1494" y="8828"/>
                  </a:lnTo>
                  <a:lnTo>
                    <a:pt x="1452" y="8825"/>
                  </a:lnTo>
                  <a:lnTo>
                    <a:pt x="1412" y="8820"/>
                  </a:lnTo>
                  <a:lnTo>
                    <a:pt x="1374" y="8814"/>
                  </a:lnTo>
                  <a:lnTo>
                    <a:pt x="1337" y="8807"/>
                  </a:lnTo>
                  <a:lnTo>
                    <a:pt x="1302" y="8798"/>
                  </a:lnTo>
                  <a:lnTo>
                    <a:pt x="1268" y="8788"/>
                  </a:lnTo>
                  <a:lnTo>
                    <a:pt x="1237" y="8776"/>
                  </a:lnTo>
                  <a:lnTo>
                    <a:pt x="1207" y="8763"/>
                  </a:lnTo>
                  <a:lnTo>
                    <a:pt x="1177" y="8747"/>
                  </a:lnTo>
                  <a:lnTo>
                    <a:pt x="1150" y="8731"/>
                  </a:lnTo>
                  <a:lnTo>
                    <a:pt x="1124" y="8713"/>
                  </a:lnTo>
                  <a:lnTo>
                    <a:pt x="1100" y="8694"/>
                  </a:lnTo>
                  <a:lnTo>
                    <a:pt x="1077" y="8673"/>
                  </a:lnTo>
                  <a:lnTo>
                    <a:pt x="1055" y="8650"/>
                  </a:lnTo>
                  <a:lnTo>
                    <a:pt x="1035" y="8625"/>
                  </a:lnTo>
                  <a:lnTo>
                    <a:pt x="1016" y="8599"/>
                  </a:lnTo>
                  <a:lnTo>
                    <a:pt x="999" y="8572"/>
                  </a:lnTo>
                  <a:lnTo>
                    <a:pt x="984" y="8543"/>
                  </a:lnTo>
                  <a:lnTo>
                    <a:pt x="969" y="8512"/>
                  </a:lnTo>
                  <a:lnTo>
                    <a:pt x="956" y="8479"/>
                  </a:lnTo>
                  <a:lnTo>
                    <a:pt x="945" y="8445"/>
                  </a:lnTo>
                  <a:lnTo>
                    <a:pt x="934" y="8409"/>
                  </a:lnTo>
                  <a:lnTo>
                    <a:pt x="925" y="8370"/>
                  </a:lnTo>
                  <a:lnTo>
                    <a:pt x="916" y="8331"/>
                  </a:lnTo>
                  <a:lnTo>
                    <a:pt x="910" y="8290"/>
                  </a:lnTo>
                  <a:lnTo>
                    <a:pt x="904" y="8246"/>
                  </a:lnTo>
                  <a:lnTo>
                    <a:pt x="900" y="8201"/>
                  </a:lnTo>
                  <a:lnTo>
                    <a:pt x="897" y="8154"/>
                  </a:lnTo>
                  <a:lnTo>
                    <a:pt x="895" y="8104"/>
                  </a:lnTo>
                  <a:lnTo>
                    <a:pt x="895" y="8054"/>
                  </a:lnTo>
                  <a:lnTo>
                    <a:pt x="895" y="8004"/>
                  </a:lnTo>
                  <a:lnTo>
                    <a:pt x="897" y="7954"/>
                  </a:lnTo>
                  <a:lnTo>
                    <a:pt x="900" y="7907"/>
                  </a:lnTo>
                  <a:lnTo>
                    <a:pt x="904" y="7861"/>
                  </a:lnTo>
                  <a:lnTo>
                    <a:pt x="910" y="7818"/>
                  </a:lnTo>
                  <a:lnTo>
                    <a:pt x="916" y="7777"/>
                  </a:lnTo>
                  <a:lnTo>
                    <a:pt x="925" y="7737"/>
                  </a:lnTo>
                  <a:lnTo>
                    <a:pt x="934" y="7699"/>
                  </a:lnTo>
                  <a:lnTo>
                    <a:pt x="945" y="7663"/>
                  </a:lnTo>
                  <a:lnTo>
                    <a:pt x="956" y="7629"/>
                  </a:lnTo>
                  <a:lnTo>
                    <a:pt x="969" y="7596"/>
                  </a:lnTo>
                  <a:lnTo>
                    <a:pt x="984" y="7565"/>
                  </a:lnTo>
                  <a:lnTo>
                    <a:pt x="999" y="7536"/>
                  </a:lnTo>
                  <a:lnTo>
                    <a:pt x="1016" y="7508"/>
                  </a:lnTo>
                  <a:lnTo>
                    <a:pt x="1035" y="7482"/>
                  </a:lnTo>
                  <a:lnTo>
                    <a:pt x="1055" y="7458"/>
                  </a:lnTo>
                  <a:lnTo>
                    <a:pt x="1077" y="7435"/>
                  </a:lnTo>
                  <a:lnTo>
                    <a:pt x="1100" y="7414"/>
                  </a:lnTo>
                  <a:lnTo>
                    <a:pt x="1124" y="7395"/>
                  </a:lnTo>
                  <a:lnTo>
                    <a:pt x="1150" y="7377"/>
                  </a:lnTo>
                  <a:lnTo>
                    <a:pt x="1177" y="7360"/>
                  </a:lnTo>
                  <a:lnTo>
                    <a:pt x="1207" y="7345"/>
                  </a:lnTo>
                  <a:lnTo>
                    <a:pt x="1237" y="7332"/>
                  </a:lnTo>
                  <a:lnTo>
                    <a:pt x="1268" y="7320"/>
                  </a:lnTo>
                  <a:lnTo>
                    <a:pt x="1302" y="7310"/>
                  </a:lnTo>
                  <a:lnTo>
                    <a:pt x="1337" y="7301"/>
                  </a:lnTo>
                  <a:lnTo>
                    <a:pt x="1374" y="7293"/>
                  </a:lnTo>
                  <a:lnTo>
                    <a:pt x="1412" y="7287"/>
                  </a:lnTo>
                  <a:lnTo>
                    <a:pt x="1452" y="7283"/>
                  </a:lnTo>
                  <a:lnTo>
                    <a:pt x="1494" y="7279"/>
                  </a:lnTo>
                  <a:lnTo>
                    <a:pt x="1537" y="7277"/>
                  </a:lnTo>
                  <a:lnTo>
                    <a:pt x="1582" y="7277"/>
                  </a:lnTo>
                  <a:lnTo>
                    <a:pt x="4272" y="7277"/>
                  </a:lnTo>
                  <a:lnTo>
                    <a:pt x="4318" y="7277"/>
                  </a:lnTo>
                  <a:lnTo>
                    <a:pt x="4361" y="7279"/>
                  </a:lnTo>
                  <a:lnTo>
                    <a:pt x="4402" y="7283"/>
                  </a:lnTo>
                  <a:lnTo>
                    <a:pt x="4442" y="7287"/>
                  </a:lnTo>
                  <a:lnTo>
                    <a:pt x="4481" y="7293"/>
                  </a:lnTo>
                  <a:lnTo>
                    <a:pt x="4518" y="7301"/>
                  </a:lnTo>
                  <a:lnTo>
                    <a:pt x="4552" y="7310"/>
                  </a:lnTo>
                  <a:lnTo>
                    <a:pt x="4586" y="7320"/>
                  </a:lnTo>
                  <a:lnTo>
                    <a:pt x="4618" y="7332"/>
                  </a:lnTo>
                  <a:lnTo>
                    <a:pt x="4649" y="7345"/>
                  </a:lnTo>
                  <a:lnTo>
                    <a:pt x="4677" y="7360"/>
                  </a:lnTo>
                  <a:lnTo>
                    <a:pt x="4705" y="7377"/>
                  </a:lnTo>
                  <a:lnTo>
                    <a:pt x="4730" y="7395"/>
                  </a:lnTo>
                  <a:lnTo>
                    <a:pt x="4755" y="7414"/>
                  </a:lnTo>
                  <a:lnTo>
                    <a:pt x="4778" y="7435"/>
                  </a:lnTo>
                  <a:lnTo>
                    <a:pt x="4799" y="7458"/>
                  </a:lnTo>
                  <a:lnTo>
                    <a:pt x="4819" y="7482"/>
                  </a:lnTo>
                  <a:lnTo>
                    <a:pt x="4838" y="7508"/>
                  </a:lnTo>
                  <a:lnTo>
                    <a:pt x="4855" y="7536"/>
                  </a:lnTo>
                  <a:lnTo>
                    <a:pt x="4871" y="7565"/>
                  </a:lnTo>
                  <a:lnTo>
                    <a:pt x="4886" y="7596"/>
                  </a:lnTo>
                  <a:lnTo>
                    <a:pt x="4899" y="7629"/>
                  </a:lnTo>
                  <a:lnTo>
                    <a:pt x="4911" y="7663"/>
                  </a:lnTo>
                  <a:lnTo>
                    <a:pt x="4921" y="7699"/>
                  </a:lnTo>
                  <a:lnTo>
                    <a:pt x="4930" y="7737"/>
                  </a:lnTo>
                  <a:lnTo>
                    <a:pt x="4938" y="7777"/>
                  </a:lnTo>
                  <a:lnTo>
                    <a:pt x="4945" y="7818"/>
                  </a:lnTo>
                  <a:lnTo>
                    <a:pt x="4950" y="7861"/>
                  </a:lnTo>
                  <a:lnTo>
                    <a:pt x="4954" y="7907"/>
                  </a:lnTo>
                  <a:lnTo>
                    <a:pt x="4957" y="7954"/>
                  </a:lnTo>
                  <a:lnTo>
                    <a:pt x="4959" y="8004"/>
                  </a:lnTo>
                  <a:lnTo>
                    <a:pt x="4959" y="8054"/>
                  </a:lnTo>
                  <a:lnTo>
                    <a:pt x="4959" y="8104"/>
                  </a:lnTo>
                  <a:lnTo>
                    <a:pt x="4957" y="8154"/>
                  </a:lnTo>
                  <a:lnTo>
                    <a:pt x="4954" y="8201"/>
                  </a:lnTo>
                  <a:lnTo>
                    <a:pt x="4950" y="8246"/>
                  </a:lnTo>
                  <a:lnTo>
                    <a:pt x="4945" y="8290"/>
                  </a:lnTo>
                  <a:lnTo>
                    <a:pt x="4938" y="8331"/>
                  </a:lnTo>
                  <a:lnTo>
                    <a:pt x="4930" y="8370"/>
                  </a:lnTo>
                  <a:lnTo>
                    <a:pt x="4921" y="8409"/>
                  </a:lnTo>
                  <a:lnTo>
                    <a:pt x="4911" y="8445"/>
                  </a:lnTo>
                  <a:lnTo>
                    <a:pt x="4899" y="8479"/>
                  </a:lnTo>
                  <a:lnTo>
                    <a:pt x="4886" y="8512"/>
                  </a:lnTo>
                  <a:lnTo>
                    <a:pt x="4871" y="8543"/>
                  </a:lnTo>
                  <a:lnTo>
                    <a:pt x="4855" y="8572"/>
                  </a:lnTo>
                  <a:lnTo>
                    <a:pt x="4838" y="8599"/>
                  </a:lnTo>
                  <a:lnTo>
                    <a:pt x="4819" y="8625"/>
                  </a:lnTo>
                  <a:lnTo>
                    <a:pt x="4799" y="8650"/>
                  </a:lnTo>
                  <a:lnTo>
                    <a:pt x="4778" y="8673"/>
                  </a:lnTo>
                  <a:lnTo>
                    <a:pt x="4755" y="8694"/>
                  </a:lnTo>
                  <a:lnTo>
                    <a:pt x="4730" y="8713"/>
                  </a:lnTo>
                  <a:lnTo>
                    <a:pt x="4705" y="8731"/>
                  </a:lnTo>
                  <a:lnTo>
                    <a:pt x="4677" y="8747"/>
                  </a:lnTo>
                  <a:lnTo>
                    <a:pt x="4649" y="8763"/>
                  </a:lnTo>
                  <a:lnTo>
                    <a:pt x="4618" y="8776"/>
                  </a:lnTo>
                  <a:lnTo>
                    <a:pt x="4586" y="8788"/>
                  </a:lnTo>
                  <a:lnTo>
                    <a:pt x="4552" y="8798"/>
                  </a:lnTo>
                  <a:lnTo>
                    <a:pt x="4518" y="8807"/>
                  </a:lnTo>
                  <a:lnTo>
                    <a:pt x="4481" y="8814"/>
                  </a:lnTo>
                  <a:lnTo>
                    <a:pt x="4442" y="8820"/>
                  </a:lnTo>
                  <a:lnTo>
                    <a:pt x="4402" y="8825"/>
                  </a:lnTo>
                  <a:lnTo>
                    <a:pt x="4361" y="8828"/>
                  </a:lnTo>
                  <a:lnTo>
                    <a:pt x="4318" y="8830"/>
                  </a:lnTo>
                  <a:lnTo>
                    <a:pt x="4272" y="8831"/>
                  </a:lnTo>
                  <a:lnTo>
                    <a:pt x="1582" y="8831"/>
                  </a:lnTo>
                  <a:close/>
                  <a:moveTo>
                    <a:pt x="1582" y="13311"/>
                  </a:moveTo>
                  <a:lnTo>
                    <a:pt x="1537" y="13311"/>
                  </a:lnTo>
                  <a:lnTo>
                    <a:pt x="1494" y="13309"/>
                  </a:lnTo>
                  <a:lnTo>
                    <a:pt x="1452" y="13305"/>
                  </a:lnTo>
                  <a:lnTo>
                    <a:pt x="1412" y="13301"/>
                  </a:lnTo>
                  <a:lnTo>
                    <a:pt x="1374" y="13295"/>
                  </a:lnTo>
                  <a:lnTo>
                    <a:pt x="1337" y="13286"/>
                  </a:lnTo>
                  <a:lnTo>
                    <a:pt x="1302" y="13277"/>
                  </a:lnTo>
                  <a:lnTo>
                    <a:pt x="1268" y="13267"/>
                  </a:lnTo>
                  <a:lnTo>
                    <a:pt x="1237" y="13255"/>
                  </a:lnTo>
                  <a:lnTo>
                    <a:pt x="1207" y="13242"/>
                  </a:lnTo>
                  <a:lnTo>
                    <a:pt x="1177" y="13227"/>
                  </a:lnTo>
                  <a:lnTo>
                    <a:pt x="1150" y="13211"/>
                  </a:lnTo>
                  <a:lnTo>
                    <a:pt x="1124" y="13193"/>
                  </a:lnTo>
                  <a:lnTo>
                    <a:pt x="1100" y="13174"/>
                  </a:lnTo>
                  <a:lnTo>
                    <a:pt x="1077" y="13152"/>
                  </a:lnTo>
                  <a:lnTo>
                    <a:pt x="1055" y="13130"/>
                  </a:lnTo>
                  <a:lnTo>
                    <a:pt x="1035" y="13106"/>
                  </a:lnTo>
                  <a:lnTo>
                    <a:pt x="1016" y="13080"/>
                  </a:lnTo>
                  <a:lnTo>
                    <a:pt x="999" y="13052"/>
                  </a:lnTo>
                  <a:lnTo>
                    <a:pt x="984" y="13022"/>
                  </a:lnTo>
                  <a:lnTo>
                    <a:pt x="969" y="12992"/>
                  </a:lnTo>
                  <a:lnTo>
                    <a:pt x="956" y="12959"/>
                  </a:lnTo>
                  <a:lnTo>
                    <a:pt x="945" y="12925"/>
                  </a:lnTo>
                  <a:lnTo>
                    <a:pt x="934" y="12888"/>
                  </a:lnTo>
                  <a:lnTo>
                    <a:pt x="925" y="12851"/>
                  </a:lnTo>
                  <a:lnTo>
                    <a:pt x="916" y="12811"/>
                  </a:lnTo>
                  <a:lnTo>
                    <a:pt x="910" y="12769"/>
                  </a:lnTo>
                  <a:lnTo>
                    <a:pt x="904" y="12726"/>
                  </a:lnTo>
                  <a:lnTo>
                    <a:pt x="900" y="12681"/>
                  </a:lnTo>
                  <a:lnTo>
                    <a:pt x="897" y="12634"/>
                  </a:lnTo>
                  <a:lnTo>
                    <a:pt x="895" y="12585"/>
                  </a:lnTo>
                  <a:lnTo>
                    <a:pt x="895" y="12533"/>
                  </a:lnTo>
                  <a:lnTo>
                    <a:pt x="895" y="12483"/>
                  </a:lnTo>
                  <a:lnTo>
                    <a:pt x="897" y="12434"/>
                  </a:lnTo>
                  <a:lnTo>
                    <a:pt x="900" y="12387"/>
                  </a:lnTo>
                  <a:lnTo>
                    <a:pt x="904" y="12342"/>
                  </a:lnTo>
                  <a:lnTo>
                    <a:pt x="910" y="12299"/>
                  </a:lnTo>
                  <a:lnTo>
                    <a:pt x="916" y="12257"/>
                  </a:lnTo>
                  <a:lnTo>
                    <a:pt x="925" y="12217"/>
                  </a:lnTo>
                  <a:lnTo>
                    <a:pt x="934" y="12180"/>
                  </a:lnTo>
                  <a:lnTo>
                    <a:pt x="945" y="12143"/>
                  </a:lnTo>
                  <a:lnTo>
                    <a:pt x="956" y="12108"/>
                  </a:lnTo>
                  <a:lnTo>
                    <a:pt x="969" y="12076"/>
                  </a:lnTo>
                  <a:lnTo>
                    <a:pt x="984" y="12045"/>
                  </a:lnTo>
                  <a:lnTo>
                    <a:pt x="999" y="12015"/>
                  </a:lnTo>
                  <a:lnTo>
                    <a:pt x="1016" y="11988"/>
                  </a:lnTo>
                  <a:lnTo>
                    <a:pt x="1035" y="11962"/>
                  </a:lnTo>
                  <a:lnTo>
                    <a:pt x="1055" y="11938"/>
                  </a:lnTo>
                  <a:lnTo>
                    <a:pt x="1077" y="11916"/>
                  </a:lnTo>
                  <a:lnTo>
                    <a:pt x="1100" y="11894"/>
                  </a:lnTo>
                  <a:lnTo>
                    <a:pt x="1124" y="11874"/>
                  </a:lnTo>
                  <a:lnTo>
                    <a:pt x="1150" y="11857"/>
                  </a:lnTo>
                  <a:lnTo>
                    <a:pt x="1177" y="11840"/>
                  </a:lnTo>
                  <a:lnTo>
                    <a:pt x="1207" y="11826"/>
                  </a:lnTo>
                  <a:lnTo>
                    <a:pt x="1237" y="11812"/>
                  </a:lnTo>
                  <a:lnTo>
                    <a:pt x="1268" y="11801"/>
                  </a:lnTo>
                  <a:lnTo>
                    <a:pt x="1302" y="11790"/>
                  </a:lnTo>
                  <a:lnTo>
                    <a:pt x="1337" y="11780"/>
                  </a:lnTo>
                  <a:lnTo>
                    <a:pt x="1374" y="11773"/>
                  </a:lnTo>
                  <a:lnTo>
                    <a:pt x="1412" y="11767"/>
                  </a:lnTo>
                  <a:lnTo>
                    <a:pt x="1452" y="11762"/>
                  </a:lnTo>
                  <a:lnTo>
                    <a:pt x="1494" y="11759"/>
                  </a:lnTo>
                  <a:lnTo>
                    <a:pt x="1537" y="11757"/>
                  </a:lnTo>
                  <a:lnTo>
                    <a:pt x="1582" y="11756"/>
                  </a:lnTo>
                  <a:lnTo>
                    <a:pt x="4272" y="11756"/>
                  </a:lnTo>
                  <a:lnTo>
                    <a:pt x="4318" y="11757"/>
                  </a:lnTo>
                  <a:lnTo>
                    <a:pt x="4361" y="11759"/>
                  </a:lnTo>
                  <a:lnTo>
                    <a:pt x="4402" y="11762"/>
                  </a:lnTo>
                  <a:lnTo>
                    <a:pt x="4442" y="11767"/>
                  </a:lnTo>
                  <a:lnTo>
                    <a:pt x="4481" y="11773"/>
                  </a:lnTo>
                  <a:lnTo>
                    <a:pt x="4518" y="11780"/>
                  </a:lnTo>
                  <a:lnTo>
                    <a:pt x="4552" y="11790"/>
                  </a:lnTo>
                  <a:lnTo>
                    <a:pt x="4586" y="11801"/>
                  </a:lnTo>
                  <a:lnTo>
                    <a:pt x="4618" y="11812"/>
                  </a:lnTo>
                  <a:lnTo>
                    <a:pt x="4649" y="11826"/>
                  </a:lnTo>
                  <a:lnTo>
                    <a:pt x="4677" y="11840"/>
                  </a:lnTo>
                  <a:lnTo>
                    <a:pt x="4705" y="11857"/>
                  </a:lnTo>
                  <a:lnTo>
                    <a:pt x="4730" y="11874"/>
                  </a:lnTo>
                  <a:lnTo>
                    <a:pt x="4755" y="11894"/>
                  </a:lnTo>
                  <a:lnTo>
                    <a:pt x="4778" y="11916"/>
                  </a:lnTo>
                  <a:lnTo>
                    <a:pt x="4799" y="11938"/>
                  </a:lnTo>
                  <a:lnTo>
                    <a:pt x="4819" y="11962"/>
                  </a:lnTo>
                  <a:lnTo>
                    <a:pt x="4838" y="11988"/>
                  </a:lnTo>
                  <a:lnTo>
                    <a:pt x="4855" y="12015"/>
                  </a:lnTo>
                  <a:lnTo>
                    <a:pt x="4871" y="12045"/>
                  </a:lnTo>
                  <a:lnTo>
                    <a:pt x="4886" y="12076"/>
                  </a:lnTo>
                  <a:lnTo>
                    <a:pt x="4899" y="12108"/>
                  </a:lnTo>
                  <a:lnTo>
                    <a:pt x="4911" y="12143"/>
                  </a:lnTo>
                  <a:lnTo>
                    <a:pt x="4921" y="12180"/>
                  </a:lnTo>
                  <a:lnTo>
                    <a:pt x="4930" y="12217"/>
                  </a:lnTo>
                  <a:lnTo>
                    <a:pt x="4938" y="12257"/>
                  </a:lnTo>
                  <a:lnTo>
                    <a:pt x="4945" y="12299"/>
                  </a:lnTo>
                  <a:lnTo>
                    <a:pt x="4950" y="12342"/>
                  </a:lnTo>
                  <a:lnTo>
                    <a:pt x="4954" y="12387"/>
                  </a:lnTo>
                  <a:lnTo>
                    <a:pt x="4957" y="12434"/>
                  </a:lnTo>
                  <a:lnTo>
                    <a:pt x="4959" y="12483"/>
                  </a:lnTo>
                  <a:lnTo>
                    <a:pt x="4959" y="12533"/>
                  </a:lnTo>
                  <a:lnTo>
                    <a:pt x="4959" y="12585"/>
                  </a:lnTo>
                  <a:lnTo>
                    <a:pt x="4957" y="12634"/>
                  </a:lnTo>
                  <a:lnTo>
                    <a:pt x="4954" y="12681"/>
                  </a:lnTo>
                  <a:lnTo>
                    <a:pt x="4950" y="12726"/>
                  </a:lnTo>
                  <a:lnTo>
                    <a:pt x="4945" y="12769"/>
                  </a:lnTo>
                  <a:lnTo>
                    <a:pt x="4938" y="12811"/>
                  </a:lnTo>
                  <a:lnTo>
                    <a:pt x="4930" y="12851"/>
                  </a:lnTo>
                  <a:lnTo>
                    <a:pt x="4921" y="12888"/>
                  </a:lnTo>
                  <a:lnTo>
                    <a:pt x="4911" y="12925"/>
                  </a:lnTo>
                  <a:lnTo>
                    <a:pt x="4899" y="12959"/>
                  </a:lnTo>
                  <a:lnTo>
                    <a:pt x="4886" y="12992"/>
                  </a:lnTo>
                  <a:lnTo>
                    <a:pt x="4871" y="13022"/>
                  </a:lnTo>
                  <a:lnTo>
                    <a:pt x="4855" y="13052"/>
                  </a:lnTo>
                  <a:lnTo>
                    <a:pt x="4838" y="13080"/>
                  </a:lnTo>
                  <a:lnTo>
                    <a:pt x="4819" y="13106"/>
                  </a:lnTo>
                  <a:lnTo>
                    <a:pt x="4799" y="13130"/>
                  </a:lnTo>
                  <a:lnTo>
                    <a:pt x="4778" y="13152"/>
                  </a:lnTo>
                  <a:lnTo>
                    <a:pt x="4755" y="13174"/>
                  </a:lnTo>
                  <a:lnTo>
                    <a:pt x="4730" y="13193"/>
                  </a:lnTo>
                  <a:lnTo>
                    <a:pt x="4705" y="13211"/>
                  </a:lnTo>
                  <a:lnTo>
                    <a:pt x="4677" y="13227"/>
                  </a:lnTo>
                  <a:lnTo>
                    <a:pt x="4649" y="13242"/>
                  </a:lnTo>
                  <a:lnTo>
                    <a:pt x="4618" y="13255"/>
                  </a:lnTo>
                  <a:lnTo>
                    <a:pt x="4586" y="13267"/>
                  </a:lnTo>
                  <a:lnTo>
                    <a:pt x="4552" y="13277"/>
                  </a:lnTo>
                  <a:lnTo>
                    <a:pt x="4518" y="13286"/>
                  </a:lnTo>
                  <a:lnTo>
                    <a:pt x="4481" y="13295"/>
                  </a:lnTo>
                  <a:lnTo>
                    <a:pt x="4442" y="13301"/>
                  </a:lnTo>
                  <a:lnTo>
                    <a:pt x="4402" y="13305"/>
                  </a:lnTo>
                  <a:lnTo>
                    <a:pt x="4361" y="13309"/>
                  </a:lnTo>
                  <a:lnTo>
                    <a:pt x="4318" y="13311"/>
                  </a:lnTo>
                  <a:lnTo>
                    <a:pt x="4272" y="13311"/>
                  </a:lnTo>
                  <a:lnTo>
                    <a:pt x="1582" y="133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867"/>
            </a:p>
          </p:txBody>
        </p:sp>
      </p:grpSp>
      <p:grpSp>
        <p:nvGrpSpPr>
          <p:cNvPr id="15" name="Group 62"/>
          <p:cNvGrpSpPr/>
          <p:nvPr/>
        </p:nvGrpSpPr>
        <p:grpSpPr>
          <a:xfrm>
            <a:off x="522514" y="2641600"/>
            <a:ext cx="725715" cy="667657"/>
            <a:chOff x="5884769" y="3732774"/>
            <a:chExt cx="654485" cy="654485"/>
          </a:xfrm>
        </p:grpSpPr>
        <p:sp>
          <p:nvSpPr>
            <p:cNvPr id="16" name="Oval 63"/>
            <p:cNvSpPr/>
            <p:nvPr/>
          </p:nvSpPr>
          <p:spPr>
            <a:xfrm flipV="1">
              <a:off x="5884769" y="3732774"/>
              <a:ext cx="654485" cy="6544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7" name="Freeform 445"/>
            <p:cNvSpPr>
              <a:spLocks/>
            </p:cNvSpPr>
            <p:nvPr/>
          </p:nvSpPr>
          <p:spPr bwMode="auto">
            <a:xfrm>
              <a:off x="6025072" y="3920462"/>
              <a:ext cx="341868" cy="279104"/>
            </a:xfrm>
            <a:custGeom>
              <a:avLst/>
              <a:gdLst>
                <a:gd name="T0" fmla="*/ 15282 w 16126"/>
                <a:gd name="T1" fmla="*/ 195 h 13163"/>
                <a:gd name="T2" fmla="*/ 12797 w 16126"/>
                <a:gd name="T3" fmla="*/ 1052 h 13163"/>
                <a:gd name="T4" fmla="*/ 9349 w 16126"/>
                <a:gd name="T5" fmla="*/ 2340 h 13163"/>
                <a:gd name="T6" fmla="*/ 5653 w 16126"/>
                <a:gd name="T7" fmla="*/ 3784 h 13163"/>
                <a:gd name="T8" fmla="*/ 2421 w 16126"/>
                <a:gd name="T9" fmla="*/ 5114 h 13163"/>
                <a:gd name="T10" fmla="*/ 369 w 16126"/>
                <a:gd name="T11" fmla="*/ 6058 h 13163"/>
                <a:gd name="T12" fmla="*/ 25 w 16126"/>
                <a:gd name="T13" fmla="*/ 6365 h 13163"/>
                <a:gd name="T14" fmla="*/ 240 w 16126"/>
                <a:gd name="T15" fmla="*/ 6528 h 13163"/>
                <a:gd name="T16" fmla="*/ 653 w 16126"/>
                <a:gd name="T17" fmla="*/ 6773 h 13163"/>
                <a:gd name="T18" fmla="*/ 1239 w 16126"/>
                <a:gd name="T19" fmla="*/ 7087 h 13163"/>
                <a:gd name="T20" fmla="*/ 2293 w 16126"/>
                <a:gd name="T21" fmla="*/ 7620 h 13163"/>
                <a:gd name="T22" fmla="*/ 3868 w 16126"/>
                <a:gd name="T23" fmla="*/ 8244 h 13163"/>
                <a:gd name="T24" fmla="*/ 7143 w 16126"/>
                <a:gd name="T25" fmla="*/ 6096 h 13163"/>
                <a:gd name="T26" fmla="*/ 9630 w 16126"/>
                <a:gd name="T27" fmla="*/ 4485 h 13163"/>
                <a:gd name="T28" fmla="*/ 12044 w 16126"/>
                <a:gd name="T29" fmla="*/ 2951 h 13163"/>
                <a:gd name="T30" fmla="*/ 13900 w 16126"/>
                <a:gd name="T31" fmla="*/ 1822 h 13163"/>
                <a:gd name="T32" fmla="*/ 14718 w 16126"/>
                <a:gd name="T33" fmla="*/ 1424 h 13163"/>
                <a:gd name="T34" fmla="*/ 14283 w 16126"/>
                <a:gd name="T35" fmla="*/ 2000 h 13163"/>
                <a:gd name="T36" fmla="*/ 12966 w 16126"/>
                <a:gd name="T37" fmla="*/ 3344 h 13163"/>
                <a:gd name="T38" fmla="*/ 11154 w 16126"/>
                <a:gd name="T39" fmla="*/ 5108 h 13163"/>
                <a:gd name="T40" fmla="*/ 7883 w 16126"/>
                <a:gd name="T41" fmla="*/ 8242 h 13163"/>
                <a:gd name="T42" fmla="*/ 6749 w 16126"/>
                <a:gd name="T43" fmla="*/ 9347 h 13163"/>
                <a:gd name="T44" fmla="*/ 6454 w 16126"/>
                <a:gd name="T45" fmla="*/ 9766 h 13163"/>
                <a:gd name="T46" fmla="*/ 6186 w 16126"/>
                <a:gd name="T47" fmla="*/ 10525 h 13163"/>
                <a:gd name="T48" fmla="*/ 5994 w 16126"/>
                <a:gd name="T49" fmla="*/ 11036 h 13163"/>
                <a:gd name="T50" fmla="*/ 5843 w 16126"/>
                <a:gd name="T51" fmla="*/ 11384 h 13163"/>
                <a:gd name="T52" fmla="*/ 5722 w 16126"/>
                <a:gd name="T53" fmla="*/ 11579 h 13163"/>
                <a:gd name="T54" fmla="*/ 5612 w 16126"/>
                <a:gd name="T55" fmla="*/ 11545 h 13163"/>
                <a:gd name="T56" fmla="*/ 5383 w 16126"/>
                <a:gd name="T57" fmla="*/ 11261 h 13163"/>
                <a:gd name="T58" fmla="*/ 5005 w 16126"/>
                <a:gd name="T59" fmla="*/ 10720 h 13163"/>
                <a:gd name="T60" fmla="*/ 4472 w 16126"/>
                <a:gd name="T61" fmla="*/ 9948 h 13163"/>
                <a:gd name="T62" fmla="*/ 4211 w 16126"/>
                <a:gd name="T63" fmla="*/ 9601 h 13163"/>
                <a:gd name="T64" fmla="*/ 4069 w 16126"/>
                <a:gd name="T65" fmla="*/ 9479 h 13163"/>
                <a:gd name="T66" fmla="*/ 4103 w 16126"/>
                <a:gd name="T67" fmla="*/ 9732 h 13163"/>
                <a:gd name="T68" fmla="*/ 4294 w 16126"/>
                <a:gd name="T69" fmla="*/ 10343 h 13163"/>
                <a:gd name="T70" fmla="*/ 4583 w 16126"/>
                <a:gd name="T71" fmla="*/ 11148 h 13163"/>
                <a:gd name="T72" fmla="*/ 4914 w 16126"/>
                <a:gd name="T73" fmla="*/ 11987 h 13163"/>
                <a:gd name="T74" fmla="*/ 5225 w 16126"/>
                <a:gd name="T75" fmla="*/ 12696 h 13163"/>
                <a:gd name="T76" fmla="*/ 5460 w 16126"/>
                <a:gd name="T77" fmla="*/ 13114 h 13163"/>
                <a:gd name="T78" fmla="*/ 5767 w 16126"/>
                <a:gd name="T79" fmla="*/ 12916 h 13163"/>
                <a:gd name="T80" fmla="*/ 6878 w 16126"/>
                <a:gd name="T81" fmla="*/ 11818 h 13163"/>
                <a:gd name="T82" fmla="*/ 7946 w 16126"/>
                <a:gd name="T83" fmla="*/ 10787 h 13163"/>
                <a:gd name="T84" fmla="*/ 8303 w 16126"/>
                <a:gd name="T85" fmla="*/ 10468 h 13163"/>
                <a:gd name="T86" fmla="*/ 8494 w 16126"/>
                <a:gd name="T87" fmla="*/ 10451 h 13163"/>
                <a:gd name="T88" fmla="*/ 9028 w 16126"/>
                <a:gd name="T89" fmla="*/ 10642 h 13163"/>
                <a:gd name="T90" fmla="*/ 9979 w 16126"/>
                <a:gd name="T91" fmla="*/ 11030 h 13163"/>
                <a:gd name="T92" fmla="*/ 11596 w 16126"/>
                <a:gd name="T93" fmla="*/ 11726 h 13163"/>
                <a:gd name="T94" fmla="*/ 12216 w 16126"/>
                <a:gd name="T95" fmla="*/ 11936 h 13163"/>
                <a:gd name="T96" fmla="*/ 12721 w 16126"/>
                <a:gd name="T97" fmla="*/ 10858 h 13163"/>
                <a:gd name="T98" fmla="*/ 13523 w 16126"/>
                <a:gd name="T99" fmla="*/ 8716 h 13163"/>
                <a:gd name="T100" fmla="*/ 14446 w 16126"/>
                <a:gd name="T101" fmla="*/ 6037 h 13163"/>
                <a:gd name="T102" fmla="*/ 15305 w 16126"/>
                <a:gd name="T103" fmla="*/ 3348 h 13163"/>
                <a:gd name="T104" fmla="*/ 15925 w 16126"/>
                <a:gd name="T105" fmla="*/ 1178 h 13163"/>
                <a:gd name="T106" fmla="*/ 16124 w 16126"/>
                <a:gd name="T107" fmla="*/ 55 h 13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126" h="13163">
                  <a:moveTo>
                    <a:pt x="16097" y="1"/>
                  </a:moveTo>
                  <a:lnTo>
                    <a:pt x="16014" y="0"/>
                  </a:lnTo>
                  <a:lnTo>
                    <a:pt x="15847" y="33"/>
                  </a:lnTo>
                  <a:lnTo>
                    <a:pt x="15601" y="99"/>
                  </a:lnTo>
                  <a:lnTo>
                    <a:pt x="15282" y="195"/>
                  </a:lnTo>
                  <a:lnTo>
                    <a:pt x="14896" y="319"/>
                  </a:lnTo>
                  <a:lnTo>
                    <a:pt x="14449" y="468"/>
                  </a:lnTo>
                  <a:lnTo>
                    <a:pt x="13947" y="642"/>
                  </a:lnTo>
                  <a:lnTo>
                    <a:pt x="13394" y="838"/>
                  </a:lnTo>
                  <a:lnTo>
                    <a:pt x="12797" y="1052"/>
                  </a:lnTo>
                  <a:lnTo>
                    <a:pt x="12162" y="1284"/>
                  </a:lnTo>
                  <a:lnTo>
                    <a:pt x="11493" y="1530"/>
                  </a:lnTo>
                  <a:lnTo>
                    <a:pt x="10799" y="1790"/>
                  </a:lnTo>
                  <a:lnTo>
                    <a:pt x="10082" y="2060"/>
                  </a:lnTo>
                  <a:lnTo>
                    <a:pt x="9349" y="2340"/>
                  </a:lnTo>
                  <a:lnTo>
                    <a:pt x="8607" y="2624"/>
                  </a:lnTo>
                  <a:lnTo>
                    <a:pt x="7860" y="2913"/>
                  </a:lnTo>
                  <a:lnTo>
                    <a:pt x="7115" y="3204"/>
                  </a:lnTo>
                  <a:lnTo>
                    <a:pt x="6378" y="3495"/>
                  </a:lnTo>
                  <a:lnTo>
                    <a:pt x="5653" y="3784"/>
                  </a:lnTo>
                  <a:lnTo>
                    <a:pt x="4946" y="4067"/>
                  </a:lnTo>
                  <a:lnTo>
                    <a:pt x="4265" y="4345"/>
                  </a:lnTo>
                  <a:lnTo>
                    <a:pt x="3613" y="4613"/>
                  </a:lnTo>
                  <a:lnTo>
                    <a:pt x="2997" y="4870"/>
                  </a:lnTo>
                  <a:lnTo>
                    <a:pt x="2421" y="5114"/>
                  </a:lnTo>
                  <a:lnTo>
                    <a:pt x="1894" y="5342"/>
                  </a:lnTo>
                  <a:lnTo>
                    <a:pt x="1419" y="5553"/>
                  </a:lnTo>
                  <a:lnTo>
                    <a:pt x="1003" y="5744"/>
                  </a:lnTo>
                  <a:lnTo>
                    <a:pt x="651" y="5912"/>
                  </a:lnTo>
                  <a:lnTo>
                    <a:pt x="369" y="6058"/>
                  </a:lnTo>
                  <a:lnTo>
                    <a:pt x="163" y="6176"/>
                  </a:lnTo>
                  <a:lnTo>
                    <a:pt x="38" y="6266"/>
                  </a:lnTo>
                  <a:lnTo>
                    <a:pt x="0" y="6325"/>
                  </a:lnTo>
                  <a:lnTo>
                    <a:pt x="8" y="6342"/>
                  </a:lnTo>
                  <a:lnTo>
                    <a:pt x="25" y="6365"/>
                  </a:lnTo>
                  <a:lnTo>
                    <a:pt x="50" y="6391"/>
                  </a:lnTo>
                  <a:lnTo>
                    <a:pt x="86" y="6419"/>
                  </a:lnTo>
                  <a:lnTo>
                    <a:pt x="129" y="6452"/>
                  </a:lnTo>
                  <a:lnTo>
                    <a:pt x="180" y="6489"/>
                  </a:lnTo>
                  <a:lnTo>
                    <a:pt x="240" y="6528"/>
                  </a:lnTo>
                  <a:lnTo>
                    <a:pt x="307" y="6571"/>
                  </a:lnTo>
                  <a:lnTo>
                    <a:pt x="383" y="6617"/>
                  </a:lnTo>
                  <a:lnTo>
                    <a:pt x="466" y="6666"/>
                  </a:lnTo>
                  <a:lnTo>
                    <a:pt x="556" y="6718"/>
                  </a:lnTo>
                  <a:lnTo>
                    <a:pt x="653" y="6773"/>
                  </a:lnTo>
                  <a:lnTo>
                    <a:pt x="758" y="6831"/>
                  </a:lnTo>
                  <a:lnTo>
                    <a:pt x="869" y="6891"/>
                  </a:lnTo>
                  <a:lnTo>
                    <a:pt x="986" y="6954"/>
                  </a:lnTo>
                  <a:lnTo>
                    <a:pt x="1109" y="7020"/>
                  </a:lnTo>
                  <a:lnTo>
                    <a:pt x="1239" y="7087"/>
                  </a:lnTo>
                  <a:lnTo>
                    <a:pt x="1374" y="7157"/>
                  </a:lnTo>
                  <a:lnTo>
                    <a:pt x="1514" y="7229"/>
                  </a:lnTo>
                  <a:lnTo>
                    <a:pt x="1660" y="7304"/>
                  </a:lnTo>
                  <a:lnTo>
                    <a:pt x="1968" y="7459"/>
                  </a:lnTo>
                  <a:lnTo>
                    <a:pt x="2293" y="7620"/>
                  </a:lnTo>
                  <a:lnTo>
                    <a:pt x="2636" y="7788"/>
                  </a:lnTo>
                  <a:lnTo>
                    <a:pt x="2994" y="7962"/>
                  </a:lnTo>
                  <a:lnTo>
                    <a:pt x="3365" y="8141"/>
                  </a:lnTo>
                  <a:lnTo>
                    <a:pt x="3748" y="8324"/>
                  </a:lnTo>
                  <a:lnTo>
                    <a:pt x="3868" y="8244"/>
                  </a:lnTo>
                  <a:lnTo>
                    <a:pt x="4207" y="8020"/>
                  </a:lnTo>
                  <a:lnTo>
                    <a:pt x="4736" y="7673"/>
                  </a:lnTo>
                  <a:lnTo>
                    <a:pt x="5421" y="7221"/>
                  </a:lnTo>
                  <a:lnTo>
                    <a:pt x="6233" y="6690"/>
                  </a:lnTo>
                  <a:lnTo>
                    <a:pt x="7143" y="6096"/>
                  </a:lnTo>
                  <a:lnTo>
                    <a:pt x="7622" y="5783"/>
                  </a:lnTo>
                  <a:lnTo>
                    <a:pt x="8115" y="5463"/>
                  </a:lnTo>
                  <a:lnTo>
                    <a:pt x="8617" y="5138"/>
                  </a:lnTo>
                  <a:lnTo>
                    <a:pt x="9123" y="4811"/>
                  </a:lnTo>
                  <a:lnTo>
                    <a:pt x="9630" y="4485"/>
                  </a:lnTo>
                  <a:lnTo>
                    <a:pt x="10134" y="4161"/>
                  </a:lnTo>
                  <a:lnTo>
                    <a:pt x="10632" y="3843"/>
                  </a:lnTo>
                  <a:lnTo>
                    <a:pt x="11118" y="3535"/>
                  </a:lnTo>
                  <a:lnTo>
                    <a:pt x="11590" y="3236"/>
                  </a:lnTo>
                  <a:lnTo>
                    <a:pt x="12044" y="2951"/>
                  </a:lnTo>
                  <a:lnTo>
                    <a:pt x="12475" y="2682"/>
                  </a:lnTo>
                  <a:lnTo>
                    <a:pt x="12880" y="2432"/>
                  </a:lnTo>
                  <a:lnTo>
                    <a:pt x="13255" y="2203"/>
                  </a:lnTo>
                  <a:lnTo>
                    <a:pt x="13596" y="1999"/>
                  </a:lnTo>
                  <a:lnTo>
                    <a:pt x="13900" y="1822"/>
                  </a:lnTo>
                  <a:lnTo>
                    <a:pt x="14162" y="1673"/>
                  </a:lnTo>
                  <a:lnTo>
                    <a:pt x="14378" y="1556"/>
                  </a:lnTo>
                  <a:lnTo>
                    <a:pt x="14545" y="1475"/>
                  </a:lnTo>
                  <a:lnTo>
                    <a:pt x="14660" y="1429"/>
                  </a:lnTo>
                  <a:lnTo>
                    <a:pt x="14718" y="1424"/>
                  </a:lnTo>
                  <a:lnTo>
                    <a:pt x="14720" y="1461"/>
                  </a:lnTo>
                  <a:lnTo>
                    <a:pt x="14674" y="1541"/>
                  </a:lnTo>
                  <a:lnTo>
                    <a:pt x="14585" y="1659"/>
                  </a:lnTo>
                  <a:lnTo>
                    <a:pt x="14454" y="1814"/>
                  </a:lnTo>
                  <a:lnTo>
                    <a:pt x="14283" y="2000"/>
                  </a:lnTo>
                  <a:lnTo>
                    <a:pt x="14079" y="2219"/>
                  </a:lnTo>
                  <a:lnTo>
                    <a:pt x="13841" y="2466"/>
                  </a:lnTo>
                  <a:lnTo>
                    <a:pt x="13575" y="2737"/>
                  </a:lnTo>
                  <a:lnTo>
                    <a:pt x="13281" y="3031"/>
                  </a:lnTo>
                  <a:lnTo>
                    <a:pt x="12966" y="3344"/>
                  </a:lnTo>
                  <a:lnTo>
                    <a:pt x="12631" y="3674"/>
                  </a:lnTo>
                  <a:lnTo>
                    <a:pt x="12279" y="4018"/>
                  </a:lnTo>
                  <a:lnTo>
                    <a:pt x="11914" y="4373"/>
                  </a:lnTo>
                  <a:lnTo>
                    <a:pt x="11538" y="4738"/>
                  </a:lnTo>
                  <a:lnTo>
                    <a:pt x="11154" y="5108"/>
                  </a:lnTo>
                  <a:lnTo>
                    <a:pt x="10766" y="5480"/>
                  </a:lnTo>
                  <a:lnTo>
                    <a:pt x="9990" y="6224"/>
                  </a:lnTo>
                  <a:lnTo>
                    <a:pt x="9234" y="6948"/>
                  </a:lnTo>
                  <a:lnTo>
                    <a:pt x="8524" y="7627"/>
                  </a:lnTo>
                  <a:lnTo>
                    <a:pt x="7883" y="8242"/>
                  </a:lnTo>
                  <a:lnTo>
                    <a:pt x="7596" y="8517"/>
                  </a:lnTo>
                  <a:lnTo>
                    <a:pt x="7336" y="8769"/>
                  </a:lnTo>
                  <a:lnTo>
                    <a:pt x="7106" y="8993"/>
                  </a:lnTo>
                  <a:lnTo>
                    <a:pt x="6910" y="9186"/>
                  </a:lnTo>
                  <a:lnTo>
                    <a:pt x="6749" y="9347"/>
                  </a:lnTo>
                  <a:lnTo>
                    <a:pt x="6627" y="9472"/>
                  </a:lnTo>
                  <a:lnTo>
                    <a:pt x="6548" y="9559"/>
                  </a:lnTo>
                  <a:lnTo>
                    <a:pt x="6514" y="9605"/>
                  </a:lnTo>
                  <a:lnTo>
                    <a:pt x="6488" y="9671"/>
                  </a:lnTo>
                  <a:lnTo>
                    <a:pt x="6454" y="9766"/>
                  </a:lnTo>
                  <a:lnTo>
                    <a:pt x="6412" y="9886"/>
                  </a:lnTo>
                  <a:lnTo>
                    <a:pt x="6362" y="10027"/>
                  </a:lnTo>
                  <a:lnTo>
                    <a:pt x="6308" y="10184"/>
                  </a:lnTo>
                  <a:lnTo>
                    <a:pt x="6249" y="10351"/>
                  </a:lnTo>
                  <a:lnTo>
                    <a:pt x="6186" y="10525"/>
                  </a:lnTo>
                  <a:lnTo>
                    <a:pt x="6123" y="10700"/>
                  </a:lnTo>
                  <a:lnTo>
                    <a:pt x="6090" y="10787"/>
                  </a:lnTo>
                  <a:lnTo>
                    <a:pt x="6057" y="10872"/>
                  </a:lnTo>
                  <a:lnTo>
                    <a:pt x="6025" y="10956"/>
                  </a:lnTo>
                  <a:lnTo>
                    <a:pt x="5994" y="11036"/>
                  </a:lnTo>
                  <a:lnTo>
                    <a:pt x="5961" y="11115"/>
                  </a:lnTo>
                  <a:lnTo>
                    <a:pt x="5931" y="11189"/>
                  </a:lnTo>
                  <a:lnTo>
                    <a:pt x="5901" y="11258"/>
                  </a:lnTo>
                  <a:lnTo>
                    <a:pt x="5872" y="11324"/>
                  </a:lnTo>
                  <a:lnTo>
                    <a:pt x="5843" y="11384"/>
                  </a:lnTo>
                  <a:lnTo>
                    <a:pt x="5816" y="11437"/>
                  </a:lnTo>
                  <a:lnTo>
                    <a:pt x="5790" y="11484"/>
                  </a:lnTo>
                  <a:lnTo>
                    <a:pt x="5766" y="11524"/>
                  </a:lnTo>
                  <a:lnTo>
                    <a:pt x="5744" y="11555"/>
                  </a:lnTo>
                  <a:lnTo>
                    <a:pt x="5722" y="11579"/>
                  </a:lnTo>
                  <a:lnTo>
                    <a:pt x="5703" y="11594"/>
                  </a:lnTo>
                  <a:lnTo>
                    <a:pt x="5687" y="11599"/>
                  </a:lnTo>
                  <a:lnTo>
                    <a:pt x="5668" y="11593"/>
                  </a:lnTo>
                  <a:lnTo>
                    <a:pt x="5643" y="11574"/>
                  </a:lnTo>
                  <a:lnTo>
                    <a:pt x="5612" y="11545"/>
                  </a:lnTo>
                  <a:lnTo>
                    <a:pt x="5575" y="11506"/>
                  </a:lnTo>
                  <a:lnTo>
                    <a:pt x="5533" y="11456"/>
                  </a:lnTo>
                  <a:lnTo>
                    <a:pt x="5488" y="11399"/>
                  </a:lnTo>
                  <a:lnTo>
                    <a:pt x="5437" y="11333"/>
                  </a:lnTo>
                  <a:lnTo>
                    <a:pt x="5383" y="11261"/>
                  </a:lnTo>
                  <a:lnTo>
                    <a:pt x="5325" y="11181"/>
                  </a:lnTo>
                  <a:lnTo>
                    <a:pt x="5266" y="11097"/>
                  </a:lnTo>
                  <a:lnTo>
                    <a:pt x="5203" y="11007"/>
                  </a:lnTo>
                  <a:lnTo>
                    <a:pt x="5138" y="10914"/>
                  </a:lnTo>
                  <a:lnTo>
                    <a:pt x="5005" y="10720"/>
                  </a:lnTo>
                  <a:lnTo>
                    <a:pt x="4868" y="10520"/>
                  </a:lnTo>
                  <a:lnTo>
                    <a:pt x="4732" y="10320"/>
                  </a:lnTo>
                  <a:lnTo>
                    <a:pt x="4598" y="10127"/>
                  </a:lnTo>
                  <a:lnTo>
                    <a:pt x="4534" y="10035"/>
                  </a:lnTo>
                  <a:lnTo>
                    <a:pt x="4472" y="9948"/>
                  </a:lnTo>
                  <a:lnTo>
                    <a:pt x="4414" y="9866"/>
                  </a:lnTo>
                  <a:lnTo>
                    <a:pt x="4358" y="9789"/>
                  </a:lnTo>
                  <a:lnTo>
                    <a:pt x="4305" y="9718"/>
                  </a:lnTo>
                  <a:lnTo>
                    <a:pt x="4257" y="9656"/>
                  </a:lnTo>
                  <a:lnTo>
                    <a:pt x="4211" y="9601"/>
                  </a:lnTo>
                  <a:lnTo>
                    <a:pt x="4172" y="9556"/>
                  </a:lnTo>
                  <a:lnTo>
                    <a:pt x="4138" y="9520"/>
                  </a:lnTo>
                  <a:lnTo>
                    <a:pt x="4109" y="9494"/>
                  </a:lnTo>
                  <a:lnTo>
                    <a:pt x="4086" y="9480"/>
                  </a:lnTo>
                  <a:lnTo>
                    <a:pt x="4069" y="9479"/>
                  </a:lnTo>
                  <a:lnTo>
                    <a:pt x="4061" y="9493"/>
                  </a:lnTo>
                  <a:lnTo>
                    <a:pt x="4060" y="9528"/>
                  </a:lnTo>
                  <a:lnTo>
                    <a:pt x="4067" y="9579"/>
                  </a:lnTo>
                  <a:lnTo>
                    <a:pt x="4081" y="9648"/>
                  </a:lnTo>
                  <a:lnTo>
                    <a:pt x="4103" y="9732"/>
                  </a:lnTo>
                  <a:lnTo>
                    <a:pt x="4131" y="9831"/>
                  </a:lnTo>
                  <a:lnTo>
                    <a:pt x="4164" y="9943"/>
                  </a:lnTo>
                  <a:lnTo>
                    <a:pt x="4202" y="10067"/>
                  </a:lnTo>
                  <a:lnTo>
                    <a:pt x="4246" y="10201"/>
                  </a:lnTo>
                  <a:lnTo>
                    <a:pt x="4294" y="10343"/>
                  </a:lnTo>
                  <a:lnTo>
                    <a:pt x="4345" y="10494"/>
                  </a:lnTo>
                  <a:lnTo>
                    <a:pt x="4401" y="10651"/>
                  </a:lnTo>
                  <a:lnTo>
                    <a:pt x="4459" y="10813"/>
                  </a:lnTo>
                  <a:lnTo>
                    <a:pt x="4521" y="10980"/>
                  </a:lnTo>
                  <a:lnTo>
                    <a:pt x="4583" y="11148"/>
                  </a:lnTo>
                  <a:lnTo>
                    <a:pt x="4649" y="11319"/>
                  </a:lnTo>
                  <a:lnTo>
                    <a:pt x="4714" y="11490"/>
                  </a:lnTo>
                  <a:lnTo>
                    <a:pt x="4781" y="11658"/>
                  </a:lnTo>
                  <a:lnTo>
                    <a:pt x="4847" y="11825"/>
                  </a:lnTo>
                  <a:lnTo>
                    <a:pt x="4914" y="11987"/>
                  </a:lnTo>
                  <a:lnTo>
                    <a:pt x="4980" y="12145"/>
                  </a:lnTo>
                  <a:lnTo>
                    <a:pt x="5044" y="12295"/>
                  </a:lnTo>
                  <a:lnTo>
                    <a:pt x="5107" y="12438"/>
                  </a:lnTo>
                  <a:lnTo>
                    <a:pt x="5167" y="12573"/>
                  </a:lnTo>
                  <a:lnTo>
                    <a:pt x="5225" y="12696"/>
                  </a:lnTo>
                  <a:lnTo>
                    <a:pt x="5281" y="12808"/>
                  </a:lnTo>
                  <a:lnTo>
                    <a:pt x="5332" y="12908"/>
                  </a:lnTo>
                  <a:lnTo>
                    <a:pt x="5380" y="12992"/>
                  </a:lnTo>
                  <a:lnTo>
                    <a:pt x="5422" y="13061"/>
                  </a:lnTo>
                  <a:lnTo>
                    <a:pt x="5460" y="13114"/>
                  </a:lnTo>
                  <a:lnTo>
                    <a:pt x="5493" y="13148"/>
                  </a:lnTo>
                  <a:lnTo>
                    <a:pt x="5519" y="13163"/>
                  </a:lnTo>
                  <a:lnTo>
                    <a:pt x="5549" y="13133"/>
                  </a:lnTo>
                  <a:lnTo>
                    <a:pt x="5635" y="13048"/>
                  </a:lnTo>
                  <a:lnTo>
                    <a:pt x="5767" y="12916"/>
                  </a:lnTo>
                  <a:lnTo>
                    <a:pt x="5940" y="12744"/>
                  </a:lnTo>
                  <a:lnTo>
                    <a:pt x="6145" y="12540"/>
                  </a:lnTo>
                  <a:lnTo>
                    <a:pt x="6375" y="12313"/>
                  </a:lnTo>
                  <a:lnTo>
                    <a:pt x="6622" y="12070"/>
                  </a:lnTo>
                  <a:lnTo>
                    <a:pt x="6878" y="11818"/>
                  </a:lnTo>
                  <a:lnTo>
                    <a:pt x="7137" y="11565"/>
                  </a:lnTo>
                  <a:lnTo>
                    <a:pt x="7389" y="11320"/>
                  </a:lnTo>
                  <a:lnTo>
                    <a:pt x="7629" y="11089"/>
                  </a:lnTo>
                  <a:lnTo>
                    <a:pt x="7847" y="10881"/>
                  </a:lnTo>
                  <a:lnTo>
                    <a:pt x="7946" y="10787"/>
                  </a:lnTo>
                  <a:lnTo>
                    <a:pt x="8038" y="10702"/>
                  </a:lnTo>
                  <a:lnTo>
                    <a:pt x="8119" y="10628"/>
                  </a:lnTo>
                  <a:lnTo>
                    <a:pt x="8192" y="10562"/>
                  </a:lnTo>
                  <a:lnTo>
                    <a:pt x="8254" y="10510"/>
                  </a:lnTo>
                  <a:lnTo>
                    <a:pt x="8303" y="10468"/>
                  </a:lnTo>
                  <a:lnTo>
                    <a:pt x="8339" y="10441"/>
                  </a:lnTo>
                  <a:lnTo>
                    <a:pt x="8362" y="10428"/>
                  </a:lnTo>
                  <a:lnTo>
                    <a:pt x="8388" y="10427"/>
                  </a:lnTo>
                  <a:lnTo>
                    <a:pt x="8432" y="10434"/>
                  </a:lnTo>
                  <a:lnTo>
                    <a:pt x="8494" y="10451"/>
                  </a:lnTo>
                  <a:lnTo>
                    <a:pt x="8574" y="10475"/>
                  </a:lnTo>
                  <a:lnTo>
                    <a:pt x="8668" y="10508"/>
                  </a:lnTo>
                  <a:lnTo>
                    <a:pt x="8776" y="10546"/>
                  </a:lnTo>
                  <a:lnTo>
                    <a:pt x="8896" y="10591"/>
                  </a:lnTo>
                  <a:lnTo>
                    <a:pt x="9028" y="10642"/>
                  </a:lnTo>
                  <a:lnTo>
                    <a:pt x="9169" y="10697"/>
                  </a:lnTo>
                  <a:lnTo>
                    <a:pt x="9319" y="10758"/>
                  </a:lnTo>
                  <a:lnTo>
                    <a:pt x="9476" y="10821"/>
                  </a:lnTo>
                  <a:lnTo>
                    <a:pt x="9640" y="10889"/>
                  </a:lnTo>
                  <a:lnTo>
                    <a:pt x="9979" y="11030"/>
                  </a:lnTo>
                  <a:lnTo>
                    <a:pt x="10327" y="11178"/>
                  </a:lnTo>
                  <a:lnTo>
                    <a:pt x="10674" y="11326"/>
                  </a:lnTo>
                  <a:lnTo>
                    <a:pt x="11007" y="11469"/>
                  </a:lnTo>
                  <a:lnTo>
                    <a:pt x="11318" y="11605"/>
                  </a:lnTo>
                  <a:lnTo>
                    <a:pt x="11596" y="11726"/>
                  </a:lnTo>
                  <a:lnTo>
                    <a:pt x="11830" y="11829"/>
                  </a:lnTo>
                  <a:lnTo>
                    <a:pt x="12010" y="11907"/>
                  </a:lnTo>
                  <a:lnTo>
                    <a:pt x="12125" y="11959"/>
                  </a:lnTo>
                  <a:lnTo>
                    <a:pt x="12167" y="11977"/>
                  </a:lnTo>
                  <a:lnTo>
                    <a:pt x="12216" y="11936"/>
                  </a:lnTo>
                  <a:lnTo>
                    <a:pt x="12284" y="11831"/>
                  </a:lnTo>
                  <a:lnTo>
                    <a:pt x="12370" y="11666"/>
                  </a:lnTo>
                  <a:lnTo>
                    <a:pt x="12473" y="11446"/>
                  </a:lnTo>
                  <a:lnTo>
                    <a:pt x="12590" y="11176"/>
                  </a:lnTo>
                  <a:lnTo>
                    <a:pt x="12721" y="10858"/>
                  </a:lnTo>
                  <a:lnTo>
                    <a:pt x="12863" y="10498"/>
                  </a:lnTo>
                  <a:lnTo>
                    <a:pt x="13016" y="10100"/>
                  </a:lnTo>
                  <a:lnTo>
                    <a:pt x="13178" y="9667"/>
                  </a:lnTo>
                  <a:lnTo>
                    <a:pt x="13348" y="9204"/>
                  </a:lnTo>
                  <a:lnTo>
                    <a:pt x="13523" y="8716"/>
                  </a:lnTo>
                  <a:lnTo>
                    <a:pt x="13704" y="8205"/>
                  </a:lnTo>
                  <a:lnTo>
                    <a:pt x="13888" y="7679"/>
                  </a:lnTo>
                  <a:lnTo>
                    <a:pt x="14074" y="7139"/>
                  </a:lnTo>
                  <a:lnTo>
                    <a:pt x="14260" y="6590"/>
                  </a:lnTo>
                  <a:lnTo>
                    <a:pt x="14446" y="6037"/>
                  </a:lnTo>
                  <a:lnTo>
                    <a:pt x="14628" y="5482"/>
                  </a:lnTo>
                  <a:lnTo>
                    <a:pt x="14807" y="4932"/>
                  </a:lnTo>
                  <a:lnTo>
                    <a:pt x="14981" y="4390"/>
                  </a:lnTo>
                  <a:lnTo>
                    <a:pt x="15147" y="3861"/>
                  </a:lnTo>
                  <a:lnTo>
                    <a:pt x="15305" y="3348"/>
                  </a:lnTo>
                  <a:lnTo>
                    <a:pt x="15455" y="2855"/>
                  </a:lnTo>
                  <a:lnTo>
                    <a:pt x="15593" y="2388"/>
                  </a:lnTo>
                  <a:lnTo>
                    <a:pt x="15718" y="1950"/>
                  </a:lnTo>
                  <a:lnTo>
                    <a:pt x="15829" y="1545"/>
                  </a:lnTo>
                  <a:lnTo>
                    <a:pt x="15925" y="1178"/>
                  </a:lnTo>
                  <a:lnTo>
                    <a:pt x="16004" y="853"/>
                  </a:lnTo>
                  <a:lnTo>
                    <a:pt x="16066" y="573"/>
                  </a:lnTo>
                  <a:lnTo>
                    <a:pt x="16106" y="344"/>
                  </a:lnTo>
                  <a:lnTo>
                    <a:pt x="16126" y="170"/>
                  </a:lnTo>
                  <a:lnTo>
                    <a:pt x="16124" y="55"/>
                  </a:lnTo>
                  <a:lnTo>
                    <a:pt x="16097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867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866" y="3471303"/>
            <a:ext cx="676715" cy="6767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257" y="4280997"/>
            <a:ext cx="676715" cy="6767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635" y="5063221"/>
            <a:ext cx="676715" cy="676715"/>
          </a:xfrm>
          <a:prstGeom prst="rect">
            <a:avLst/>
          </a:prstGeom>
        </p:spPr>
      </p:pic>
      <p:grpSp>
        <p:nvGrpSpPr>
          <p:cNvPr id="21" name="Group 65"/>
          <p:cNvGrpSpPr/>
          <p:nvPr/>
        </p:nvGrpSpPr>
        <p:grpSpPr>
          <a:xfrm>
            <a:off x="554640" y="5919687"/>
            <a:ext cx="677217" cy="677217"/>
            <a:chOff x="8881189" y="3732773"/>
            <a:chExt cx="654485" cy="654485"/>
          </a:xfrm>
        </p:grpSpPr>
        <p:sp>
          <p:nvSpPr>
            <p:cNvPr id="22" name="Oval 66"/>
            <p:cNvSpPr/>
            <p:nvPr/>
          </p:nvSpPr>
          <p:spPr>
            <a:xfrm flipV="1">
              <a:off x="8881189" y="3732773"/>
              <a:ext cx="654485" cy="6544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3" name="Freeform 517"/>
            <p:cNvSpPr>
              <a:spLocks noEditPoints="1"/>
            </p:cNvSpPr>
            <p:nvPr/>
          </p:nvSpPr>
          <p:spPr bwMode="auto">
            <a:xfrm>
              <a:off x="9058617" y="3893087"/>
              <a:ext cx="341868" cy="333855"/>
            </a:xfrm>
            <a:custGeom>
              <a:avLst/>
              <a:gdLst>
                <a:gd name="T0" fmla="*/ 7060 w 16128"/>
                <a:gd name="T1" fmla="*/ 3645 h 15749"/>
                <a:gd name="T2" fmla="*/ 7933 w 16128"/>
                <a:gd name="T3" fmla="*/ 3280 h 15749"/>
                <a:gd name="T4" fmla="*/ 8831 w 16128"/>
                <a:gd name="T5" fmla="*/ 3103 h 15749"/>
                <a:gd name="T6" fmla="*/ 9928 w 16128"/>
                <a:gd name="T7" fmla="*/ 63 h 15749"/>
                <a:gd name="T8" fmla="*/ 7915 w 16128"/>
                <a:gd name="T9" fmla="*/ 59 h 15749"/>
                <a:gd name="T10" fmla="*/ 5893 w 16128"/>
                <a:gd name="T11" fmla="*/ 554 h 15749"/>
                <a:gd name="T12" fmla="*/ 3964 w 16128"/>
                <a:gd name="T13" fmla="*/ 1553 h 15749"/>
                <a:gd name="T14" fmla="*/ 6207 w 16128"/>
                <a:gd name="T15" fmla="*/ 4235 h 15749"/>
                <a:gd name="T16" fmla="*/ 13944 w 16128"/>
                <a:gd name="T17" fmla="*/ 1908 h 15749"/>
                <a:gd name="T18" fmla="*/ 13142 w 16128"/>
                <a:gd name="T19" fmla="*/ 1266 h 15749"/>
                <a:gd name="T20" fmla="*/ 12262 w 16128"/>
                <a:gd name="T21" fmla="*/ 753 h 15749"/>
                <a:gd name="T22" fmla="*/ 11318 w 16128"/>
                <a:gd name="T23" fmla="*/ 372 h 15749"/>
                <a:gd name="T24" fmla="*/ 10394 w 16128"/>
                <a:gd name="T25" fmla="*/ 3250 h 15749"/>
                <a:gd name="T26" fmla="*/ 10966 w 16128"/>
                <a:gd name="T27" fmla="*/ 3468 h 15749"/>
                <a:gd name="T28" fmla="*/ 11493 w 16128"/>
                <a:gd name="T29" fmla="*/ 3776 h 15749"/>
                <a:gd name="T30" fmla="*/ 5470 w 16128"/>
                <a:gd name="T31" fmla="*/ 10074 h 15749"/>
                <a:gd name="T32" fmla="*/ 2818 w 16128"/>
                <a:gd name="T33" fmla="*/ 14364 h 15749"/>
                <a:gd name="T34" fmla="*/ 4033 w 16128"/>
                <a:gd name="T35" fmla="*/ 15076 h 15749"/>
                <a:gd name="T36" fmla="*/ 5366 w 16128"/>
                <a:gd name="T37" fmla="*/ 15534 h 15749"/>
                <a:gd name="T38" fmla="*/ 7533 w 16128"/>
                <a:gd name="T39" fmla="*/ 11250 h 15749"/>
                <a:gd name="T40" fmla="*/ 6840 w 16128"/>
                <a:gd name="T41" fmla="*/ 11042 h 15749"/>
                <a:gd name="T42" fmla="*/ 6204 w 16128"/>
                <a:gd name="T43" fmla="*/ 10709 h 15749"/>
                <a:gd name="T44" fmla="*/ 5640 w 16128"/>
                <a:gd name="T45" fmla="*/ 10253 h 15749"/>
                <a:gd name="T46" fmla="*/ 2287 w 16128"/>
                <a:gd name="T47" fmla="*/ 3004 h 15749"/>
                <a:gd name="T48" fmla="*/ 1567 w 16128"/>
                <a:gd name="T49" fmla="*/ 3900 h 15749"/>
                <a:gd name="T50" fmla="*/ 979 w 16128"/>
                <a:gd name="T51" fmla="*/ 4859 h 15749"/>
                <a:gd name="T52" fmla="*/ 527 w 16128"/>
                <a:gd name="T53" fmla="*/ 5862 h 15749"/>
                <a:gd name="T54" fmla="*/ 4766 w 16128"/>
                <a:gd name="T55" fmla="*/ 6400 h 15749"/>
                <a:gd name="T56" fmla="*/ 4993 w 16128"/>
                <a:gd name="T57" fmla="*/ 5820 h 15749"/>
                <a:gd name="T58" fmla="*/ 5304 w 16128"/>
                <a:gd name="T59" fmla="*/ 5263 h 15749"/>
                <a:gd name="T60" fmla="*/ 13788 w 16128"/>
                <a:gd name="T61" fmla="*/ 12800 h 15749"/>
                <a:gd name="T62" fmla="*/ 14539 w 16128"/>
                <a:gd name="T63" fmla="*/ 11875 h 15749"/>
                <a:gd name="T64" fmla="*/ 15148 w 16128"/>
                <a:gd name="T65" fmla="*/ 10885 h 15749"/>
                <a:gd name="T66" fmla="*/ 15613 w 16128"/>
                <a:gd name="T67" fmla="*/ 9846 h 15749"/>
                <a:gd name="T68" fmla="*/ 12566 w 16128"/>
                <a:gd name="T69" fmla="*/ 8657 h 15749"/>
                <a:gd name="T70" fmla="*/ 12272 w 16128"/>
                <a:gd name="T71" fmla="*/ 9169 h 15749"/>
                <a:gd name="T72" fmla="*/ 11909 w 16128"/>
                <a:gd name="T73" fmla="*/ 9651 h 15749"/>
                <a:gd name="T74" fmla="*/ 11475 w 16128"/>
                <a:gd name="T75" fmla="*/ 10093 h 15749"/>
                <a:gd name="T76" fmla="*/ 8106 w 16128"/>
                <a:gd name="T77" fmla="*/ 15701 h 15749"/>
                <a:gd name="T78" fmla="*/ 9719 w 16128"/>
                <a:gd name="T79" fmla="*/ 15370 h 15749"/>
                <a:gd name="T80" fmla="*/ 11291 w 16128"/>
                <a:gd name="T81" fmla="*/ 14723 h 15749"/>
                <a:gd name="T82" fmla="*/ 12767 w 16128"/>
                <a:gd name="T83" fmla="*/ 13753 h 15749"/>
                <a:gd name="T84" fmla="*/ 10894 w 16128"/>
                <a:gd name="T85" fmla="*/ 10547 h 15749"/>
                <a:gd name="T86" fmla="*/ 10197 w 16128"/>
                <a:gd name="T87" fmla="*/ 10931 h 15749"/>
                <a:gd name="T88" fmla="*/ 9470 w 16128"/>
                <a:gd name="T89" fmla="*/ 11185 h 15749"/>
                <a:gd name="T90" fmla="*/ 8731 w 16128"/>
                <a:gd name="T91" fmla="*/ 11313 h 15749"/>
                <a:gd name="T92" fmla="*/ 144 w 16128"/>
                <a:gd name="T93" fmla="*/ 7221 h 15749"/>
                <a:gd name="T94" fmla="*/ 7 w 16128"/>
                <a:gd name="T95" fmla="*/ 9040 h 15749"/>
                <a:gd name="T96" fmla="*/ 305 w 16128"/>
                <a:gd name="T97" fmla="*/ 10816 h 15749"/>
                <a:gd name="T98" fmla="*/ 1052 w 16128"/>
                <a:gd name="T99" fmla="*/ 12467 h 15749"/>
                <a:gd name="T100" fmla="*/ 4939 w 16128"/>
                <a:gd name="T101" fmla="*/ 9276 h 15749"/>
                <a:gd name="T102" fmla="*/ 4707 w 16128"/>
                <a:gd name="T103" fmla="*/ 8661 h 15749"/>
                <a:gd name="T104" fmla="*/ 4588 w 16128"/>
                <a:gd name="T105" fmla="*/ 8017 h 15749"/>
                <a:gd name="T106" fmla="*/ 4581 w 16128"/>
                <a:gd name="T107" fmla="*/ 7357 h 15749"/>
                <a:gd name="T108" fmla="*/ 12710 w 16128"/>
                <a:gd name="T109" fmla="*/ 5274 h 15749"/>
                <a:gd name="T110" fmla="*/ 12971 w 16128"/>
                <a:gd name="T111" fmla="*/ 6188 h 15749"/>
                <a:gd name="T112" fmla="*/ 12998 w 16128"/>
                <a:gd name="T113" fmla="*/ 7142 h 15749"/>
                <a:gd name="T114" fmla="*/ 15998 w 16128"/>
                <a:gd name="T115" fmla="*/ 8453 h 15749"/>
                <a:gd name="T116" fmla="*/ 16120 w 16128"/>
                <a:gd name="T117" fmla="*/ 6695 h 15749"/>
                <a:gd name="T118" fmla="*/ 15837 w 16128"/>
                <a:gd name="T119" fmla="*/ 4981 h 15749"/>
                <a:gd name="T120" fmla="*/ 15135 w 16128"/>
                <a:gd name="T121" fmla="*/ 3380 h 1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28" h="15749">
                  <a:moveTo>
                    <a:pt x="6331" y="4131"/>
                  </a:moveTo>
                  <a:lnTo>
                    <a:pt x="6419" y="4063"/>
                  </a:lnTo>
                  <a:lnTo>
                    <a:pt x="6508" y="3995"/>
                  </a:lnTo>
                  <a:lnTo>
                    <a:pt x="6598" y="3930"/>
                  </a:lnTo>
                  <a:lnTo>
                    <a:pt x="6689" y="3869"/>
                  </a:lnTo>
                  <a:lnTo>
                    <a:pt x="6781" y="3809"/>
                  </a:lnTo>
                  <a:lnTo>
                    <a:pt x="6873" y="3752"/>
                  </a:lnTo>
                  <a:lnTo>
                    <a:pt x="6966" y="3698"/>
                  </a:lnTo>
                  <a:lnTo>
                    <a:pt x="7060" y="3645"/>
                  </a:lnTo>
                  <a:lnTo>
                    <a:pt x="7155" y="3595"/>
                  </a:lnTo>
                  <a:lnTo>
                    <a:pt x="7251" y="3547"/>
                  </a:lnTo>
                  <a:lnTo>
                    <a:pt x="7346" y="3502"/>
                  </a:lnTo>
                  <a:lnTo>
                    <a:pt x="7443" y="3459"/>
                  </a:lnTo>
                  <a:lnTo>
                    <a:pt x="7540" y="3418"/>
                  </a:lnTo>
                  <a:lnTo>
                    <a:pt x="7638" y="3380"/>
                  </a:lnTo>
                  <a:lnTo>
                    <a:pt x="7736" y="3345"/>
                  </a:lnTo>
                  <a:lnTo>
                    <a:pt x="7834" y="3310"/>
                  </a:lnTo>
                  <a:lnTo>
                    <a:pt x="7933" y="3280"/>
                  </a:lnTo>
                  <a:lnTo>
                    <a:pt x="8033" y="3251"/>
                  </a:lnTo>
                  <a:lnTo>
                    <a:pt x="8132" y="3225"/>
                  </a:lnTo>
                  <a:lnTo>
                    <a:pt x="8231" y="3200"/>
                  </a:lnTo>
                  <a:lnTo>
                    <a:pt x="8331" y="3178"/>
                  </a:lnTo>
                  <a:lnTo>
                    <a:pt x="8431" y="3158"/>
                  </a:lnTo>
                  <a:lnTo>
                    <a:pt x="8532" y="3141"/>
                  </a:lnTo>
                  <a:lnTo>
                    <a:pt x="8632" y="3126"/>
                  </a:lnTo>
                  <a:lnTo>
                    <a:pt x="8731" y="3114"/>
                  </a:lnTo>
                  <a:lnTo>
                    <a:pt x="8831" y="3103"/>
                  </a:lnTo>
                  <a:lnTo>
                    <a:pt x="8931" y="3095"/>
                  </a:lnTo>
                  <a:lnTo>
                    <a:pt x="9031" y="3089"/>
                  </a:lnTo>
                  <a:lnTo>
                    <a:pt x="9130" y="3086"/>
                  </a:lnTo>
                  <a:lnTo>
                    <a:pt x="9230" y="3084"/>
                  </a:lnTo>
                  <a:lnTo>
                    <a:pt x="9329" y="3085"/>
                  </a:lnTo>
                  <a:lnTo>
                    <a:pt x="9428" y="3088"/>
                  </a:lnTo>
                  <a:lnTo>
                    <a:pt x="10364" y="129"/>
                  </a:lnTo>
                  <a:lnTo>
                    <a:pt x="10147" y="93"/>
                  </a:lnTo>
                  <a:lnTo>
                    <a:pt x="9928" y="63"/>
                  </a:lnTo>
                  <a:lnTo>
                    <a:pt x="9708" y="37"/>
                  </a:lnTo>
                  <a:lnTo>
                    <a:pt x="9486" y="19"/>
                  </a:lnTo>
                  <a:lnTo>
                    <a:pt x="9265" y="6"/>
                  </a:lnTo>
                  <a:lnTo>
                    <a:pt x="9041" y="0"/>
                  </a:lnTo>
                  <a:lnTo>
                    <a:pt x="8817" y="0"/>
                  </a:lnTo>
                  <a:lnTo>
                    <a:pt x="8592" y="6"/>
                  </a:lnTo>
                  <a:lnTo>
                    <a:pt x="8366" y="17"/>
                  </a:lnTo>
                  <a:lnTo>
                    <a:pt x="8141" y="35"/>
                  </a:lnTo>
                  <a:lnTo>
                    <a:pt x="7915" y="59"/>
                  </a:lnTo>
                  <a:lnTo>
                    <a:pt x="7689" y="90"/>
                  </a:lnTo>
                  <a:lnTo>
                    <a:pt x="7462" y="126"/>
                  </a:lnTo>
                  <a:lnTo>
                    <a:pt x="7236" y="168"/>
                  </a:lnTo>
                  <a:lnTo>
                    <a:pt x="7012" y="218"/>
                  </a:lnTo>
                  <a:lnTo>
                    <a:pt x="6786" y="272"/>
                  </a:lnTo>
                  <a:lnTo>
                    <a:pt x="6561" y="334"/>
                  </a:lnTo>
                  <a:lnTo>
                    <a:pt x="6337" y="401"/>
                  </a:lnTo>
                  <a:lnTo>
                    <a:pt x="6115" y="475"/>
                  </a:lnTo>
                  <a:lnTo>
                    <a:pt x="5893" y="554"/>
                  </a:lnTo>
                  <a:lnTo>
                    <a:pt x="5672" y="640"/>
                  </a:lnTo>
                  <a:lnTo>
                    <a:pt x="5452" y="732"/>
                  </a:lnTo>
                  <a:lnTo>
                    <a:pt x="5235" y="831"/>
                  </a:lnTo>
                  <a:lnTo>
                    <a:pt x="5018" y="935"/>
                  </a:lnTo>
                  <a:lnTo>
                    <a:pt x="4803" y="1046"/>
                  </a:lnTo>
                  <a:lnTo>
                    <a:pt x="4590" y="1163"/>
                  </a:lnTo>
                  <a:lnTo>
                    <a:pt x="4380" y="1287"/>
                  </a:lnTo>
                  <a:lnTo>
                    <a:pt x="4170" y="1417"/>
                  </a:lnTo>
                  <a:lnTo>
                    <a:pt x="3964" y="1553"/>
                  </a:lnTo>
                  <a:lnTo>
                    <a:pt x="3760" y="1696"/>
                  </a:lnTo>
                  <a:lnTo>
                    <a:pt x="3558" y="1844"/>
                  </a:lnTo>
                  <a:lnTo>
                    <a:pt x="3360" y="1999"/>
                  </a:lnTo>
                  <a:lnTo>
                    <a:pt x="3351" y="2004"/>
                  </a:lnTo>
                  <a:lnTo>
                    <a:pt x="6087" y="4343"/>
                  </a:lnTo>
                  <a:lnTo>
                    <a:pt x="6118" y="4317"/>
                  </a:lnTo>
                  <a:lnTo>
                    <a:pt x="6147" y="4289"/>
                  </a:lnTo>
                  <a:lnTo>
                    <a:pt x="6177" y="4262"/>
                  </a:lnTo>
                  <a:lnTo>
                    <a:pt x="6207" y="4235"/>
                  </a:lnTo>
                  <a:lnTo>
                    <a:pt x="6238" y="4209"/>
                  </a:lnTo>
                  <a:lnTo>
                    <a:pt x="6268" y="4182"/>
                  </a:lnTo>
                  <a:lnTo>
                    <a:pt x="6299" y="4156"/>
                  </a:lnTo>
                  <a:lnTo>
                    <a:pt x="6331" y="4131"/>
                  </a:lnTo>
                  <a:close/>
                  <a:moveTo>
                    <a:pt x="11917" y="4126"/>
                  </a:moveTo>
                  <a:lnTo>
                    <a:pt x="14192" y="2150"/>
                  </a:lnTo>
                  <a:lnTo>
                    <a:pt x="14110" y="2068"/>
                  </a:lnTo>
                  <a:lnTo>
                    <a:pt x="14028" y="1987"/>
                  </a:lnTo>
                  <a:lnTo>
                    <a:pt x="13944" y="1908"/>
                  </a:lnTo>
                  <a:lnTo>
                    <a:pt x="13859" y="1831"/>
                  </a:lnTo>
                  <a:lnTo>
                    <a:pt x="13773" y="1754"/>
                  </a:lnTo>
                  <a:lnTo>
                    <a:pt x="13687" y="1679"/>
                  </a:lnTo>
                  <a:lnTo>
                    <a:pt x="13598" y="1607"/>
                  </a:lnTo>
                  <a:lnTo>
                    <a:pt x="13509" y="1535"/>
                  </a:lnTo>
                  <a:lnTo>
                    <a:pt x="13420" y="1466"/>
                  </a:lnTo>
                  <a:lnTo>
                    <a:pt x="13328" y="1397"/>
                  </a:lnTo>
                  <a:lnTo>
                    <a:pt x="13236" y="1331"/>
                  </a:lnTo>
                  <a:lnTo>
                    <a:pt x="13142" y="1266"/>
                  </a:lnTo>
                  <a:lnTo>
                    <a:pt x="13049" y="1203"/>
                  </a:lnTo>
                  <a:lnTo>
                    <a:pt x="12953" y="1141"/>
                  </a:lnTo>
                  <a:lnTo>
                    <a:pt x="12857" y="1081"/>
                  </a:lnTo>
                  <a:lnTo>
                    <a:pt x="12760" y="1022"/>
                  </a:lnTo>
                  <a:lnTo>
                    <a:pt x="12662" y="965"/>
                  </a:lnTo>
                  <a:lnTo>
                    <a:pt x="12564" y="910"/>
                  </a:lnTo>
                  <a:lnTo>
                    <a:pt x="12464" y="856"/>
                  </a:lnTo>
                  <a:lnTo>
                    <a:pt x="12363" y="804"/>
                  </a:lnTo>
                  <a:lnTo>
                    <a:pt x="12262" y="753"/>
                  </a:lnTo>
                  <a:lnTo>
                    <a:pt x="12161" y="705"/>
                  </a:lnTo>
                  <a:lnTo>
                    <a:pt x="12058" y="657"/>
                  </a:lnTo>
                  <a:lnTo>
                    <a:pt x="11954" y="612"/>
                  </a:lnTo>
                  <a:lnTo>
                    <a:pt x="11849" y="568"/>
                  </a:lnTo>
                  <a:lnTo>
                    <a:pt x="11744" y="525"/>
                  </a:lnTo>
                  <a:lnTo>
                    <a:pt x="11638" y="485"/>
                  </a:lnTo>
                  <a:lnTo>
                    <a:pt x="11533" y="446"/>
                  </a:lnTo>
                  <a:lnTo>
                    <a:pt x="11425" y="408"/>
                  </a:lnTo>
                  <a:lnTo>
                    <a:pt x="11318" y="372"/>
                  </a:lnTo>
                  <a:lnTo>
                    <a:pt x="11209" y="339"/>
                  </a:lnTo>
                  <a:lnTo>
                    <a:pt x="11100" y="305"/>
                  </a:lnTo>
                  <a:lnTo>
                    <a:pt x="9995" y="3153"/>
                  </a:lnTo>
                  <a:lnTo>
                    <a:pt x="10063" y="3166"/>
                  </a:lnTo>
                  <a:lnTo>
                    <a:pt x="10130" y="3181"/>
                  </a:lnTo>
                  <a:lnTo>
                    <a:pt x="10197" y="3197"/>
                  </a:lnTo>
                  <a:lnTo>
                    <a:pt x="10263" y="3213"/>
                  </a:lnTo>
                  <a:lnTo>
                    <a:pt x="10329" y="3231"/>
                  </a:lnTo>
                  <a:lnTo>
                    <a:pt x="10394" y="3250"/>
                  </a:lnTo>
                  <a:lnTo>
                    <a:pt x="10460" y="3269"/>
                  </a:lnTo>
                  <a:lnTo>
                    <a:pt x="10525" y="3290"/>
                  </a:lnTo>
                  <a:lnTo>
                    <a:pt x="10589" y="3313"/>
                  </a:lnTo>
                  <a:lnTo>
                    <a:pt x="10654" y="3336"/>
                  </a:lnTo>
                  <a:lnTo>
                    <a:pt x="10717" y="3360"/>
                  </a:lnTo>
                  <a:lnTo>
                    <a:pt x="10780" y="3385"/>
                  </a:lnTo>
                  <a:lnTo>
                    <a:pt x="10842" y="3412"/>
                  </a:lnTo>
                  <a:lnTo>
                    <a:pt x="10905" y="3440"/>
                  </a:lnTo>
                  <a:lnTo>
                    <a:pt x="10966" y="3468"/>
                  </a:lnTo>
                  <a:lnTo>
                    <a:pt x="11027" y="3498"/>
                  </a:lnTo>
                  <a:lnTo>
                    <a:pt x="11087" y="3529"/>
                  </a:lnTo>
                  <a:lnTo>
                    <a:pt x="11147" y="3560"/>
                  </a:lnTo>
                  <a:lnTo>
                    <a:pt x="11207" y="3594"/>
                  </a:lnTo>
                  <a:lnTo>
                    <a:pt x="11265" y="3628"/>
                  </a:lnTo>
                  <a:lnTo>
                    <a:pt x="11323" y="3663"/>
                  </a:lnTo>
                  <a:lnTo>
                    <a:pt x="11380" y="3701"/>
                  </a:lnTo>
                  <a:lnTo>
                    <a:pt x="11438" y="3738"/>
                  </a:lnTo>
                  <a:lnTo>
                    <a:pt x="11493" y="3776"/>
                  </a:lnTo>
                  <a:lnTo>
                    <a:pt x="11549" y="3817"/>
                  </a:lnTo>
                  <a:lnTo>
                    <a:pt x="11603" y="3857"/>
                  </a:lnTo>
                  <a:lnTo>
                    <a:pt x="11658" y="3899"/>
                  </a:lnTo>
                  <a:lnTo>
                    <a:pt x="11711" y="3943"/>
                  </a:lnTo>
                  <a:lnTo>
                    <a:pt x="11763" y="3987"/>
                  </a:lnTo>
                  <a:lnTo>
                    <a:pt x="11816" y="4032"/>
                  </a:lnTo>
                  <a:lnTo>
                    <a:pt x="11866" y="4079"/>
                  </a:lnTo>
                  <a:lnTo>
                    <a:pt x="11917" y="4126"/>
                  </a:lnTo>
                  <a:close/>
                  <a:moveTo>
                    <a:pt x="5470" y="10074"/>
                  </a:moveTo>
                  <a:lnTo>
                    <a:pt x="1868" y="13521"/>
                  </a:lnTo>
                  <a:lnTo>
                    <a:pt x="1979" y="13637"/>
                  </a:lnTo>
                  <a:lnTo>
                    <a:pt x="2093" y="13750"/>
                  </a:lnTo>
                  <a:lnTo>
                    <a:pt x="2208" y="13860"/>
                  </a:lnTo>
                  <a:lnTo>
                    <a:pt x="2325" y="13968"/>
                  </a:lnTo>
                  <a:lnTo>
                    <a:pt x="2445" y="14072"/>
                  </a:lnTo>
                  <a:lnTo>
                    <a:pt x="2568" y="14171"/>
                  </a:lnTo>
                  <a:lnTo>
                    <a:pt x="2692" y="14269"/>
                  </a:lnTo>
                  <a:lnTo>
                    <a:pt x="2818" y="14364"/>
                  </a:lnTo>
                  <a:lnTo>
                    <a:pt x="2946" y="14456"/>
                  </a:lnTo>
                  <a:lnTo>
                    <a:pt x="3076" y="14543"/>
                  </a:lnTo>
                  <a:lnTo>
                    <a:pt x="3207" y="14629"/>
                  </a:lnTo>
                  <a:lnTo>
                    <a:pt x="3342" y="14711"/>
                  </a:lnTo>
                  <a:lnTo>
                    <a:pt x="3477" y="14790"/>
                  </a:lnTo>
                  <a:lnTo>
                    <a:pt x="3613" y="14866"/>
                  </a:lnTo>
                  <a:lnTo>
                    <a:pt x="3752" y="14940"/>
                  </a:lnTo>
                  <a:lnTo>
                    <a:pt x="3892" y="15009"/>
                  </a:lnTo>
                  <a:lnTo>
                    <a:pt x="4033" y="15076"/>
                  </a:lnTo>
                  <a:lnTo>
                    <a:pt x="4176" y="15139"/>
                  </a:lnTo>
                  <a:lnTo>
                    <a:pt x="4320" y="15200"/>
                  </a:lnTo>
                  <a:lnTo>
                    <a:pt x="4466" y="15256"/>
                  </a:lnTo>
                  <a:lnTo>
                    <a:pt x="4613" y="15310"/>
                  </a:lnTo>
                  <a:lnTo>
                    <a:pt x="4761" y="15362"/>
                  </a:lnTo>
                  <a:lnTo>
                    <a:pt x="4911" y="15409"/>
                  </a:lnTo>
                  <a:lnTo>
                    <a:pt x="5061" y="15454"/>
                  </a:lnTo>
                  <a:lnTo>
                    <a:pt x="5212" y="15496"/>
                  </a:lnTo>
                  <a:lnTo>
                    <a:pt x="5366" y="15534"/>
                  </a:lnTo>
                  <a:lnTo>
                    <a:pt x="5519" y="15570"/>
                  </a:lnTo>
                  <a:lnTo>
                    <a:pt x="5674" y="15602"/>
                  </a:lnTo>
                  <a:lnTo>
                    <a:pt x="5829" y="15631"/>
                  </a:lnTo>
                  <a:lnTo>
                    <a:pt x="5986" y="15656"/>
                  </a:lnTo>
                  <a:lnTo>
                    <a:pt x="6143" y="15679"/>
                  </a:lnTo>
                  <a:lnTo>
                    <a:pt x="6301" y="15699"/>
                  </a:lnTo>
                  <a:lnTo>
                    <a:pt x="7692" y="11278"/>
                  </a:lnTo>
                  <a:lnTo>
                    <a:pt x="7612" y="11265"/>
                  </a:lnTo>
                  <a:lnTo>
                    <a:pt x="7533" y="11250"/>
                  </a:lnTo>
                  <a:lnTo>
                    <a:pt x="7453" y="11233"/>
                  </a:lnTo>
                  <a:lnTo>
                    <a:pt x="7375" y="11215"/>
                  </a:lnTo>
                  <a:lnTo>
                    <a:pt x="7297" y="11195"/>
                  </a:lnTo>
                  <a:lnTo>
                    <a:pt x="7219" y="11173"/>
                  </a:lnTo>
                  <a:lnTo>
                    <a:pt x="7143" y="11150"/>
                  </a:lnTo>
                  <a:lnTo>
                    <a:pt x="7066" y="11126"/>
                  </a:lnTo>
                  <a:lnTo>
                    <a:pt x="6990" y="11100"/>
                  </a:lnTo>
                  <a:lnTo>
                    <a:pt x="6915" y="11072"/>
                  </a:lnTo>
                  <a:lnTo>
                    <a:pt x="6840" y="11042"/>
                  </a:lnTo>
                  <a:lnTo>
                    <a:pt x="6767" y="11011"/>
                  </a:lnTo>
                  <a:lnTo>
                    <a:pt x="6694" y="10979"/>
                  </a:lnTo>
                  <a:lnTo>
                    <a:pt x="6622" y="10946"/>
                  </a:lnTo>
                  <a:lnTo>
                    <a:pt x="6550" y="10909"/>
                  </a:lnTo>
                  <a:lnTo>
                    <a:pt x="6479" y="10873"/>
                  </a:lnTo>
                  <a:lnTo>
                    <a:pt x="6409" y="10834"/>
                  </a:lnTo>
                  <a:lnTo>
                    <a:pt x="6339" y="10794"/>
                  </a:lnTo>
                  <a:lnTo>
                    <a:pt x="6271" y="10752"/>
                  </a:lnTo>
                  <a:lnTo>
                    <a:pt x="6204" y="10709"/>
                  </a:lnTo>
                  <a:lnTo>
                    <a:pt x="6138" y="10664"/>
                  </a:lnTo>
                  <a:lnTo>
                    <a:pt x="6071" y="10618"/>
                  </a:lnTo>
                  <a:lnTo>
                    <a:pt x="6007" y="10571"/>
                  </a:lnTo>
                  <a:lnTo>
                    <a:pt x="5943" y="10521"/>
                  </a:lnTo>
                  <a:lnTo>
                    <a:pt x="5881" y="10471"/>
                  </a:lnTo>
                  <a:lnTo>
                    <a:pt x="5818" y="10418"/>
                  </a:lnTo>
                  <a:lnTo>
                    <a:pt x="5758" y="10365"/>
                  </a:lnTo>
                  <a:lnTo>
                    <a:pt x="5698" y="10309"/>
                  </a:lnTo>
                  <a:lnTo>
                    <a:pt x="5640" y="10253"/>
                  </a:lnTo>
                  <a:lnTo>
                    <a:pt x="5582" y="10195"/>
                  </a:lnTo>
                  <a:lnTo>
                    <a:pt x="5526" y="10135"/>
                  </a:lnTo>
                  <a:lnTo>
                    <a:pt x="5470" y="10074"/>
                  </a:lnTo>
                  <a:close/>
                  <a:moveTo>
                    <a:pt x="5603" y="4852"/>
                  </a:moveTo>
                  <a:lnTo>
                    <a:pt x="2650" y="2629"/>
                  </a:lnTo>
                  <a:lnTo>
                    <a:pt x="2556" y="2722"/>
                  </a:lnTo>
                  <a:lnTo>
                    <a:pt x="2466" y="2815"/>
                  </a:lnTo>
                  <a:lnTo>
                    <a:pt x="2376" y="2909"/>
                  </a:lnTo>
                  <a:lnTo>
                    <a:pt x="2287" y="3004"/>
                  </a:lnTo>
                  <a:lnTo>
                    <a:pt x="2201" y="3100"/>
                  </a:lnTo>
                  <a:lnTo>
                    <a:pt x="2116" y="3198"/>
                  </a:lnTo>
                  <a:lnTo>
                    <a:pt x="2033" y="3295"/>
                  </a:lnTo>
                  <a:lnTo>
                    <a:pt x="1951" y="3394"/>
                  </a:lnTo>
                  <a:lnTo>
                    <a:pt x="1871" y="3494"/>
                  </a:lnTo>
                  <a:lnTo>
                    <a:pt x="1792" y="3594"/>
                  </a:lnTo>
                  <a:lnTo>
                    <a:pt x="1716" y="3696"/>
                  </a:lnTo>
                  <a:lnTo>
                    <a:pt x="1641" y="3797"/>
                  </a:lnTo>
                  <a:lnTo>
                    <a:pt x="1567" y="3900"/>
                  </a:lnTo>
                  <a:lnTo>
                    <a:pt x="1495" y="4004"/>
                  </a:lnTo>
                  <a:lnTo>
                    <a:pt x="1425" y="4109"/>
                  </a:lnTo>
                  <a:lnTo>
                    <a:pt x="1356" y="4214"/>
                  </a:lnTo>
                  <a:lnTo>
                    <a:pt x="1289" y="4320"/>
                  </a:lnTo>
                  <a:lnTo>
                    <a:pt x="1224" y="4426"/>
                  </a:lnTo>
                  <a:lnTo>
                    <a:pt x="1160" y="4533"/>
                  </a:lnTo>
                  <a:lnTo>
                    <a:pt x="1098" y="4641"/>
                  </a:lnTo>
                  <a:lnTo>
                    <a:pt x="1038" y="4750"/>
                  </a:lnTo>
                  <a:lnTo>
                    <a:pt x="979" y="4859"/>
                  </a:lnTo>
                  <a:lnTo>
                    <a:pt x="922" y="4968"/>
                  </a:lnTo>
                  <a:lnTo>
                    <a:pt x="867" y="5079"/>
                  </a:lnTo>
                  <a:lnTo>
                    <a:pt x="813" y="5189"/>
                  </a:lnTo>
                  <a:lnTo>
                    <a:pt x="761" y="5300"/>
                  </a:lnTo>
                  <a:lnTo>
                    <a:pt x="711" y="5411"/>
                  </a:lnTo>
                  <a:lnTo>
                    <a:pt x="662" y="5523"/>
                  </a:lnTo>
                  <a:lnTo>
                    <a:pt x="616" y="5636"/>
                  </a:lnTo>
                  <a:lnTo>
                    <a:pt x="571" y="5749"/>
                  </a:lnTo>
                  <a:lnTo>
                    <a:pt x="527" y="5862"/>
                  </a:lnTo>
                  <a:lnTo>
                    <a:pt x="485" y="5976"/>
                  </a:lnTo>
                  <a:lnTo>
                    <a:pt x="4650" y="6863"/>
                  </a:lnTo>
                  <a:lnTo>
                    <a:pt x="4663" y="6796"/>
                  </a:lnTo>
                  <a:lnTo>
                    <a:pt x="4677" y="6730"/>
                  </a:lnTo>
                  <a:lnTo>
                    <a:pt x="4693" y="6663"/>
                  </a:lnTo>
                  <a:lnTo>
                    <a:pt x="4709" y="6598"/>
                  </a:lnTo>
                  <a:lnTo>
                    <a:pt x="4728" y="6531"/>
                  </a:lnTo>
                  <a:lnTo>
                    <a:pt x="4746" y="6466"/>
                  </a:lnTo>
                  <a:lnTo>
                    <a:pt x="4766" y="6400"/>
                  </a:lnTo>
                  <a:lnTo>
                    <a:pt x="4787" y="6335"/>
                  </a:lnTo>
                  <a:lnTo>
                    <a:pt x="4809" y="6269"/>
                  </a:lnTo>
                  <a:lnTo>
                    <a:pt x="4832" y="6205"/>
                  </a:lnTo>
                  <a:lnTo>
                    <a:pt x="4856" y="6140"/>
                  </a:lnTo>
                  <a:lnTo>
                    <a:pt x="4881" y="6076"/>
                  </a:lnTo>
                  <a:lnTo>
                    <a:pt x="4907" y="6011"/>
                  </a:lnTo>
                  <a:lnTo>
                    <a:pt x="4935" y="5947"/>
                  </a:lnTo>
                  <a:lnTo>
                    <a:pt x="4963" y="5883"/>
                  </a:lnTo>
                  <a:lnTo>
                    <a:pt x="4993" y="5820"/>
                  </a:lnTo>
                  <a:lnTo>
                    <a:pt x="5023" y="5757"/>
                  </a:lnTo>
                  <a:lnTo>
                    <a:pt x="5054" y="5694"/>
                  </a:lnTo>
                  <a:lnTo>
                    <a:pt x="5087" y="5631"/>
                  </a:lnTo>
                  <a:lnTo>
                    <a:pt x="5121" y="5569"/>
                  </a:lnTo>
                  <a:lnTo>
                    <a:pt x="5155" y="5507"/>
                  </a:lnTo>
                  <a:lnTo>
                    <a:pt x="5191" y="5446"/>
                  </a:lnTo>
                  <a:lnTo>
                    <a:pt x="5227" y="5384"/>
                  </a:lnTo>
                  <a:lnTo>
                    <a:pt x="5265" y="5324"/>
                  </a:lnTo>
                  <a:lnTo>
                    <a:pt x="5304" y="5263"/>
                  </a:lnTo>
                  <a:lnTo>
                    <a:pt x="5343" y="5204"/>
                  </a:lnTo>
                  <a:lnTo>
                    <a:pt x="5385" y="5144"/>
                  </a:lnTo>
                  <a:lnTo>
                    <a:pt x="5426" y="5085"/>
                  </a:lnTo>
                  <a:lnTo>
                    <a:pt x="5469" y="5025"/>
                  </a:lnTo>
                  <a:lnTo>
                    <a:pt x="5513" y="4968"/>
                  </a:lnTo>
                  <a:lnTo>
                    <a:pt x="5558" y="4909"/>
                  </a:lnTo>
                  <a:lnTo>
                    <a:pt x="5603" y="4852"/>
                  </a:lnTo>
                  <a:close/>
                  <a:moveTo>
                    <a:pt x="11369" y="10184"/>
                  </a:moveTo>
                  <a:lnTo>
                    <a:pt x="13788" y="12800"/>
                  </a:lnTo>
                  <a:lnTo>
                    <a:pt x="13879" y="12701"/>
                  </a:lnTo>
                  <a:lnTo>
                    <a:pt x="13968" y="12601"/>
                  </a:lnTo>
                  <a:lnTo>
                    <a:pt x="14055" y="12500"/>
                  </a:lnTo>
                  <a:lnTo>
                    <a:pt x="14139" y="12398"/>
                  </a:lnTo>
                  <a:lnTo>
                    <a:pt x="14223" y="12295"/>
                  </a:lnTo>
                  <a:lnTo>
                    <a:pt x="14305" y="12192"/>
                  </a:lnTo>
                  <a:lnTo>
                    <a:pt x="14384" y="12087"/>
                  </a:lnTo>
                  <a:lnTo>
                    <a:pt x="14463" y="11981"/>
                  </a:lnTo>
                  <a:lnTo>
                    <a:pt x="14539" y="11875"/>
                  </a:lnTo>
                  <a:lnTo>
                    <a:pt x="14614" y="11767"/>
                  </a:lnTo>
                  <a:lnTo>
                    <a:pt x="14687" y="11659"/>
                  </a:lnTo>
                  <a:lnTo>
                    <a:pt x="14758" y="11551"/>
                  </a:lnTo>
                  <a:lnTo>
                    <a:pt x="14828" y="11442"/>
                  </a:lnTo>
                  <a:lnTo>
                    <a:pt x="14895" y="11332"/>
                  </a:lnTo>
                  <a:lnTo>
                    <a:pt x="14961" y="11221"/>
                  </a:lnTo>
                  <a:lnTo>
                    <a:pt x="15025" y="11110"/>
                  </a:lnTo>
                  <a:lnTo>
                    <a:pt x="15088" y="10997"/>
                  </a:lnTo>
                  <a:lnTo>
                    <a:pt x="15148" y="10885"/>
                  </a:lnTo>
                  <a:lnTo>
                    <a:pt x="15208" y="10771"/>
                  </a:lnTo>
                  <a:lnTo>
                    <a:pt x="15264" y="10657"/>
                  </a:lnTo>
                  <a:lnTo>
                    <a:pt x="15320" y="10543"/>
                  </a:lnTo>
                  <a:lnTo>
                    <a:pt x="15373" y="10428"/>
                  </a:lnTo>
                  <a:lnTo>
                    <a:pt x="15424" y="10313"/>
                  </a:lnTo>
                  <a:lnTo>
                    <a:pt x="15475" y="10197"/>
                  </a:lnTo>
                  <a:lnTo>
                    <a:pt x="15522" y="10080"/>
                  </a:lnTo>
                  <a:lnTo>
                    <a:pt x="15569" y="9963"/>
                  </a:lnTo>
                  <a:lnTo>
                    <a:pt x="15613" y="9846"/>
                  </a:lnTo>
                  <a:lnTo>
                    <a:pt x="15656" y="9728"/>
                  </a:lnTo>
                  <a:lnTo>
                    <a:pt x="15697" y="9609"/>
                  </a:lnTo>
                  <a:lnTo>
                    <a:pt x="15736" y="9491"/>
                  </a:lnTo>
                  <a:lnTo>
                    <a:pt x="15773" y="9372"/>
                  </a:lnTo>
                  <a:lnTo>
                    <a:pt x="15808" y="9252"/>
                  </a:lnTo>
                  <a:lnTo>
                    <a:pt x="12647" y="8481"/>
                  </a:lnTo>
                  <a:lnTo>
                    <a:pt x="12621" y="8540"/>
                  </a:lnTo>
                  <a:lnTo>
                    <a:pt x="12594" y="8599"/>
                  </a:lnTo>
                  <a:lnTo>
                    <a:pt x="12566" y="8657"/>
                  </a:lnTo>
                  <a:lnTo>
                    <a:pt x="12536" y="8716"/>
                  </a:lnTo>
                  <a:lnTo>
                    <a:pt x="12507" y="8773"/>
                  </a:lnTo>
                  <a:lnTo>
                    <a:pt x="12476" y="8831"/>
                  </a:lnTo>
                  <a:lnTo>
                    <a:pt x="12444" y="8888"/>
                  </a:lnTo>
                  <a:lnTo>
                    <a:pt x="12412" y="8945"/>
                  </a:lnTo>
                  <a:lnTo>
                    <a:pt x="12378" y="9002"/>
                  </a:lnTo>
                  <a:lnTo>
                    <a:pt x="12344" y="9057"/>
                  </a:lnTo>
                  <a:lnTo>
                    <a:pt x="12309" y="9114"/>
                  </a:lnTo>
                  <a:lnTo>
                    <a:pt x="12272" y="9169"/>
                  </a:lnTo>
                  <a:lnTo>
                    <a:pt x="12236" y="9225"/>
                  </a:lnTo>
                  <a:lnTo>
                    <a:pt x="12198" y="9279"/>
                  </a:lnTo>
                  <a:lnTo>
                    <a:pt x="12160" y="9334"/>
                  </a:lnTo>
                  <a:lnTo>
                    <a:pt x="12119" y="9387"/>
                  </a:lnTo>
                  <a:lnTo>
                    <a:pt x="12079" y="9442"/>
                  </a:lnTo>
                  <a:lnTo>
                    <a:pt x="12038" y="9494"/>
                  </a:lnTo>
                  <a:lnTo>
                    <a:pt x="11995" y="9547"/>
                  </a:lnTo>
                  <a:lnTo>
                    <a:pt x="11953" y="9599"/>
                  </a:lnTo>
                  <a:lnTo>
                    <a:pt x="11909" y="9651"/>
                  </a:lnTo>
                  <a:lnTo>
                    <a:pt x="11864" y="9702"/>
                  </a:lnTo>
                  <a:lnTo>
                    <a:pt x="11818" y="9753"/>
                  </a:lnTo>
                  <a:lnTo>
                    <a:pt x="11771" y="9802"/>
                  </a:lnTo>
                  <a:lnTo>
                    <a:pt x="11724" y="9853"/>
                  </a:lnTo>
                  <a:lnTo>
                    <a:pt x="11676" y="9901"/>
                  </a:lnTo>
                  <a:lnTo>
                    <a:pt x="11627" y="9951"/>
                  </a:lnTo>
                  <a:lnTo>
                    <a:pt x="11577" y="9998"/>
                  </a:lnTo>
                  <a:lnTo>
                    <a:pt x="11526" y="10045"/>
                  </a:lnTo>
                  <a:lnTo>
                    <a:pt x="11475" y="10093"/>
                  </a:lnTo>
                  <a:lnTo>
                    <a:pt x="11423" y="10139"/>
                  </a:lnTo>
                  <a:lnTo>
                    <a:pt x="11369" y="10184"/>
                  </a:lnTo>
                  <a:close/>
                  <a:moveTo>
                    <a:pt x="8322" y="11329"/>
                  </a:moveTo>
                  <a:lnTo>
                    <a:pt x="7211" y="15749"/>
                  </a:lnTo>
                  <a:lnTo>
                    <a:pt x="7390" y="15747"/>
                  </a:lnTo>
                  <a:lnTo>
                    <a:pt x="7568" y="15741"/>
                  </a:lnTo>
                  <a:lnTo>
                    <a:pt x="7747" y="15732"/>
                  </a:lnTo>
                  <a:lnTo>
                    <a:pt x="7927" y="15719"/>
                  </a:lnTo>
                  <a:lnTo>
                    <a:pt x="8106" y="15701"/>
                  </a:lnTo>
                  <a:lnTo>
                    <a:pt x="8286" y="15679"/>
                  </a:lnTo>
                  <a:lnTo>
                    <a:pt x="8465" y="15654"/>
                  </a:lnTo>
                  <a:lnTo>
                    <a:pt x="8646" y="15626"/>
                  </a:lnTo>
                  <a:lnTo>
                    <a:pt x="8825" y="15593"/>
                  </a:lnTo>
                  <a:lnTo>
                    <a:pt x="9004" y="15556"/>
                  </a:lnTo>
                  <a:lnTo>
                    <a:pt x="9184" y="15515"/>
                  </a:lnTo>
                  <a:lnTo>
                    <a:pt x="9362" y="15471"/>
                  </a:lnTo>
                  <a:lnTo>
                    <a:pt x="9542" y="15422"/>
                  </a:lnTo>
                  <a:lnTo>
                    <a:pt x="9719" y="15370"/>
                  </a:lnTo>
                  <a:lnTo>
                    <a:pt x="9897" y="15314"/>
                  </a:lnTo>
                  <a:lnTo>
                    <a:pt x="10074" y="15254"/>
                  </a:lnTo>
                  <a:lnTo>
                    <a:pt x="10250" y="15190"/>
                  </a:lnTo>
                  <a:lnTo>
                    <a:pt x="10426" y="15122"/>
                  </a:lnTo>
                  <a:lnTo>
                    <a:pt x="10600" y="15049"/>
                  </a:lnTo>
                  <a:lnTo>
                    <a:pt x="10775" y="14974"/>
                  </a:lnTo>
                  <a:lnTo>
                    <a:pt x="10948" y="14894"/>
                  </a:lnTo>
                  <a:lnTo>
                    <a:pt x="11119" y="14810"/>
                  </a:lnTo>
                  <a:lnTo>
                    <a:pt x="11291" y="14723"/>
                  </a:lnTo>
                  <a:lnTo>
                    <a:pt x="11460" y="14631"/>
                  </a:lnTo>
                  <a:lnTo>
                    <a:pt x="11628" y="14535"/>
                  </a:lnTo>
                  <a:lnTo>
                    <a:pt x="11796" y="14435"/>
                  </a:lnTo>
                  <a:lnTo>
                    <a:pt x="11961" y="14332"/>
                  </a:lnTo>
                  <a:lnTo>
                    <a:pt x="12126" y="14224"/>
                  </a:lnTo>
                  <a:lnTo>
                    <a:pt x="12289" y="14112"/>
                  </a:lnTo>
                  <a:lnTo>
                    <a:pt x="12450" y="13996"/>
                  </a:lnTo>
                  <a:lnTo>
                    <a:pt x="12609" y="13877"/>
                  </a:lnTo>
                  <a:lnTo>
                    <a:pt x="12767" y="13753"/>
                  </a:lnTo>
                  <a:lnTo>
                    <a:pt x="12846" y="13689"/>
                  </a:lnTo>
                  <a:lnTo>
                    <a:pt x="12924" y="13624"/>
                  </a:lnTo>
                  <a:lnTo>
                    <a:pt x="12999" y="13558"/>
                  </a:lnTo>
                  <a:lnTo>
                    <a:pt x="13075" y="13492"/>
                  </a:lnTo>
                  <a:lnTo>
                    <a:pt x="13149" y="13425"/>
                  </a:lnTo>
                  <a:lnTo>
                    <a:pt x="13223" y="13359"/>
                  </a:lnTo>
                  <a:lnTo>
                    <a:pt x="13297" y="13291"/>
                  </a:lnTo>
                  <a:lnTo>
                    <a:pt x="13368" y="13224"/>
                  </a:lnTo>
                  <a:lnTo>
                    <a:pt x="10894" y="10547"/>
                  </a:lnTo>
                  <a:lnTo>
                    <a:pt x="10819" y="10597"/>
                  </a:lnTo>
                  <a:lnTo>
                    <a:pt x="10742" y="10644"/>
                  </a:lnTo>
                  <a:lnTo>
                    <a:pt x="10667" y="10691"/>
                  </a:lnTo>
                  <a:lnTo>
                    <a:pt x="10589" y="10735"/>
                  </a:lnTo>
                  <a:lnTo>
                    <a:pt x="10511" y="10777"/>
                  </a:lnTo>
                  <a:lnTo>
                    <a:pt x="10434" y="10819"/>
                  </a:lnTo>
                  <a:lnTo>
                    <a:pt x="10355" y="10858"/>
                  </a:lnTo>
                  <a:lnTo>
                    <a:pt x="10277" y="10895"/>
                  </a:lnTo>
                  <a:lnTo>
                    <a:pt x="10197" y="10931"/>
                  </a:lnTo>
                  <a:lnTo>
                    <a:pt x="10117" y="10967"/>
                  </a:lnTo>
                  <a:lnTo>
                    <a:pt x="10038" y="10999"/>
                  </a:lnTo>
                  <a:lnTo>
                    <a:pt x="9958" y="11031"/>
                  </a:lnTo>
                  <a:lnTo>
                    <a:pt x="9877" y="11060"/>
                  </a:lnTo>
                  <a:lnTo>
                    <a:pt x="9796" y="11089"/>
                  </a:lnTo>
                  <a:lnTo>
                    <a:pt x="9715" y="11115"/>
                  </a:lnTo>
                  <a:lnTo>
                    <a:pt x="9633" y="11140"/>
                  </a:lnTo>
                  <a:lnTo>
                    <a:pt x="9552" y="11163"/>
                  </a:lnTo>
                  <a:lnTo>
                    <a:pt x="9470" y="11185"/>
                  </a:lnTo>
                  <a:lnTo>
                    <a:pt x="9389" y="11206"/>
                  </a:lnTo>
                  <a:lnTo>
                    <a:pt x="9307" y="11225"/>
                  </a:lnTo>
                  <a:lnTo>
                    <a:pt x="9225" y="11242"/>
                  </a:lnTo>
                  <a:lnTo>
                    <a:pt x="9143" y="11257"/>
                  </a:lnTo>
                  <a:lnTo>
                    <a:pt x="9061" y="11271"/>
                  </a:lnTo>
                  <a:lnTo>
                    <a:pt x="8978" y="11284"/>
                  </a:lnTo>
                  <a:lnTo>
                    <a:pt x="8897" y="11294"/>
                  </a:lnTo>
                  <a:lnTo>
                    <a:pt x="8814" y="11304"/>
                  </a:lnTo>
                  <a:lnTo>
                    <a:pt x="8731" y="11313"/>
                  </a:lnTo>
                  <a:lnTo>
                    <a:pt x="8650" y="11319"/>
                  </a:lnTo>
                  <a:lnTo>
                    <a:pt x="8568" y="11324"/>
                  </a:lnTo>
                  <a:lnTo>
                    <a:pt x="8485" y="11327"/>
                  </a:lnTo>
                  <a:lnTo>
                    <a:pt x="8404" y="11329"/>
                  </a:lnTo>
                  <a:lnTo>
                    <a:pt x="8322" y="11329"/>
                  </a:lnTo>
                  <a:close/>
                  <a:moveTo>
                    <a:pt x="4581" y="7357"/>
                  </a:moveTo>
                  <a:lnTo>
                    <a:pt x="233" y="6818"/>
                  </a:lnTo>
                  <a:lnTo>
                    <a:pt x="185" y="7019"/>
                  </a:lnTo>
                  <a:lnTo>
                    <a:pt x="144" y="7221"/>
                  </a:lnTo>
                  <a:lnTo>
                    <a:pt x="108" y="7422"/>
                  </a:lnTo>
                  <a:lnTo>
                    <a:pt x="77" y="7625"/>
                  </a:lnTo>
                  <a:lnTo>
                    <a:pt x="50" y="7828"/>
                  </a:lnTo>
                  <a:lnTo>
                    <a:pt x="30" y="8030"/>
                  </a:lnTo>
                  <a:lnTo>
                    <a:pt x="15" y="8233"/>
                  </a:lnTo>
                  <a:lnTo>
                    <a:pt x="5" y="8435"/>
                  </a:lnTo>
                  <a:lnTo>
                    <a:pt x="0" y="8637"/>
                  </a:lnTo>
                  <a:lnTo>
                    <a:pt x="1" y="8839"/>
                  </a:lnTo>
                  <a:lnTo>
                    <a:pt x="7" y="9040"/>
                  </a:lnTo>
                  <a:lnTo>
                    <a:pt x="18" y="9241"/>
                  </a:lnTo>
                  <a:lnTo>
                    <a:pt x="35" y="9442"/>
                  </a:lnTo>
                  <a:lnTo>
                    <a:pt x="57" y="9641"/>
                  </a:lnTo>
                  <a:lnTo>
                    <a:pt x="86" y="9840"/>
                  </a:lnTo>
                  <a:lnTo>
                    <a:pt x="118" y="10037"/>
                  </a:lnTo>
                  <a:lnTo>
                    <a:pt x="157" y="10234"/>
                  </a:lnTo>
                  <a:lnTo>
                    <a:pt x="201" y="10429"/>
                  </a:lnTo>
                  <a:lnTo>
                    <a:pt x="251" y="10623"/>
                  </a:lnTo>
                  <a:lnTo>
                    <a:pt x="305" y="10816"/>
                  </a:lnTo>
                  <a:lnTo>
                    <a:pt x="366" y="11006"/>
                  </a:lnTo>
                  <a:lnTo>
                    <a:pt x="432" y="11196"/>
                  </a:lnTo>
                  <a:lnTo>
                    <a:pt x="504" y="11384"/>
                  </a:lnTo>
                  <a:lnTo>
                    <a:pt x="582" y="11570"/>
                  </a:lnTo>
                  <a:lnTo>
                    <a:pt x="664" y="11753"/>
                  </a:lnTo>
                  <a:lnTo>
                    <a:pt x="753" y="11935"/>
                  </a:lnTo>
                  <a:lnTo>
                    <a:pt x="847" y="12115"/>
                  </a:lnTo>
                  <a:lnTo>
                    <a:pt x="948" y="12292"/>
                  </a:lnTo>
                  <a:lnTo>
                    <a:pt x="1052" y="12467"/>
                  </a:lnTo>
                  <a:lnTo>
                    <a:pt x="1164" y="12640"/>
                  </a:lnTo>
                  <a:lnTo>
                    <a:pt x="1281" y="12809"/>
                  </a:lnTo>
                  <a:lnTo>
                    <a:pt x="1404" y="12977"/>
                  </a:lnTo>
                  <a:lnTo>
                    <a:pt x="5118" y="9600"/>
                  </a:lnTo>
                  <a:lnTo>
                    <a:pt x="5078" y="9536"/>
                  </a:lnTo>
                  <a:lnTo>
                    <a:pt x="5041" y="9472"/>
                  </a:lnTo>
                  <a:lnTo>
                    <a:pt x="5006" y="9407"/>
                  </a:lnTo>
                  <a:lnTo>
                    <a:pt x="4971" y="9342"/>
                  </a:lnTo>
                  <a:lnTo>
                    <a:pt x="4939" y="9276"/>
                  </a:lnTo>
                  <a:lnTo>
                    <a:pt x="4907" y="9210"/>
                  </a:lnTo>
                  <a:lnTo>
                    <a:pt x="4878" y="9142"/>
                  </a:lnTo>
                  <a:lnTo>
                    <a:pt x="4848" y="9076"/>
                  </a:lnTo>
                  <a:lnTo>
                    <a:pt x="4821" y="9007"/>
                  </a:lnTo>
                  <a:lnTo>
                    <a:pt x="4796" y="8939"/>
                  </a:lnTo>
                  <a:lnTo>
                    <a:pt x="4772" y="8870"/>
                  </a:lnTo>
                  <a:lnTo>
                    <a:pt x="4749" y="8800"/>
                  </a:lnTo>
                  <a:lnTo>
                    <a:pt x="4728" y="8731"/>
                  </a:lnTo>
                  <a:lnTo>
                    <a:pt x="4707" y="8661"/>
                  </a:lnTo>
                  <a:lnTo>
                    <a:pt x="4688" y="8591"/>
                  </a:lnTo>
                  <a:lnTo>
                    <a:pt x="4671" y="8520"/>
                  </a:lnTo>
                  <a:lnTo>
                    <a:pt x="4655" y="8449"/>
                  </a:lnTo>
                  <a:lnTo>
                    <a:pt x="4641" y="8378"/>
                  </a:lnTo>
                  <a:lnTo>
                    <a:pt x="4628" y="8306"/>
                  </a:lnTo>
                  <a:lnTo>
                    <a:pt x="4616" y="8234"/>
                  </a:lnTo>
                  <a:lnTo>
                    <a:pt x="4606" y="8162"/>
                  </a:lnTo>
                  <a:lnTo>
                    <a:pt x="4596" y="8090"/>
                  </a:lnTo>
                  <a:lnTo>
                    <a:pt x="4588" y="8017"/>
                  </a:lnTo>
                  <a:lnTo>
                    <a:pt x="4582" y="7945"/>
                  </a:lnTo>
                  <a:lnTo>
                    <a:pt x="4577" y="7871"/>
                  </a:lnTo>
                  <a:lnTo>
                    <a:pt x="4574" y="7798"/>
                  </a:lnTo>
                  <a:lnTo>
                    <a:pt x="4572" y="7725"/>
                  </a:lnTo>
                  <a:lnTo>
                    <a:pt x="4571" y="7651"/>
                  </a:lnTo>
                  <a:lnTo>
                    <a:pt x="4572" y="7578"/>
                  </a:lnTo>
                  <a:lnTo>
                    <a:pt x="4574" y="7504"/>
                  </a:lnTo>
                  <a:lnTo>
                    <a:pt x="4577" y="7430"/>
                  </a:lnTo>
                  <a:lnTo>
                    <a:pt x="4581" y="7357"/>
                  </a:lnTo>
                  <a:close/>
                  <a:moveTo>
                    <a:pt x="14687" y="2725"/>
                  </a:moveTo>
                  <a:lnTo>
                    <a:pt x="12340" y="4620"/>
                  </a:lnTo>
                  <a:lnTo>
                    <a:pt x="12401" y="4710"/>
                  </a:lnTo>
                  <a:lnTo>
                    <a:pt x="12461" y="4800"/>
                  </a:lnTo>
                  <a:lnTo>
                    <a:pt x="12516" y="4893"/>
                  </a:lnTo>
                  <a:lnTo>
                    <a:pt x="12569" y="4987"/>
                  </a:lnTo>
                  <a:lnTo>
                    <a:pt x="12619" y="5081"/>
                  </a:lnTo>
                  <a:lnTo>
                    <a:pt x="12666" y="5177"/>
                  </a:lnTo>
                  <a:lnTo>
                    <a:pt x="12710" y="5274"/>
                  </a:lnTo>
                  <a:lnTo>
                    <a:pt x="12750" y="5372"/>
                  </a:lnTo>
                  <a:lnTo>
                    <a:pt x="12788" y="5471"/>
                  </a:lnTo>
                  <a:lnTo>
                    <a:pt x="12824" y="5572"/>
                  </a:lnTo>
                  <a:lnTo>
                    <a:pt x="12855" y="5672"/>
                  </a:lnTo>
                  <a:lnTo>
                    <a:pt x="12884" y="5773"/>
                  </a:lnTo>
                  <a:lnTo>
                    <a:pt x="12910" y="5876"/>
                  </a:lnTo>
                  <a:lnTo>
                    <a:pt x="12934" y="5979"/>
                  </a:lnTo>
                  <a:lnTo>
                    <a:pt x="12954" y="6083"/>
                  </a:lnTo>
                  <a:lnTo>
                    <a:pt x="12971" y="6188"/>
                  </a:lnTo>
                  <a:lnTo>
                    <a:pt x="12986" y="6291"/>
                  </a:lnTo>
                  <a:lnTo>
                    <a:pt x="12997" y="6397"/>
                  </a:lnTo>
                  <a:lnTo>
                    <a:pt x="13006" y="6503"/>
                  </a:lnTo>
                  <a:lnTo>
                    <a:pt x="13012" y="6609"/>
                  </a:lnTo>
                  <a:lnTo>
                    <a:pt x="13015" y="6715"/>
                  </a:lnTo>
                  <a:lnTo>
                    <a:pt x="13015" y="6822"/>
                  </a:lnTo>
                  <a:lnTo>
                    <a:pt x="13012" y="6928"/>
                  </a:lnTo>
                  <a:lnTo>
                    <a:pt x="13007" y="7035"/>
                  </a:lnTo>
                  <a:lnTo>
                    <a:pt x="12998" y="7142"/>
                  </a:lnTo>
                  <a:lnTo>
                    <a:pt x="12987" y="7249"/>
                  </a:lnTo>
                  <a:lnTo>
                    <a:pt x="12973" y="7356"/>
                  </a:lnTo>
                  <a:lnTo>
                    <a:pt x="12957" y="7462"/>
                  </a:lnTo>
                  <a:lnTo>
                    <a:pt x="12937" y="7569"/>
                  </a:lnTo>
                  <a:lnTo>
                    <a:pt x="12914" y="7674"/>
                  </a:lnTo>
                  <a:lnTo>
                    <a:pt x="12889" y="7780"/>
                  </a:lnTo>
                  <a:lnTo>
                    <a:pt x="12861" y="7886"/>
                  </a:lnTo>
                  <a:lnTo>
                    <a:pt x="15960" y="8647"/>
                  </a:lnTo>
                  <a:lnTo>
                    <a:pt x="15998" y="8453"/>
                  </a:lnTo>
                  <a:lnTo>
                    <a:pt x="16031" y="8257"/>
                  </a:lnTo>
                  <a:lnTo>
                    <a:pt x="16059" y="8062"/>
                  </a:lnTo>
                  <a:lnTo>
                    <a:pt x="16084" y="7866"/>
                  </a:lnTo>
                  <a:lnTo>
                    <a:pt x="16102" y="7670"/>
                  </a:lnTo>
                  <a:lnTo>
                    <a:pt x="16116" y="7475"/>
                  </a:lnTo>
                  <a:lnTo>
                    <a:pt x="16124" y="7279"/>
                  </a:lnTo>
                  <a:lnTo>
                    <a:pt x="16128" y="7084"/>
                  </a:lnTo>
                  <a:lnTo>
                    <a:pt x="16126" y="6889"/>
                  </a:lnTo>
                  <a:lnTo>
                    <a:pt x="16120" y="6695"/>
                  </a:lnTo>
                  <a:lnTo>
                    <a:pt x="16109" y="6501"/>
                  </a:lnTo>
                  <a:lnTo>
                    <a:pt x="16093" y="6307"/>
                  </a:lnTo>
                  <a:lnTo>
                    <a:pt x="16072" y="6115"/>
                  </a:lnTo>
                  <a:lnTo>
                    <a:pt x="16045" y="5923"/>
                  </a:lnTo>
                  <a:lnTo>
                    <a:pt x="16013" y="5732"/>
                  </a:lnTo>
                  <a:lnTo>
                    <a:pt x="15977" y="5542"/>
                  </a:lnTo>
                  <a:lnTo>
                    <a:pt x="15935" y="5354"/>
                  </a:lnTo>
                  <a:lnTo>
                    <a:pt x="15888" y="5166"/>
                  </a:lnTo>
                  <a:lnTo>
                    <a:pt x="15837" y="4981"/>
                  </a:lnTo>
                  <a:lnTo>
                    <a:pt x="15779" y="4795"/>
                  </a:lnTo>
                  <a:lnTo>
                    <a:pt x="15717" y="4612"/>
                  </a:lnTo>
                  <a:lnTo>
                    <a:pt x="15649" y="4430"/>
                  </a:lnTo>
                  <a:lnTo>
                    <a:pt x="15577" y="4251"/>
                  </a:lnTo>
                  <a:lnTo>
                    <a:pt x="15499" y="4073"/>
                  </a:lnTo>
                  <a:lnTo>
                    <a:pt x="15416" y="3897"/>
                  </a:lnTo>
                  <a:lnTo>
                    <a:pt x="15328" y="3723"/>
                  </a:lnTo>
                  <a:lnTo>
                    <a:pt x="15234" y="3550"/>
                  </a:lnTo>
                  <a:lnTo>
                    <a:pt x="15135" y="3380"/>
                  </a:lnTo>
                  <a:lnTo>
                    <a:pt x="15031" y="3213"/>
                  </a:lnTo>
                  <a:lnTo>
                    <a:pt x="14921" y="3047"/>
                  </a:lnTo>
                  <a:lnTo>
                    <a:pt x="14807" y="2885"/>
                  </a:lnTo>
                  <a:lnTo>
                    <a:pt x="14687" y="27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867"/>
            </a:p>
          </p:txBody>
        </p:sp>
      </p:grpSp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2114" y="406399"/>
            <a:ext cx="991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КОМПОНЕНТЫ КОМПЛЕКСНОГО ЗАДАНИЯ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7716" y="1169608"/>
          <a:ext cx="11437255" cy="409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451"/>
                <a:gridCol w="2287451"/>
                <a:gridCol w="2287451"/>
                <a:gridCol w="2287451"/>
                <a:gridCol w="2287451"/>
              </a:tblGrid>
              <a:tr h="8557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НАЗВАНИЕ ЗАДАНИЯ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__________________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ФАБУЛА (СЮЖЕТ)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_________________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СТИМУЛ ЗАДАНИЯ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_________________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ФОРМУЛИРОВКА ЗАДАЧИ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_________________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ОЦЕНКА ВЫПОЛНЕНИЯ ЗАДАНИ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________________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095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ОТРАЖАЕТ ЕГО ФАБУЛУ</a:t>
                      </a:r>
                      <a:r>
                        <a:rPr lang="ru-RU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(СЮЖЕТ), ЗАЧАСТУЮ НОСИТ ОБРАЗНЫЙ ХАРАКТЕР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ОПИСЫВАЕТ СОВОКУПНОСТЬ ВЗАИМОСВЯЗАННЫХ СОБЫТИЙ, ФАКТОВ И ЯВЛЕНИЙ, ЗАДАЮЩИХ КОНТЕКСТ ЗАДАНИЯ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ОРИЕНТИРУЕТ ОБУЧАЮЩЕГОСЯ В КОНТЕКСТЕ ЗАДАНИЯ И МОТИВИРУЕТ НА ЕГО ВЫПОЛНЕНИЕ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ТОЧНО УКАЗЫВАЕТ НА ДЕЯТЕЛЬНОСТЬ ОБУЧАЮЩЕГОСЯ, НЕОБХОДИМУЮ ДЛЯ ВЫПОЛНЕНИЯ ЗАДАНИЯ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СОДЕРЖИТ</a:t>
                      </a:r>
                      <a:r>
                        <a:rPr lang="ru-RU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ПРЕДПОЛПГПЕМЫЙ ОТВЕТ И УКАЗЫВАЕТ НА КОЛИЧЕСТВО БАЛЛОВ ОЦЕНКИ ОТВЕТОВ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2114" y="406399"/>
            <a:ext cx="991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ФОРМУЛИРОВАНИЕ СЮЖЕТА ЗАДАНИЯ (ФАБУЛЫ)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892" y="1119867"/>
            <a:ext cx="9501299" cy="556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2514" y="275770"/>
            <a:ext cx="11669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ПРИМЕР ЗАДАНИЯ (открытый банк заданий для формирования математической грамотности (6 класс), Институт стратегии развития образования РАО)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778" y="1094013"/>
            <a:ext cx="7740728" cy="546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19200" y="232229"/>
            <a:ext cx="991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ФОРМУЛИРОВАНИЕ СТИМУЛА ЗАДАНИЯ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663" y="1102631"/>
            <a:ext cx="9085887" cy="57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5429" y="261256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РЕГИОНАЛЬНОЕ ИССЛЕДОВАНИЕ ПО ОЦЕНКЕ УРОВНЯ МАТЕМАТИЧЕСКОЙ ГРАМОТНОСТИ В 2021/22 УЧЕБНОМ ГОДУ  В 6 КЛАССАХ ОБЩЕОБРАЗОВАТЕЛЬНЫХ ОРГАНИЗАЦИЙ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028" y="1087189"/>
            <a:ext cx="10290629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950" b="1" dirty="0" smtClean="0">
                <a:solidFill>
                  <a:schemeClr val="accent5">
                    <a:lumMod val="75000"/>
                  </a:schemeClr>
                </a:solidFill>
              </a:rPr>
              <a:t>Цель исследования </a:t>
            </a:r>
            <a:r>
              <a:rPr lang="ru-RU" sz="1950" dirty="0" smtClean="0">
                <a:solidFill>
                  <a:schemeClr val="accent5">
                    <a:lumMod val="75000"/>
                  </a:schemeClr>
                </a:solidFill>
              </a:rPr>
              <a:t>– выявление уровня </a:t>
            </a:r>
            <a:r>
              <a:rPr lang="ru-RU" sz="1950" dirty="0" err="1" smtClean="0">
                <a:solidFill>
                  <a:schemeClr val="accent5">
                    <a:lumMod val="75000"/>
                  </a:schemeClr>
                </a:solidFill>
              </a:rPr>
              <a:t>сформированности</a:t>
            </a:r>
            <a:r>
              <a:rPr lang="ru-RU" sz="1950" dirty="0" smtClean="0">
                <a:solidFill>
                  <a:schemeClr val="accent5">
                    <a:lumMod val="75000"/>
                  </a:schemeClr>
                </a:solidFill>
              </a:rPr>
              <a:t> функциональной (читательской, естественнонаучной, математической) грамотности обучающихся в общеобразовательных организациях в соответствии с методологией и критериями оценки качества общего образования, основанных на практике международных исследований качества подготовки обучающихся (утверждена приказом Федеральной службы по надзору в сфере образования и науки №590 и приказом Министерства просвещения Российской Федерации от 06.05.2019).</a:t>
            </a:r>
          </a:p>
          <a:p>
            <a:pPr indent="457200" algn="just"/>
            <a:r>
              <a:rPr lang="ru-RU" sz="1950" b="1" dirty="0" smtClean="0">
                <a:solidFill>
                  <a:schemeClr val="accent5">
                    <a:lumMod val="75000"/>
                  </a:schemeClr>
                </a:solidFill>
              </a:rPr>
              <a:t>Задачи исследования: </a:t>
            </a:r>
          </a:p>
          <a:p>
            <a:pPr indent="457200" algn="just"/>
            <a:r>
              <a:rPr lang="ru-RU" sz="1950" dirty="0" smtClean="0">
                <a:solidFill>
                  <a:schemeClr val="accent5">
                    <a:lumMod val="75000"/>
                  </a:schemeClr>
                </a:solidFill>
              </a:rPr>
              <a:t>- оценить уровень </a:t>
            </a:r>
            <a:r>
              <a:rPr lang="ru-RU" sz="1950" dirty="0" err="1" smtClean="0">
                <a:solidFill>
                  <a:schemeClr val="accent5">
                    <a:lumMod val="75000"/>
                  </a:schemeClr>
                </a:solidFill>
              </a:rPr>
              <a:t>сформированности</a:t>
            </a:r>
            <a:r>
              <a:rPr lang="ru-RU" sz="1950" dirty="0" smtClean="0">
                <a:solidFill>
                  <a:schemeClr val="accent5">
                    <a:lumMod val="75000"/>
                  </a:schemeClr>
                </a:solidFill>
              </a:rPr>
              <a:t> функциональной грамотности обучающихся 6-х классов; </a:t>
            </a:r>
          </a:p>
          <a:p>
            <a:pPr indent="457200" algn="just"/>
            <a:r>
              <a:rPr lang="ru-RU" sz="1950" dirty="0" smtClean="0">
                <a:solidFill>
                  <a:schemeClr val="accent5">
                    <a:lumMod val="75000"/>
                  </a:schemeClr>
                </a:solidFill>
              </a:rPr>
              <a:t>- выявить факторы, влияющие на уровень </a:t>
            </a:r>
            <a:r>
              <a:rPr lang="ru-RU" sz="1950" dirty="0" err="1" smtClean="0">
                <a:solidFill>
                  <a:schemeClr val="accent5">
                    <a:lumMod val="75000"/>
                  </a:schemeClr>
                </a:solidFill>
              </a:rPr>
              <a:t>сформированности</a:t>
            </a:r>
            <a:r>
              <a:rPr lang="ru-RU" sz="1950" dirty="0" smtClean="0">
                <a:solidFill>
                  <a:schemeClr val="accent5">
                    <a:lumMod val="75000"/>
                  </a:schemeClr>
                </a:solidFill>
              </a:rPr>
              <a:t> функциональной грамотности и оценить характер их воздействия; определить направления совершенствования образовательного процесса, с учетом современных требований к образовательным результатам; </a:t>
            </a:r>
          </a:p>
          <a:p>
            <a:pPr indent="457200" algn="just"/>
            <a:r>
              <a:rPr lang="ru-RU" sz="1950" dirty="0" smtClean="0">
                <a:solidFill>
                  <a:schemeClr val="accent5">
                    <a:lumMod val="75000"/>
                  </a:schemeClr>
                </a:solidFill>
              </a:rPr>
              <a:t>- спрогнозировать развитие региональной системы оценки качества образования в соответствии с методологией и критериями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61143" y="290285"/>
            <a:ext cx="991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ПРИМЕР ЗАДАНИЯ (открытый банк заданий для формирования математической грамотности (6 класс), Институт стратегии развития образования РАО) 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03170"/>
            <a:ext cx="7969743" cy="551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2114" y="406399"/>
            <a:ext cx="991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КРИТЕРИИ ОЦЕНКИ ЗАДАЧ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48" y="1113745"/>
            <a:ext cx="9814019" cy="545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46629" y="304798"/>
            <a:ext cx="9913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ПРИМЕР ЗАДАНИЯ (открытый банк заданий для формирования математической грамотности (6 класс), Институт стратегии развития образования РАО)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196" y="1561874"/>
            <a:ext cx="69437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46629" y="304798"/>
            <a:ext cx="9913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ПРИМЕР ЗАДАНИЯ (открытый банк заданий для формирования математической грамотности (6 класс), Институт стратегии развития образования РАО)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201" y="1541197"/>
            <a:ext cx="7584849" cy="421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571" y="5447262"/>
            <a:ext cx="7580086" cy="14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3E8F3"/>
            </a:gs>
            <a:gs pos="0">
              <a:srgbClr val="80A2D7"/>
            </a:gs>
            <a:gs pos="57000">
              <a:srgbClr val="A1C6DB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8746" y="3573194"/>
            <a:ext cx="9144000" cy="242433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РЕГИОНАЛЬНОГО ИССЛЕДОВАНИЯ УРОВНЯ СФОРМИРОВАННОСТИ МАТЕМАТИЧЕСКОЙ ГРАМОТНОСТИ ОБУЧАЮЩИХСЯ 6 КЛАССОВ </a:t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РАЗЛИЧНЫХ КЛАССОВ УЧЕБНЫХ ЗАДАЧ, ОСНОВАННЫХ НА РЕАЛЬНЫХ ЖИЗНЕННЫХ СИТУАЦИЯХ</a:t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Администратор\Desktop\СКИРО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112" y="14514"/>
            <a:ext cx="1346200" cy="10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18556"/>
            <a:ext cx="9143999" cy="923330"/>
          </a:xfrm>
          <a:prstGeom prst="rect">
            <a:avLst/>
          </a:prstGeom>
          <a:effectLst>
            <a:outerShdw blurRad="25400" dist="254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ПОВЫШЕНИЯ КВАЛИФИКАЦИИ И ПЕРЕПОДГОТОВКИ РАБОТНИКОВ </a:t>
            </a:r>
            <a:r>
              <a:rPr lang="ru-RU" dirty="0" smtClean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6174" y="6185140"/>
            <a:ext cx="433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 декабря 2021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6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0" y="217713"/>
            <a:ext cx="11698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РЕЗУЛЬТАТЫ ИССЛЕДОВАНИЯ ПО ОЦЕНКЕ УРОВНЯ МАТЕМАТИЧЕСКОЙ ГРАМОТНОСТИ В 2021/22 УЧЕБНОМ ГОДУ  В 6 КЛАССАХ ОБЩЕОБРАЗОВАТЕЛЬНЫХ ОРГАНИЗАЦИЙ СТАВРОПОЛЬСКОГО КРАЯ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2171" y="1591900"/>
          <a:ext cx="11146972" cy="1238386"/>
        </p:xfrm>
        <a:graphic>
          <a:graphicData uri="http://schemas.openxmlformats.org/drawingml/2006/table">
            <a:tbl>
              <a:tblPr/>
              <a:tblGrid>
                <a:gridCol w="2786743"/>
                <a:gridCol w="2598057"/>
                <a:gridCol w="1959429"/>
                <a:gridCol w="1872342"/>
                <a:gridCol w="1930401"/>
              </a:tblGrid>
              <a:tr h="454084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Таблица. Математическая грамотность: соотношение уровней и баллов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5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Уровни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«недостаточный»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«базовый»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«средний»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«высокий»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Первичные баллы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0−4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5−8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9−11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12−15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656" y="3234418"/>
            <a:ext cx="8958462" cy="328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852" y="1195613"/>
            <a:ext cx="9882431" cy="546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6401" y="275771"/>
            <a:ext cx="1161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РЕЗУЛЬТАТЫ ИССЛЕДОВАНИЯ ПО ОЦЕНКЕ УРОВНЯ МАТЕМАТИЧЕСКОЙ ГРАМОТНОСТИ В 2021/22 УЧЕБНОМ ГОДУ  В 6 КЛАССАХ ОБЩЕОБРАЗОВАТЕЛЬНЫХ ОРГАНИЗАЦИЙ СТАВРОПОЛЬСКОГО КРАЯ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2114" y="406399"/>
            <a:ext cx="991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РЕЗУЛЬТАТЫ ИССЛЕДОВАНИЯ ПО ОЦЕНКЕ УРОВНЯ МАТЕМАТИЧЕСКОЙ ГРАМОТНОСТИ В 2021/22 УЧЕБНОМ ГОДУ  В 6 КЛАССАХ ОБЩЕОБРАЗОВАТЕЛЬНЫХ ОРГАНИЗАЦИЙ СТАВРОПОЛЬСКОГО КРАЯ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80" y="1047750"/>
            <a:ext cx="10063353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524000" y="239838"/>
            <a:ext cx="9164715" cy="461665"/>
          </a:xfrm>
          <a:prstGeom prst="rect">
            <a:avLst/>
          </a:prstGeom>
          <a:effectLst>
            <a:outerShdw blurRad="12700" dist="127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ОЦЕНКИ ФУНКЦИОНАЛЬНОЙ ГРАМОТНОСТИ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806" y="1802209"/>
            <a:ext cx="7524750" cy="4562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3" y="840949"/>
            <a:ext cx="1899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2114" y="406399"/>
            <a:ext cx="991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РЕЗУЛЬТАТЫ ИССЛЕДОВАНИЯ ПО ОЦЕНКЕ УРОВНЯ МАТЕМАТИЧЕСКОЙ ГРАМОТНОСТИ В 2021/22 УЧЕБНОМ ГОДУ  В 6 КЛАССАХ ОБЩЕОБРАЗОВАТЕЛЬНЫХ ОРГАНИЗАЦИЙ СТАВРОПОЛЬСКОГО КРАЯ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450" y="1114878"/>
            <a:ext cx="7996639" cy="546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2114" y="406399"/>
            <a:ext cx="991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РЕЗУЛЬТАТЫ ИССЛЕДОВАНИЯ ПО ОЦЕНКЕ УРОВНЯ МАТЕМАТИЧЕСКОЙ ГРАМОТНОСТИ В 2021/22 УЧЕБНОМ ГОДУ  В 6 КЛАССАХ ОБЩЕОБРАЗОВАТЕЛЬНЫХ ОРГАНИЗАЦИЙ СТАВРОПОЛЬСКОГО КРАЯ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74" y="1072695"/>
            <a:ext cx="7595013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87657" y="1857829"/>
            <a:ext cx="3628572" cy="480422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87657" y="2220686"/>
            <a:ext cx="3672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Область содержания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Неопределенность и данные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Когнитивный процесс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Интерпретировать/рассуждать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Контекст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Общественная жизнь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Уровень сложности</a:t>
            </a:r>
            <a:r>
              <a:rPr lang="ru-RU" dirty="0" smtClean="0"/>
              <a:t>: низкий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Формат ответа: </a:t>
            </a:r>
            <a:r>
              <a:rPr lang="ru-RU" dirty="0" smtClean="0"/>
              <a:t>краткий ответ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Результат: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93,1 %</a:t>
            </a:r>
          </a:p>
        </p:txBody>
      </p:sp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2114" y="406399"/>
            <a:ext cx="991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РЕЗУЛЬТАТЫ ИССЛЕДОВАНИЯ ПО ОЦЕНКЕ УРОВНЯ МАТЕМАТИЧЕСКОЙ ГРАМОТНОСТИ В 2021/22 УЧЕБНОМ ГОДУ  В 6 КЛАССАХ ОБЩЕОБРАЗОВАТЕЛЬНЫХ ОРГАНИЗАЦИЙ СТАВРОПОЛЬСКОГО КРАЯ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055" y="1151392"/>
            <a:ext cx="55149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4225" y="1206727"/>
            <a:ext cx="6239694" cy="320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17599" y="4659085"/>
            <a:ext cx="6154057" cy="2002971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07885" y="4615543"/>
            <a:ext cx="5573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Область содержания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Количество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Когнитивный процесс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Применять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Контекст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Общественная жизнь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Уровень сложности</a:t>
            </a:r>
            <a:r>
              <a:rPr lang="ru-RU" dirty="0" smtClean="0"/>
              <a:t>: средний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Формат ответа: </a:t>
            </a:r>
            <a:r>
              <a:rPr lang="ru-RU" dirty="0" smtClean="0"/>
              <a:t>развернутый ответ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Результат: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56,7 %</a:t>
            </a:r>
          </a:p>
        </p:txBody>
      </p:sp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856</Words>
  <Application>Microsoft Office PowerPoint</Application>
  <PresentationFormat>Широкоэкранный</PresentationFormat>
  <Paragraphs>131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    РЕЗУЛЬТАТЫ РЕГИОНАЛЬНОГО ИССЛЕДОВАНИЯ УРОВНЯ СФОРМИРОВАННОСТИ МАТЕМАТИЧЕСКОЙ ГРАМОТНОСТИ ОБУЧАЮЩИХСЯ 6 КЛАССОВ   РАЗРАБОТКА РАЗЛИЧНЫХ КЛАССОВ УЧЕБНЫХ ЗАДАЧ, ОСНОВАННЫХ НА РЕАЛЬНЫХ ЖИЗНЕННЫХ СИТУАЦИЯХ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РЕЗУЛЬТАТЫ РЕГИОНАЛЬНОГО ИССЛЕДОВАНИЯ УРОВНЯ СФОРМИРОВАННОСТИ МАТЕМАТИЧЕСКОЙ ГРАМОТНОСТИ ОБУЧАЮЩИХСЯ 6 КЛАССОВ   РАЗРАБОТКА РАЗЛИЧНЫХ КЛАССОВ УЧЕБНЫХ ЗАДАЧ, ОСНОВАННЫХ НА РЕАЛЬНЫХ ЖИЗНЕННЫХ СИТУАЦИЯХ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Taniana</cp:lastModifiedBy>
  <cp:revision>174</cp:revision>
  <dcterms:created xsi:type="dcterms:W3CDTF">2021-08-15T15:17:03Z</dcterms:created>
  <dcterms:modified xsi:type="dcterms:W3CDTF">2021-12-15T11:52:30Z</dcterms:modified>
</cp:coreProperties>
</file>