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8" r:id="rId6"/>
    <p:sldId id="257" r:id="rId7"/>
    <p:sldId id="266" r:id="rId8"/>
    <p:sldId id="267" r:id="rId9"/>
    <p:sldId id="261" r:id="rId10"/>
    <p:sldId id="268" r:id="rId11"/>
    <p:sldId id="262" r:id="rId12"/>
    <p:sldId id="265" r:id="rId13"/>
    <p:sldId id="263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648200"/>
            <a:ext cx="27432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Педагог-психолог МБОУ СОШ №34 г.Ставрополя Тимофеева Людмила Викторовна.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371600"/>
            <a:ext cx="8991600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Королевство внутреннего мира: преодоление кризиса идентичности современных подростков.</a:t>
            </a:r>
          </a:p>
          <a:p>
            <a:pPr algn="ctr"/>
            <a:endParaRPr lang="ru-RU" sz="2800" dirty="0" smtClean="0">
              <a:ln w="12700" cmpd="sng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33800"/>
            <a:ext cx="3352800" cy="28949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694783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76400" y="0"/>
            <a:ext cx="552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Колода «Роботы»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2" y="995362"/>
            <a:ext cx="5202238" cy="2509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14737"/>
            <a:ext cx="8534400" cy="3167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76400" y="0"/>
            <a:ext cx="552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Колода «Роботы»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199"/>
            <a:ext cx="3276600" cy="44206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81200"/>
            <a:ext cx="3400276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3432352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132734" cy="601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3534"/>
            <a:ext cx="4191000" cy="60010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4673600" cy="613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6800" y="1746409"/>
            <a:ext cx="4267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Цветок моих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достижений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8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" y="48006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 подросткового возраста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кризис идентичности, тесно связанный с кризисом смысла жизни.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13308" t="16524" r="12934" b="9972"/>
          <a:stretch>
            <a:fillRect/>
          </a:stretch>
        </p:blipFill>
        <p:spPr bwMode="auto">
          <a:xfrm>
            <a:off x="1295400" y="762000"/>
            <a:ext cx="6553200" cy="3675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6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142984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Эрик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Эриксон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Идентичность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процесс организации жизненного опыта в индивидуальное «Я», сложное личностное образование, имеющее многоуровневую структуру.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65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928662" y="500042"/>
            <a:ext cx="77153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Структура идентичности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357430"/>
            <a:ext cx="3786214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личностная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идентичность определяется как ощущение человеком собственной неповторимости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2357430"/>
            <a:ext cx="3857652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идентичность - внутренняя солидарность человека с социальными, групповыми идеалами и стандартами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408556">
            <a:off x="2569266" y="1455268"/>
            <a:ext cx="571504" cy="881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935443">
            <a:off x="6370383" y="1437717"/>
            <a:ext cx="571504" cy="881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desktopbackground.org/download/1680x1050/2014/04/12/745800_wii-u-games-graphics-would-need-to-be-downscaled-on-playstation-3_1920x120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3563" y="0"/>
            <a:ext cx="11333148" cy="7086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3810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 - терапевтическая техника «Моя страна»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67200" cy="30253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"/>
            <a:ext cx="4259418" cy="29792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91050"/>
            <a:ext cx="4267200" cy="32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429000"/>
            <a:ext cx="4227037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437" y="152399"/>
            <a:ext cx="9192437" cy="65532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259"/>
            <a:ext cx="9144000" cy="56971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https://funart.pro/uploads/posts/2020-04/1587216909_37-p-foni-dlya-delovoi-prezentatsii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5" y="0"/>
            <a:ext cx="9168365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2456"/>
            <a:ext cx="4987677" cy="6855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99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user12</cp:lastModifiedBy>
  <cp:revision>30</cp:revision>
  <dcterms:created xsi:type="dcterms:W3CDTF">2020-10-06T14:18:47Z</dcterms:created>
  <dcterms:modified xsi:type="dcterms:W3CDTF">2020-10-08T11:14:05Z</dcterms:modified>
</cp:coreProperties>
</file>