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86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0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26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33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91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55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36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30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2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26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3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2B9E2-0574-4B7E-9799-A643F8ACEE3E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4A53A-D01B-4FDD-B152-E230AFF93D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64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2.ppt-online.org/files2/slide/g/gvM98H6P0YxFzDtQ3XAlWuajUq1TILNcreBiRnSsh/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70"/>
            <a:ext cx="9144000" cy="687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403648" y="1700808"/>
            <a:ext cx="6696744" cy="2160240"/>
          </a:xfrm>
          <a:prstGeom prst="roundRect">
            <a:avLst/>
          </a:prstGeom>
          <a:solidFill>
            <a:schemeClr val="bg1">
              <a:alpha val="43922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</a:rPr>
              <a:t>Интерактивный проект </a:t>
            </a:r>
          </a:p>
          <a:p>
            <a:pPr algn="ctr"/>
            <a:r>
              <a:rPr lang="ru-RU" sz="4800" b="1" dirty="0" smtClean="0">
                <a:solidFill>
                  <a:schemeClr val="tx2"/>
                </a:solidFill>
              </a:rPr>
              <a:t>«Мы идем в банк»</a:t>
            </a:r>
            <a:endParaRPr lang="ru-RU" sz="4800" b="1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653136"/>
            <a:ext cx="5184576" cy="1872208"/>
          </a:xfrm>
          <a:prstGeom prst="rect">
            <a:avLst/>
          </a:prstGeom>
          <a:solidFill>
            <a:srgbClr val="FFFFFF">
              <a:alpha val="6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Автор:</a:t>
            </a:r>
          </a:p>
          <a:p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Канайкин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адим Вадимович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обучающийся  5б   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класса </a:t>
            </a:r>
            <a:endParaRPr lang="ru-RU" sz="2000" dirty="0" smtClean="0"/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МОУ «СОШ №4», с. Сотниковское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Благодарненского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 района 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51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2.ppt-online.org/files2/slide/g/gvM98H6P0YxFzDtQ3XAlWuajUq1TILNcreBiRnSsh/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70"/>
            <a:ext cx="9144000" cy="687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116632"/>
            <a:ext cx="8784976" cy="6552728"/>
          </a:xfrm>
          <a:prstGeom prst="roundRect">
            <a:avLst>
              <a:gd name="adj" fmla="val 3661"/>
            </a:avLst>
          </a:prstGeom>
          <a:solidFill>
            <a:srgbClr val="FFFFFF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16832"/>
            <a:ext cx="4032448" cy="36724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3192" y="3291371"/>
            <a:ext cx="3611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Фото банка</a:t>
            </a:r>
            <a:endParaRPr lang="ru-RU" sz="54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48680"/>
            <a:ext cx="83529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Название банка</a:t>
            </a:r>
            <a:endParaRPr lang="ru-RU" sz="40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6759" y="1916832"/>
            <a:ext cx="4375721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Адрес:</a:t>
            </a:r>
          </a:p>
          <a:p>
            <a:r>
              <a:rPr lang="ru-RU" sz="2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Сотниковское с., Тучина пл., д. 16/1</a:t>
            </a:r>
            <a:endParaRPr lang="ru-RU" sz="20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16759" y="3023339"/>
            <a:ext cx="4375721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Режим работы:</a:t>
            </a:r>
          </a:p>
          <a:p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8.00-15.00, обед 12.00-13.00, </a:t>
            </a:r>
            <a:r>
              <a:rPr lang="ru-RU" sz="28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пн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сб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</a:t>
            </a:r>
            <a:r>
              <a:rPr lang="ru-RU" sz="28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вых</a:t>
            </a: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26629" y="4362394"/>
            <a:ext cx="4375721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Тел.:</a:t>
            </a:r>
          </a:p>
          <a:p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+7-86549-314-9...</a:t>
            </a:r>
          </a:p>
          <a:p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+7-800-555-55-...</a:t>
            </a:r>
            <a:endParaRPr lang="ru-RU" sz="28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3548" y="1736814"/>
            <a:ext cx="3672408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7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2.ppt-online.org/files2/slide/g/gvM98H6P0YxFzDtQ3XAlWuajUq1TILNcreBiRnSsh/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70"/>
            <a:ext cx="9144000" cy="687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116632"/>
            <a:ext cx="8784976" cy="6552728"/>
          </a:xfrm>
          <a:prstGeom prst="roundRect">
            <a:avLst>
              <a:gd name="adj" fmla="val 3661"/>
            </a:avLst>
          </a:prstGeom>
          <a:solidFill>
            <a:srgbClr val="FFFFFF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1124744"/>
            <a:ext cx="4032448" cy="48245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0386" y="2996952"/>
            <a:ext cx="397039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Любое изображение по теме проекта.</a:t>
            </a:r>
          </a:p>
          <a:p>
            <a:pPr algn="ctr"/>
            <a:r>
              <a:rPr lang="ru-RU" sz="24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(Рамку можно удалить)</a:t>
            </a:r>
            <a:endParaRPr lang="ru-RU" sz="24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431666"/>
            <a:ext cx="72728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Услуги, предоставляемые банком:</a:t>
            </a:r>
            <a:endParaRPr lang="ru-RU" sz="28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31540" y="1268760"/>
            <a:ext cx="3708412" cy="648072"/>
            <a:chOff x="431540" y="1268760"/>
            <a:chExt cx="3708412" cy="64807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079612" y="1268760"/>
              <a:ext cx="3060340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Денежные переводы</a:t>
              </a:r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  <a:endParaRPr lang="ru-RU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31540" y="2118454"/>
            <a:ext cx="3708412" cy="648072"/>
            <a:chOff x="431540" y="1268760"/>
            <a:chExt cx="3708412" cy="648072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83568" y="1268760"/>
              <a:ext cx="3456384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Операции по вкладам</a:t>
              </a:r>
              <a:endParaRPr lang="ru-RU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endParaRPr lang="ru-RU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31540" y="2968148"/>
            <a:ext cx="3708412" cy="648072"/>
            <a:chOff x="431540" y="1268760"/>
            <a:chExt cx="3708412" cy="648072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683568" y="1268760"/>
              <a:ext cx="3456384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Оплата ЖКХ</a:t>
              </a:r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31540" y="3817842"/>
            <a:ext cx="3708412" cy="648072"/>
            <a:chOff x="431540" y="1268760"/>
            <a:chExt cx="3708412" cy="648072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683568" y="1268760"/>
              <a:ext cx="3456384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Кредиты, ссуды</a:t>
              </a:r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  <a:endParaRPr lang="ru-RU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31540" y="4667536"/>
            <a:ext cx="3708412" cy="648072"/>
            <a:chOff x="431540" y="1268760"/>
            <a:chExt cx="3708412" cy="64807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83568" y="1268760"/>
              <a:ext cx="3456384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  <a:endParaRPr lang="ru-RU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31540" y="5517232"/>
            <a:ext cx="3708412" cy="648072"/>
            <a:chOff x="431540" y="1268760"/>
            <a:chExt cx="3708412" cy="648072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683568" y="1268760"/>
              <a:ext cx="3456384" cy="64807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431540" y="1268760"/>
              <a:ext cx="648072" cy="648072"/>
            </a:xfrm>
            <a:prstGeom prst="ellipse">
              <a:avLst/>
            </a:prstGeom>
            <a:ln w="28575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  <a:endParaRPr lang="ru-RU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954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2.ppt-online.org/files2/slide/g/gvM98H6P0YxFzDtQ3XAlWuajUq1TILNcreBiRnSsh/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70"/>
            <a:ext cx="9144000" cy="687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116632"/>
            <a:ext cx="8784976" cy="6552728"/>
          </a:xfrm>
          <a:prstGeom prst="roundRect">
            <a:avLst>
              <a:gd name="adj" fmla="val 3661"/>
            </a:avLst>
          </a:prstGeom>
          <a:solidFill>
            <a:srgbClr val="FFFFFF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24744"/>
            <a:ext cx="8136904" cy="48245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37409" y="2780928"/>
            <a:ext cx="7741189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Фото проложенного маршрута пешком</a:t>
            </a:r>
          </a:p>
          <a:p>
            <a:pPr algn="ctr"/>
            <a:r>
              <a:rPr lang="ru-RU" sz="20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(при отсутствии удалить слайд)</a:t>
            </a:r>
            <a:endParaRPr lang="ru-RU" sz="20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9730" y="431666"/>
            <a:ext cx="72728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Путь пешком</a:t>
            </a:r>
            <a:endParaRPr lang="ru-RU" sz="28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8" name="Picture 2" descr="https://cdn5.vectorstock.com/i/1000x1000/27/64/little-boy-with-schoolbag-walking-vector-7682764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1"/>
          <a:stretch/>
        </p:blipFill>
        <p:spPr bwMode="auto">
          <a:xfrm>
            <a:off x="7234242" y="3990193"/>
            <a:ext cx="1856591" cy="264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411" y="1923625"/>
            <a:ext cx="7669217" cy="380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177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114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User</cp:lastModifiedBy>
  <cp:revision>10</cp:revision>
  <dcterms:created xsi:type="dcterms:W3CDTF">2020-09-18T12:24:21Z</dcterms:created>
  <dcterms:modified xsi:type="dcterms:W3CDTF">2020-09-29T16:21:13Z</dcterms:modified>
</cp:coreProperties>
</file>