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0.xml" ContentType="application/vnd.openxmlformats-officedocument.themeOverr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Override24.xml" ContentType="application/vnd.openxmlformats-officedocument.themeOverr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1.xml" ContentType="application/vnd.openxmlformats-officedocument.themeOverr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diagrams/colors3.xml" ContentType="application/vnd.openxmlformats-officedocument.drawingml.diagramColors+xml"/>
  <Override PartName="/ppt/theme/themeOverride14.xml" ContentType="application/vnd.openxmlformats-officedocument.themeOverride+xml"/>
  <Override PartName="/ppt/diagrams/quickStyle6.xml" ContentType="application/vnd.openxmlformats-officedocument.drawingml.diagramStyle+xml"/>
  <Override PartName="/ppt/theme/themeOverride2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22.xml" ContentType="application/vnd.openxmlformats-officedocument.themeOverr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56"/>
  </p:notesMasterIdLst>
  <p:sldIdLst>
    <p:sldId id="256" r:id="rId3"/>
    <p:sldId id="317" r:id="rId4"/>
    <p:sldId id="338" r:id="rId5"/>
    <p:sldId id="368" r:id="rId6"/>
    <p:sldId id="340" r:id="rId7"/>
    <p:sldId id="367" r:id="rId8"/>
    <p:sldId id="369" r:id="rId9"/>
    <p:sldId id="370" r:id="rId10"/>
    <p:sldId id="371" r:id="rId11"/>
    <p:sldId id="339" r:id="rId12"/>
    <p:sldId id="342" r:id="rId13"/>
    <p:sldId id="329" r:id="rId14"/>
    <p:sldId id="344" r:id="rId15"/>
    <p:sldId id="346" r:id="rId16"/>
    <p:sldId id="347" r:id="rId17"/>
    <p:sldId id="345" r:id="rId18"/>
    <p:sldId id="349" r:id="rId19"/>
    <p:sldId id="348" r:id="rId20"/>
    <p:sldId id="352" r:id="rId21"/>
    <p:sldId id="351" r:id="rId22"/>
    <p:sldId id="353" r:id="rId23"/>
    <p:sldId id="354" r:id="rId24"/>
    <p:sldId id="355" r:id="rId25"/>
    <p:sldId id="373" r:id="rId26"/>
    <p:sldId id="376" r:id="rId27"/>
    <p:sldId id="378" r:id="rId28"/>
    <p:sldId id="380" r:id="rId29"/>
    <p:sldId id="381" r:id="rId30"/>
    <p:sldId id="375" r:id="rId31"/>
    <p:sldId id="387" r:id="rId32"/>
    <p:sldId id="388" r:id="rId33"/>
    <p:sldId id="389" r:id="rId34"/>
    <p:sldId id="390" r:id="rId35"/>
    <p:sldId id="382" r:id="rId36"/>
    <p:sldId id="408" r:id="rId37"/>
    <p:sldId id="385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401" r:id="rId47"/>
    <p:sldId id="400" r:id="rId48"/>
    <p:sldId id="402" r:id="rId49"/>
    <p:sldId id="403" r:id="rId50"/>
    <p:sldId id="404" r:id="rId51"/>
    <p:sldId id="405" r:id="rId52"/>
    <p:sldId id="406" r:id="rId53"/>
    <p:sldId id="407" r:id="rId54"/>
    <p:sldId id="30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FFFF"/>
    <a:srgbClr val="33BD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45" autoAdjust="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B7B6E-1646-4680-9E89-BB00BC0A94E3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59DF37-A75D-4EB9-A057-9DBB21CA8A04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Универсальные учебные действия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3960A-5780-42A2-A622-63176E8FFB55}" type="parTrans" cxnId="{890EC035-3760-4ED7-B4D7-B95DAFD0A419}">
      <dgm:prSet/>
      <dgm:spPr/>
      <dgm:t>
        <a:bodyPr/>
        <a:lstStyle/>
        <a:p>
          <a:endParaRPr lang="ru-RU"/>
        </a:p>
      </dgm:t>
    </dgm:pt>
    <dgm:pt modelId="{5E617DE7-6B38-43BE-89AC-E5A22AD12DF3}" type="sibTrans" cxnId="{890EC035-3760-4ED7-B4D7-B95DAFD0A419}">
      <dgm:prSet/>
      <dgm:spPr/>
      <dgm:t>
        <a:bodyPr/>
        <a:lstStyle/>
        <a:p>
          <a:endParaRPr lang="ru-RU"/>
        </a:p>
      </dgm:t>
    </dgm:pt>
    <dgm:pt modelId="{77721DB8-23BD-4BCF-9E10-F9A8E96841FF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8F86D-AE23-4D98-B9DF-5FC64B0E8B8A}" type="parTrans" cxnId="{1E568FF4-0A3B-4623-B4E8-0558296B58A6}">
      <dgm:prSet/>
      <dgm:spPr/>
      <dgm:t>
        <a:bodyPr/>
        <a:lstStyle/>
        <a:p>
          <a:endParaRPr lang="ru-RU"/>
        </a:p>
      </dgm:t>
    </dgm:pt>
    <dgm:pt modelId="{9CE669F6-4852-453A-B620-D2F0C3222788}" type="sibTrans" cxnId="{1E568FF4-0A3B-4623-B4E8-0558296B58A6}">
      <dgm:prSet/>
      <dgm:spPr/>
      <dgm:t>
        <a:bodyPr/>
        <a:lstStyle/>
        <a:p>
          <a:endParaRPr lang="ru-RU"/>
        </a:p>
      </dgm:t>
    </dgm:pt>
    <dgm:pt modelId="{6CC78B16-C5AC-4DD3-B559-09DD274A0F2A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FE83B-BA89-4A9B-BA92-714F31E0297D}" type="parTrans" cxnId="{6BA2F6B3-8C49-4BE9-AD70-214DAAA59D0B}">
      <dgm:prSet/>
      <dgm:spPr/>
      <dgm:t>
        <a:bodyPr/>
        <a:lstStyle/>
        <a:p>
          <a:endParaRPr lang="ru-RU"/>
        </a:p>
      </dgm:t>
    </dgm:pt>
    <dgm:pt modelId="{F530D634-CB95-43A5-83D1-8E4FDAB75054}" type="sibTrans" cxnId="{6BA2F6B3-8C49-4BE9-AD70-214DAAA59D0B}">
      <dgm:prSet/>
      <dgm:spPr/>
      <dgm:t>
        <a:bodyPr/>
        <a:lstStyle/>
        <a:p>
          <a:endParaRPr lang="ru-RU"/>
        </a:p>
      </dgm:t>
    </dgm:pt>
    <dgm:pt modelId="{1F25D069-10FA-4254-AD37-DFF4DD0C3373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8594F-AF5C-435A-AE21-DBA5672B6998}" type="parTrans" cxnId="{02BD30E0-9597-46BC-ABBB-BBE3B6BDD793}">
      <dgm:prSet/>
      <dgm:spPr/>
      <dgm:t>
        <a:bodyPr/>
        <a:lstStyle/>
        <a:p>
          <a:endParaRPr lang="ru-RU"/>
        </a:p>
      </dgm:t>
    </dgm:pt>
    <dgm:pt modelId="{13619E40-2A57-4193-AC7C-C39DAB8D6CEA}" type="sibTrans" cxnId="{02BD30E0-9597-46BC-ABBB-BBE3B6BDD793}">
      <dgm:prSet/>
      <dgm:spPr/>
      <dgm:t>
        <a:bodyPr/>
        <a:lstStyle/>
        <a:p>
          <a:endParaRPr lang="ru-RU"/>
        </a:p>
      </dgm:t>
    </dgm:pt>
    <dgm:pt modelId="{F87F5FC1-AE0B-4731-90E9-3466AF3BD550}">
      <dgm:prSet phldrT="[Текст]" custT="1"/>
      <dgm:spPr/>
      <dgm:t>
        <a:bodyPr/>
        <a:lstStyle/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</a:t>
          </a:r>
          <a:endParaRPr lang="ru-RU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FD1843-757F-477D-8F8B-8A417D38FA51}" type="parTrans" cxnId="{2C3B2759-619C-4241-A6E3-F3262DF13F0C}">
      <dgm:prSet/>
      <dgm:spPr/>
      <dgm:t>
        <a:bodyPr/>
        <a:lstStyle/>
        <a:p>
          <a:endParaRPr lang="ru-RU"/>
        </a:p>
      </dgm:t>
    </dgm:pt>
    <dgm:pt modelId="{C50A4624-C143-4F2C-A3B9-6C35AD584673}" type="sibTrans" cxnId="{2C3B2759-619C-4241-A6E3-F3262DF13F0C}">
      <dgm:prSet/>
      <dgm:spPr/>
      <dgm:t>
        <a:bodyPr/>
        <a:lstStyle/>
        <a:p>
          <a:endParaRPr lang="ru-RU"/>
        </a:p>
      </dgm:t>
    </dgm:pt>
    <dgm:pt modelId="{DFFE87AA-3B69-4C0C-AC3F-04C21EBE602A}" type="pres">
      <dgm:prSet presAssocID="{EF1B7B6E-1646-4680-9E89-BB00BC0A94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C7CA4-38D9-4800-8825-F8333368AF7C}" type="pres">
      <dgm:prSet presAssocID="{F059DF37-A75D-4EB9-A057-9DBB21CA8A04}" presName="centerShape" presStyleLbl="node0" presStyleIdx="0" presStyleCnt="1" custScaleX="146709" custLinFactNeighborX="1833" custLinFactNeighborY="825"/>
      <dgm:spPr/>
      <dgm:t>
        <a:bodyPr/>
        <a:lstStyle/>
        <a:p>
          <a:endParaRPr lang="ru-RU"/>
        </a:p>
      </dgm:t>
    </dgm:pt>
    <dgm:pt modelId="{31050DDC-8CAE-40D2-B4D1-C283A30C8086}" type="pres">
      <dgm:prSet presAssocID="{77721DB8-23BD-4BCF-9E10-F9A8E96841FF}" presName="node" presStyleLbl="node1" presStyleIdx="0" presStyleCnt="4" custScaleX="22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1E115-BB54-4EF6-B8AF-4189D0A7A120}" type="pres">
      <dgm:prSet presAssocID="{77721DB8-23BD-4BCF-9E10-F9A8E96841FF}" presName="dummy" presStyleCnt="0"/>
      <dgm:spPr/>
    </dgm:pt>
    <dgm:pt modelId="{A9BB5A3B-B4D9-4C8D-B1A3-C126946A4A73}" type="pres">
      <dgm:prSet presAssocID="{9CE669F6-4852-453A-B620-D2F0C3222788}" presName="sibTrans" presStyleLbl="sibTrans2D1" presStyleIdx="0" presStyleCnt="4" custScaleX="110644" custLinFactNeighborX="-225" custLinFactNeighborY="-462"/>
      <dgm:spPr/>
      <dgm:t>
        <a:bodyPr/>
        <a:lstStyle/>
        <a:p>
          <a:endParaRPr lang="ru-RU"/>
        </a:p>
      </dgm:t>
    </dgm:pt>
    <dgm:pt modelId="{BBF5721E-0FD7-4E9E-BE9C-847129D2BD96}" type="pres">
      <dgm:prSet presAssocID="{6CC78B16-C5AC-4DD3-B559-09DD274A0F2A}" presName="node" presStyleLbl="node1" presStyleIdx="1" presStyleCnt="4" custScaleX="177533" custRadScaleRad="138647" custRadScaleInc="-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BEAA5-8829-4A80-970B-AE1A1283CE86}" type="pres">
      <dgm:prSet presAssocID="{6CC78B16-C5AC-4DD3-B559-09DD274A0F2A}" presName="dummy" presStyleCnt="0"/>
      <dgm:spPr/>
    </dgm:pt>
    <dgm:pt modelId="{7D0C485F-49CE-4DBA-BF27-E4CBF5E2F41D}" type="pres">
      <dgm:prSet presAssocID="{F530D634-CB95-43A5-83D1-8E4FDAB7505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13D6311-7EFF-4423-801B-3D430D3622FB}" type="pres">
      <dgm:prSet presAssocID="{1F25D069-10FA-4254-AD37-DFF4DD0C3373}" presName="node" presStyleLbl="node1" presStyleIdx="2" presStyleCnt="4" custScaleX="27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25FC9-3914-48BD-ADA0-867F08CB35F4}" type="pres">
      <dgm:prSet presAssocID="{1F25D069-10FA-4254-AD37-DFF4DD0C3373}" presName="dummy" presStyleCnt="0"/>
      <dgm:spPr/>
    </dgm:pt>
    <dgm:pt modelId="{A28AF316-5A46-42CF-BFFA-80639C9FCFBC}" type="pres">
      <dgm:prSet presAssocID="{13619E40-2A57-4193-AC7C-C39DAB8D6CE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60EA3E5-A1EC-4B20-A53E-D92F4529ABC2}" type="pres">
      <dgm:prSet presAssocID="{F87F5FC1-AE0B-4731-90E9-3466AF3BD550}" presName="node" presStyleLbl="node1" presStyleIdx="3" presStyleCnt="4" custScaleX="191929" custRadScaleRad="130852" custRadScaleInc="-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C0ED8-C4E2-4BD9-B641-A67D7232C5EC}" type="pres">
      <dgm:prSet presAssocID="{F87F5FC1-AE0B-4731-90E9-3466AF3BD550}" presName="dummy" presStyleCnt="0"/>
      <dgm:spPr/>
    </dgm:pt>
    <dgm:pt modelId="{F87B1DEF-39A3-4DA9-96C6-439A9CF65A72}" type="pres">
      <dgm:prSet presAssocID="{C50A4624-C143-4F2C-A3B9-6C35AD584673}" presName="sibTrans" presStyleLbl="sibTrans2D1" presStyleIdx="3" presStyleCnt="4" custScaleX="115314"/>
      <dgm:spPr/>
      <dgm:t>
        <a:bodyPr/>
        <a:lstStyle/>
        <a:p>
          <a:endParaRPr lang="ru-RU"/>
        </a:p>
      </dgm:t>
    </dgm:pt>
  </dgm:ptLst>
  <dgm:cxnLst>
    <dgm:cxn modelId="{1A1418FF-3777-4349-A7E1-B4290D433B5E}" type="presOf" srcId="{77721DB8-23BD-4BCF-9E10-F9A8E96841FF}" destId="{31050DDC-8CAE-40D2-B4D1-C283A30C8086}" srcOrd="0" destOrd="0" presId="urn:microsoft.com/office/officeart/2005/8/layout/radial6"/>
    <dgm:cxn modelId="{DA99CD4D-8B5F-4226-9BEE-3A54C4C080BD}" type="presOf" srcId="{13619E40-2A57-4193-AC7C-C39DAB8D6CEA}" destId="{A28AF316-5A46-42CF-BFFA-80639C9FCFBC}" srcOrd="0" destOrd="0" presId="urn:microsoft.com/office/officeart/2005/8/layout/radial6"/>
    <dgm:cxn modelId="{6BA2F6B3-8C49-4BE9-AD70-214DAAA59D0B}" srcId="{F059DF37-A75D-4EB9-A057-9DBB21CA8A04}" destId="{6CC78B16-C5AC-4DD3-B559-09DD274A0F2A}" srcOrd="1" destOrd="0" parTransId="{7A1FE83B-BA89-4A9B-BA92-714F31E0297D}" sibTransId="{F530D634-CB95-43A5-83D1-8E4FDAB75054}"/>
    <dgm:cxn modelId="{1E568FF4-0A3B-4623-B4E8-0558296B58A6}" srcId="{F059DF37-A75D-4EB9-A057-9DBB21CA8A04}" destId="{77721DB8-23BD-4BCF-9E10-F9A8E96841FF}" srcOrd="0" destOrd="0" parTransId="{F258F86D-AE23-4D98-B9DF-5FC64B0E8B8A}" sibTransId="{9CE669F6-4852-453A-B620-D2F0C3222788}"/>
    <dgm:cxn modelId="{201BC78F-E376-4BC7-9A31-908480CECFFD}" type="presOf" srcId="{F530D634-CB95-43A5-83D1-8E4FDAB75054}" destId="{7D0C485F-49CE-4DBA-BF27-E4CBF5E2F41D}" srcOrd="0" destOrd="0" presId="urn:microsoft.com/office/officeart/2005/8/layout/radial6"/>
    <dgm:cxn modelId="{4F3B7466-D123-47EF-A45B-27A06FE279F7}" type="presOf" srcId="{C50A4624-C143-4F2C-A3B9-6C35AD584673}" destId="{F87B1DEF-39A3-4DA9-96C6-439A9CF65A72}" srcOrd="0" destOrd="0" presId="urn:microsoft.com/office/officeart/2005/8/layout/radial6"/>
    <dgm:cxn modelId="{B60F9141-90A6-4D36-8D3E-8E39D3E53A4D}" type="presOf" srcId="{EF1B7B6E-1646-4680-9E89-BB00BC0A94E3}" destId="{DFFE87AA-3B69-4C0C-AC3F-04C21EBE602A}" srcOrd="0" destOrd="0" presId="urn:microsoft.com/office/officeart/2005/8/layout/radial6"/>
    <dgm:cxn modelId="{DE1CE19A-0740-446F-BF3D-AE5ED8115C12}" type="presOf" srcId="{1F25D069-10FA-4254-AD37-DFF4DD0C3373}" destId="{013D6311-7EFF-4423-801B-3D430D3622FB}" srcOrd="0" destOrd="0" presId="urn:microsoft.com/office/officeart/2005/8/layout/radial6"/>
    <dgm:cxn modelId="{890EC035-3760-4ED7-B4D7-B95DAFD0A419}" srcId="{EF1B7B6E-1646-4680-9E89-BB00BC0A94E3}" destId="{F059DF37-A75D-4EB9-A057-9DBB21CA8A04}" srcOrd="0" destOrd="0" parTransId="{3713960A-5780-42A2-A622-63176E8FFB55}" sibTransId="{5E617DE7-6B38-43BE-89AC-E5A22AD12DF3}"/>
    <dgm:cxn modelId="{3A9B269C-6566-495E-A28C-74CEAAF33FEE}" type="presOf" srcId="{F87F5FC1-AE0B-4731-90E9-3466AF3BD550}" destId="{960EA3E5-A1EC-4B20-A53E-D92F4529ABC2}" srcOrd="0" destOrd="0" presId="urn:microsoft.com/office/officeart/2005/8/layout/radial6"/>
    <dgm:cxn modelId="{65C1BC48-EA35-4F98-803E-227804F3ADE7}" type="presOf" srcId="{F059DF37-A75D-4EB9-A057-9DBB21CA8A04}" destId="{D9AC7CA4-38D9-4800-8825-F8333368AF7C}" srcOrd="0" destOrd="0" presId="urn:microsoft.com/office/officeart/2005/8/layout/radial6"/>
    <dgm:cxn modelId="{2C3B2759-619C-4241-A6E3-F3262DF13F0C}" srcId="{F059DF37-A75D-4EB9-A057-9DBB21CA8A04}" destId="{F87F5FC1-AE0B-4731-90E9-3466AF3BD550}" srcOrd="3" destOrd="0" parTransId="{D1FD1843-757F-477D-8F8B-8A417D38FA51}" sibTransId="{C50A4624-C143-4F2C-A3B9-6C35AD584673}"/>
    <dgm:cxn modelId="{0F23B0BF-BCCC-40AF-8535-DBC8A775CFDC}" type="presOf" srcId="{9CE669F6-4852-453A-B620-D2F0C3222788}" destId="{A9BB5A3B-B4D9-4C8D-B1A3-C126946A4A73}" srcOrd="0" destOrd="0" presId="urn:microsoft.com/office/officeart/2005/8/layout/radial6"/>
    <dgm:cxn modelId="{02BD30E0-9597-46BC-ABBB-BBE3B6BDD793}" srcId="{F059DF37-A75D-4EB9-A057-9DBB21CA8A04}" destId="{1F25D069-10FA-4254-AD37-DFF4DD0C3373}" srcOrd="2" destOrd="0" parTransId="{17B8594F-AF5C-435A-AE21-DBA5672B6998}" sibTransId="{13619E40-2A57-4193-AC7C-C39DAB8D6CEA}"/>
    <dgm:cxn modelId="{74F2A507-DFF8-46A3-BC3B-9DEDD780E5BA}" type="presOf" srcId="{6CC78B16-C5AC-4DD3-B559-09DD274A0F2A}" destId="{BBF5721E-0FD7-4E9E-BE9C-847129D2BD96}" srcOrd="0" destOrd="0" presId="urn:microsoft.com/office/officeart/2005/8/layout/radial6"/>
    <dgm:cxn modelId="{FA4263AF-0728-4E88-9EC7-C5D0B3A722A0}" type="presParOf" srcId="{DFFE87AA-3B69-4C0C-AC3F-04C21EBE602A}" destId="{D9AC7CA4-38D9-4800-8825-F8333368AF7C}" srcOrd="0" destOrd="0" presId="urn:microsoft.com/office/officeart/2005/8/layout/radial6"/>
    <dgm:cxn modelId="{12D613CF-CF6B-4C21-88FB-7689E1DCF7C2}" type="presParOf" srcId="{DFFE87AA-3B69-4C0C-AC3F-04C21EBE602A}" destId="{31050DDC-8CAE-40D2-B4D1-C283A30C8086}" srcOrd="1" destOrd="0" presId="urn:microsoft.com/office/officeart/2005/8/layout/radial6"/>
    <dgm:cxn modelId="{9277F335-F4BA-4D00-A2D0-60EA5EEA7148}" type="presParOf" srcId="{DFFE87AA-3B69-4C0C-AC3F-04C21EBE602A}" destId="{D1B1E115-BB54-4EF6-B8AF-4189D0A7A120}" srcOrd="2" destOrd="0" presId="urn:microsoft.com/office/officeart/2005/8/layout/radial6"/>
    <dgm:cxn modelId="{0EC3763E-172F-4976-8D57-D46479B7684F}" type="presParOf" srcId="{DFFE87AA-3B69-4C0C-AC3F-04C21EBE602A}" destId="{A9BB5A3B-B4D9-4C8D-B1A3-C126946A4A73}" srcOrd="3" destOrd="0" presId="urn:microsoft.com/office/officeart/2005/8/layout/radial6"/>
    <dgm:cxn modelId="{57DE2BD6-0E17-4038-A223-C5E0F83BF159}" type="presParOf" srcId="{DFFE87AA-3B69-4C0C-AC3F-04C21EBE602A}" destId="{BBF5721E-0FD7-4E9E-BE9C-847129D2BD96}" srcOrd="4" destOrd="0" presId="urn:microsoft.com/office/officeart/2005/8/layout/radial6"/>
    <dgm:cxn modelId="{3729C945-0E38-438D-A4D7-8265BC999EB0}" type="presParOf" srcId="{DFFE87AA-3B69-4C0C-AC3F-04C21EBE602A}" destId="{E18BEAA5-8829-4A80-970B-AE1A1283CE86}" srcOrd="5" destOrd="0" presId="urn:microsoft.com/office/officeart/2005/8/layout/radial6"/>
    <dgm:cxn modelId="{493EE3D1-B6FE-4959-B9DE-402E09D6F195}" type="presParOf" srcId="{DFFE87AA-3B69-4C0C-AC3F-04C21EBE602A}" destId="{7D0C485F-49CE-4DBA-BF27-E4CBF5E2F41D}" srcOrd="6" destOrd="0" presId="urn:microsoft.com/office/officeart/2005/8/layout/radial6"/>
    <dgm:cxn modelId="{71BF5D58-AEB5-4CDC-809E-9AFB2DE4B062}" type="presParOf" srcId="{DFFE87AA-3B69-4C0C-AC3F-04C21EBE602A}" destId="{013D6311-7EFF-4423-801B-3D430D3622FB}" srcOrd="7" destOrd="0" presId="urn:microsoft.com/office/officeart/2005/8/layout/radial6"/>
    <dgm:cxn modelId="{67C51A21-0BB8-42DA-9BE4-09C10469CA2A}" type="presParOf" srcId="{DFFE87AA-3B69-4C0C-AC3F-04C21EBE602A}" destId="{39225FC9-3914-48BD-ADA0-867F08CB35F4}" srcOrd="8" destOrd="0" presId="urn:microsoft.com/office/officeart/2005/8/layout/radial6"/>
    <dgm:cxn modelId="{8E5B5647-D5E4-487A-A551-3F87B65DCC7A}" type="presParOf" srcId="{DFFE87AA-3B69-4C0C-AC3F-04C21EBE602A}" destId="{A28AF316-5A46-42CF-BFFA-80639C9FCFBC}" srcOrd="9" destOrd="0" presId="urn:microsoft.com/office/officeart/2005/8/layout/radial6"/>
    <dgm:cxn modelId="{DD7D40A9-A96A-4843-9A14-562C35CA5E32}" type="presParOf" srcId="{DFFE87AA-3B69-4C0C-AC3F-04C21EBE602A}" destId="{960EA3E5-A1EC-4B20-A53E-D92F4529ABC2}" srcOrd="10" destOrd="0" presId="urn:microsoft.com/office/officeart/2005/8/layout/radial6"/>
    <dgm:cxn modelId="{A47C434C-1AD9-4304-8FD4-F05C7E18AD24}" type="presParOf" srcId="{DFFE87AA-3B69-4C0C-AC3F-04C21EBE602A}" destId="{5A3C0ED8-C4E2-4BD9-B641-A67D7232C5EC}" srcOrd="11" destOrd="0" presId="urn:microsoft.com/office/officeart/2005/8/layout/radial6"/>
    <dgm:cxn modelId="{3F4EB574-1B33-4CB8-82F2-32C502E1F1EE}" type="presParOf" srcId="{DFFE87AA-3B69-4C0C-AC3F-04C21EBE602A}" destId="{F87B1DEF-39A3-4DA9-96C6-439A9CF65A72}" srcOrd="12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D88B6-1CFB-4DF4-9F3D-B8E84E47E1A0}" type="doc">
      <dgm:prSet loTypeId="urn:microsoft.com/office/officeart/2005/8/layout/cycle4#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CEDBAE-17F3-446C-A976-CBF8C36661E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81949-A39E-416F-BFD8-3BF60E2D55AB}" type="parTrans" cxnId="{46301103-8DAA-4DAC-A399-F5AE9F1ADA00}">
      <dgm:prSet/>
      <dgm:spPr/>
      <dgm:t>
        <a:bodyPr/>
        <a:lstStyle/>
        <a:p>
          <a:endParaRPr lang="ru-RU"/>
        </a:p>
      </dgm:t>
    </dgm:pt>
    <dgm:pt modelId="{3846B3CE-FB66-498C-B488-6F3D0E601823}" type="sibTrans" cxnId="{46301103-8DAA-4DAC-A399-F5AE9F1ADA00}">
      <dgm:prSet/>
      <dgm:spPr/>
      <dgm:t>
        <a:bodyPr/>
        <a:lstStyle/>
        <a:p>
          <a:endParaRPr lang="ru-RU"/>
        </a:p>
      </dgm:t>
    </dgm:pt>
    <dgm:pt modelId="{1653EB46-ABB3-4D84-9ACC-C5F872700D8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строить высказывания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D209D-31AB-4622-B510-81805442A78C}" type="parTrans" cxnId="{CF73AA6B-F8A9-4893-A7D7-EBB821892519}">
      <dgm:prSet/>
      <dgm:spPr/>
      <dgm:t>
        <a:bodyPr/>
        <a:lstStyle/>
        <a:p>
          <a:endParaRPr lang="ru-RU"/>
        </a:p>
      </dgm:t>
    </dgm:pt>
    <dgm:pt modelId="{3B3FF98D-BD70-4A3B-A0A3-4F3DC854CCD8}" type="sibTrans" cxnId="{CF73AA6B-F8A9-4893-A7D7-EBB821892519}">
      <dgm:prSet/>
      <dgm:spPr/>
      <dgm:t>
        <a:bodyPr/>
        <a:lstStyle/>
        <a:p>
          <a:endParaRPr lang="ru-RU"/>
        </a:p>
      </dgm:t>
    </dgm:pt>
    <dgm:pt modelId="{FC8C723E-4361-4E32-ADF4-94EDEF43004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5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</a:t>
          </a:r>
          <a:endParaRPr lang="ru-RU" sz="15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F92A5-DA2A-4EF0-9EAD-F217095C5280}" type="parTrans" cxnId="{AC1C9B7D-0F11-4550-AC18-3AC7E7C8C9E1}">
      <dgm:prSet/>
      <dgm:spPr/>
      <dgm:t>
        <a:bodyPr/>
        <a:lstStyle/>
        <a:p>
          <a:endParaRPr lang="ru-RU"/>
        </a:p>
      </dgm:t>
    </dgm:pt>
    <dgm:pt modelId="{444A2016-1A61-4ED1-9561-2FE5E47E4768}" type="sibTrans" cxnId="{AC1C9B7D-0F11-4550-AC18-3AC7E7C8C9E1}">
      <dgm:prSet/>
      <dgm:spPr/>
      <dgm:t>
        <a:bodyPr/>
        <a:lstStyle/>
        <a:p>
          <a:endParaRPr lang="ru-RU"/>
        </a:p>
      </dgm:t>
    </dgm:pt>
    <dgm:pt modelId="{98FD1075-AE68-44D4-BB46-9880F4928C7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Целеполагание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1AE94-1D40-4F47-B276-2FC6299DFF9E}" type="parTrans" cxnId="{1AE08945-B0A3-477E-83BA-78DDADF7047A}">
      <dgm:prSet/>
      <dgm:spPr/>
      <dgm:t>
        <a:bodyPr/>
        <a:lstStyle/>
        <a:p>
          <a:endParaRPr lang="ru-RU"/>
        </a:p>
      </dgm:t>
    </dgm:pt>
    <dgm:pt modelId="{E92DABDF-DA6D-4502-AC99-D0D7C5064CD7}" type="sibTrans" cxnId="{1AE08945-B0A3-477E-83BA-78DDADF7047A}">
      <dgm:prSet/>
      <dgm:spPr/>
      <dgm:t>
        <a:bodyPr/>
        <a:lstStyle/>
        <a:p>
          <a:endParaRPr lang="ru-RU"/>
        </a:p>
      </dgm:t>
    </dgm:pt>
    <dgm:pt modelId="{8539645D-10C3-47AF-A189-B52A05F2A60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E9DE5-A0A6-4894-849E-BB73774ABCC7}" type="parTrans" cxnId="{34C26178-FA49-4DEA-AB17-13291473CBC2}">
      <dgm:prSet/>
      <dgm:spPr/>
      <dgm:t>
        <a:bodyPr/>
        <a:lstStyle/>
        <a:p>
          <a:endParaRPr lang="ru-RU"/>
        </a:p>
      </dgm:t>
    </dgm:pt>
    <dgm:pt modelId="{AC0FE70C-A40F-4EE0-BFEE-0DC557A234FA}" type="sibTrans" cxnId="{34C26178-FA49-4DEA-AB17-13291473CBC2}">
      <dgm:prSet/>
      <dgm:spPr/>
      <dgm:t>
        <a:bodyPr/>
        <a:lstStyle/>
        <a:p>
          <a:endParaRPr lang="ru-RU"/>
        </a:p>
      </dgm:t>
    </dgm:pt>
    <dgm:pt modelId="{96C8E1B3-19EA-4FD1-9E90-C9A93DF6426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56E608-A340-4098-A9AA-5DDFA3F548FC}" type="parTrans" cxnId="{A75C6A93-E16E-488E-8639-FE51C4BB1B27}">
      <dgm:prSet/>
      <dgm:spPr/>
      <dgm:t>
        <a:bodyPr/>
        <a:lstStyle/>
        <a:p>
          <a:endParaRPr lang="ru-RU"/>
        </a:p>
      </dgm:t>
    </dgm:pt>
    <dgm:pt modelId="{BE25E941-AE2A-4CEF-A863-A04098E8308C}" type="sibTrans" cxnId="{A75C6A93-E16E-488E-8639-FE51C4BB1B27}">
      <dgm:prSet/>
      <dgm:spPr/>
      <dgm:t>
        <a:bodyPr/>
        <a:lstStyle/>
        <a:p>
          <a:endParaRPr lang="ru-RU"/>
        </a:p>
      </dgm:t>
    </dgm:pt>
    <dgm:pt modelId="{1F0DE78F-C365-44DF-882E-63AF412C3197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AC890-75B1-45F2-A105-452BAB5F10DD}" type="parTrans" cxnId="{2A0E0B35-3A5C-45C1-8425-2FB907364C0C}">
      <dgm:prSet/>
      <dgm:spPr/>
      <dgm:t>
        <a:bodyPr/>
        <a:lstStyle/>
        <a:p>
          <a:endParaRPr lang="ru-RU"/>
        </a:p>
      </dgm:t>
    </dgm:pt>
    <dgm:pt modelId="{ACFB25AE-D8B6-4A2D-9AB6-EFAA26E000BE}" type="sibTrans" cxnId="{2A0E0B35-3A5C-45C1-8425-2FB907364C0C}">
      <dgm:prSet/>
      <dgm:spPr/>
      <dgm:t>
        <a:bodyPr/>
        <a:lstStyle/>
        <a:p>
          <a:endParaRPr lang="ru-RU"/>
        </a:p>
      </dgm:t>
    </dgm:pt>
    <dgm:pt modelId="{8BD447B2-1D7F-4911-9BE4-EED690E8895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Постановка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7FE64D-DDDB-41BC-A619-B71B8A429664}" type="parTrans" cxnId="{56B59207-2985-4214-97F6-1CDBB919933E}">
      <dgm:prSet/>
      <dgm:spPr/>
      <dgm:t>
        <a:bodyPr/>
        <a:lstStyle/>
        <a:p>
          <a:endParaRPr lang="ru-RU"/>
        </a:p>
      </dgm:t>
    </dgm:pt>
    <dgm:pt modelId="{F260628F-2D99-4460-BC14-936DC92903DB}" type="sibTrans" cxnId="{56B59207-2985-4214-97F6-1CDBB919933E}">
      <dgm:prSet/>
      <dgm:spPr/>
      <dgm:t>
        <a:bodyPr/>
        <a:lstStyle/>
        <a:p>
          <a:endParaRPr lang="ru-RU"/>
        </a:p>
      </dgm:t>
    </dgm:pt>
    <dgm:pt modelId="{8B44C3B7-6233-4943-9792-F7586370EA5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ED349-C5CF-464D-913B-DD58C87497FB}" type="parTrans" cxnId="{DF94ECF5-540B-492F-B3C2-02A3F1E6284A}">
      <dgm:prSet/>
      <dgm:spPr/>
      <dgm:t>
        <a:bodyPr/>
        <a:lstStyle/>
        <a:p>
          <a:endParaRPr lang="ru-RU"/>
        </a:p>
      </dgm:t>
    </dgm:pt>
    <dgm:pt modelId="{77DFF26C-6BD0-4E62-B25F-7DB0E8CEFE58}" type="sibTrans" cxnId="{DF94ECF5-540B-492F-B3C2-02A3F1E6284A}">
      <dgm:prSet/>
      <dgm:spPr/>
      <dgm:t>
        <a:bodyPr/>
        <a:lstStyle/>
        <a:p>
          <a:endParaRPr lang="ru-RU"/>
        </a:p>
      </dgm:t>
    </dgm:pt>
    <dgm:pt modelId="{D2C9E5FF-08A5-4801-AF7E-4F765B56E16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Прогнозирование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C4BE4-14D2-4045-8F48-4077C31A252B}" type="parTrans" cxnId="{96C664C4-9A85-44BC-8D9B-0590152C8734}">
      <dgm:prSet/>
      <dgm:spPr/>
      <dgm:t>
        <a:bodyPr/>
        <a:lstStyle/>
        <a:p>
          <a:endParaRPr lang="ru-RU"/>
        </a:p>
      </dgm:t>
    </dgm:pt>
    <dgm:pt modelId="{8337D72B-E4B9-4F50-9289-BB6925B4B348}" type="sibTrans" cxnId="{96C664C4-9A85-44BC-8D9B-0590152C8734}">
      <dgm:prSet/>
      <dgm:spPr/>
      <dgm:t>
        <a:bodyPr/>
        <a:lstStyle/>
        <a:p>
          <a:endParaRPr lang="ru-RU"/>
        </a:p>
      </dgm:t>
    </dgm:pt>
    <dgm:pt modelId="{85392F69-11FE-448B-BCBA-72D6FC2F61A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A1829-C775-46B8-AFD0-DE89084FEDF9}" type="parTrans" cxnId="{6D555FF4-DE90-42B4-8931-BDB275A50301}">
      <dgm:prSet/>
      <dgm:spPr/>
      <dgm:t>
        <a:bodyPr/>
        <a:lstStyle/>
        <a:p>
          <a:endParaRPr lang="ru-RU"/>
        </a:p>
      </dgm:t>
    </dgm:pt>
    <dgm:pt modelId="{621E3E53-F3D5-4659-BF7D-F250F436ED11}" type="sibTrans" cxnId="{6D555FF4-DE90-42B4-8931-BDB275A50301}">
      <dgm:prSet/>
      <dgm:spPr/>
      <dgm:t>
        <a:bodyPr/>
        <a:lstStyle/>
        <a:p>
          <a:endParaRPr lang="ru-RU"/>
        </a:p>
      </dgm:t>
    </dgm:pt>
    <dgm:pt modelId="{EC9536E9-9EC5-49D3-9C9A-04968B131A6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38B7D-EDBB-4116-9F10-4CAF0A5957A3}" type="parTrans" cxnId="{26D6B3C5-5FF5-4DF6-8966-36F38140335E}">
      <dgm:prSet/>
      <dgm:spPr/>
      <dgm:t>
        <a:bodyPr/>
        <a:lstStyle/>
        <a:p>
          <a:endParaRPr lang="ru-RU"/>
        </a:p>
      </dgm:t>
    </dgm:pt>
    <dgm:pt modelId="{951F254B-50FE-46C6-BFAB-158DB175C337}" type="sibTrans" cxnId="{26D6B3C5-5FF5-4DF6-8966-36F38140335E}">
      <dgm:prSet/>
      <dgm:spPr/>
      <dgm:t>
        <a:bodyPr/>
        <a:lstStyle/>
        <a:p>
          <a:endParaRPr lang="ru-RU"/>
        </a:p>
      </dgm:t>
    </dgm:pt>
    <dgm:pt modelId="{656DCD10-5959-4BD4-9B62-8A7C07AFB4B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FEB9E-5F91-4D53-9954-31C726D5D80E}" type="parTrans" cxnId="{7CEB347A-8006-47C0-806D-F5CC3A5E7575}">
      <dgm:prSet/>
      <dgm:spPr/>
      <dgm:t>
        <a:bodyPr/>
        <a:lstStyle/>
        <a:p>
          <a:endParaRPr lang="ru-RU"/>
        </a:p>
      </dgm:t>
    </dgm:pt>
    <dgm:pt modelId="{F617EC96-5D41-4583-B338-8DEBE3980820}" type="sibTrans" cxnId="{7CEB347A-8006-47C0-806D-F5CC3A5E7575}">
      <dgm:prSet/>
      <dgm:spPr/>
      <dgm:t>
        <a:bodyPr/>
        <a:lstStyle/>
        <a:p>
          <a:endParaRPr lang="ru-RU"/>
        </a:p>
      </dgm:t>
    </dgm:pt>
    <dgm:pt modelId="{578BDAF6-586C-40C9-A4AB-D20BD7CF139A}">
      <dgm:prSet phldrT="[Текст]" custT="1"/>
      <dgm:spPr/>
      <dgm:t>
        <a:bodyPr/>
        <a:lstStyle/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Смыслообразование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6E2BF-5BA9-4779-B3D2-1F7BCDB7CE34}" type="parTrans" cxnId="{5678C734-DBFF-4AEA-BC64-4E8A637D1486}">
      <dgm:prSet/>
      <dgm:spPr/>
      <dgm:t>
        <a:bodyPr/>
        <a:lstStyle/>
        <a:p>
          <a:endParaRPr lang="ru-RU"/>
        </a:p>
      </dgm:t>
    </dgm:pt>
    <dgm:pt modelId="{50AC5528-A340-4607-A87E-1B57DB6DE4CA}" type="sibTrans" cxnId="{5678C734-DBFF-4AEA-BC64-4E8A637D1486}">
      <dgm:prSet/>
      <dgm:spPr/>
      <dgm:t>
        <a:bodyPr/>
        <a:lstStyle/>
        <a:p>
          <a:endParaRPr lang="ru-RU"/>
        </a:p>
      </dgm:t>
    </dgm:pt>
    <dgm:pt modelId="{810D0E1C-9D27-4686-B43D-549BD64B03E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Нравственно-эстетическое оценивание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21786-BC3D-470F-A541-4C3B5A6057CA}" type="parTrans" cxnId="{8C8EE73A-AB1D-426D-8A1B-47D883914769}">
      <dgm:prSet/>
      <dgm:spPr/>
      <dgm:t>
        <a:bodyPr/>
        <a:lstStyle/>
        <a:p>
          <a:endParaRPr lang="ru-RU"/>
        </a:p>
      </dgm:t>
    </dgm:pt>
    <dgm:pt modelId="{78F17A07-B581-46F7-9711-6F32F3F4167E}" type="sibTrans" cxnId="{8C8EE73A-AB1D-426D-8A1B-47D883914769}">
      <dgm:prSet/>
      <dgm:spPr/>
      <dgm:t>
        <a:bodyPr/>
        <a:lstStyle/>
        <a:p>
          <a:endParaRPr lang="ru-RU"/>
        </a:p>
      </dgm:t>
    </dgm:pt>
    <dgm:pt modelId="{B49886DD-CDD1-4895-B0BD-74641D75D91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Формулировка проблемы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2B758-24BC-4AC4-ABCB-133CC2A3DC55}" type="parTrans" cxnId="{99994FAF-DC04-4DCC-9197-5EC3ECCC5828}">
      <dgm:prSet/>
      <dgm:spPr/>
      <dgm:t>
        <a:bodyPr/>
        <a:lstStyle/>
        <a:p>
          <a:endParaRPr lang="ru-RU"/>
        </a:p>
      </dgm:t>
    </dgm:pt>
    <dgm:pt modelId="{546F8A86-0BDD-4905-87BD-8662FFED24C0}" type="sibTrans" cxnId="{99994FAF-DC04-4DCC-9197-5EC3ECCC5828}">
      <dgm:prSet/>
      <dgm:spPr/>
      <dgm:t>
        <a:bodyPr/>
        <a:lstStyle/>
        <a:p>
          <a:endParaRPr lang="ru-RU"/>
        </a:p>
      </dgm:t>
    </dgm:pt>
    <dgm:pt modelId="{D97B0069-63A8-449B-A969-988D70B560E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 деятельности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5A269-9D5D-42DD-8C1F-4BE9EE37C631}" type="parTrans" cxnId="{334CFFEA-3595-4013-8DCA-278168C427F7}">
      <dgm:prSet/>
      <dgm:spPr/>
      <dgm:t>
        <a:bodyPr/>
        <a:lstStyle/>
        <a:p>
          <a:endParaRPr lang="ru-RU"/>
        </a:p>
      </dgm:t>
    </dgm:pt>
    <dgm:pt modelId="{D9E9A8D4-E559-43EF-91E2-D5B91FE03758}" type="sibTrans" cxnId="{334CFFEA-3595-4013-8DCA-278168C427F7}">
      <dgm:prSet/>
      <dgm:spPr/>
      <dgm:t>
        <a:bodyPr/>
        <a:lstStyle/>
        <a:p>
          <a:endParaRPr lang="ru-RU"/>
        </a:p>
      </dgm:t>
    </dgm:pt>
    <dgm:pt modelId="{B47BE000-E9DC-4951-85A7-E8C0211DC32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Структурирование знаний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186CB-2D1E-4D40-BA5E-5B27A1EF36B4}" type="parTrans" cxnId="{5A354633-D048-4BB9-8F80-06AEA13B2F39}">
      <dgm:prSet/>
      <dgm:spPr/>
      <dgm:t>
        <a:bodyPr/>
        <a:lstStyle/>
        <a:p>
          <a:endParaRPr lang="ru-RU"/>
        </a:p>
      </dgm:t>
    </dgm:pt>
    <dgm:pt modelId="{FA60E4E8-2F08-4C6D-A03D-696AC2D7026D}" type="sibTrans" cxnId="{5A354633-D048-4BB9-8F80-06AEA13B2F39}">
      <dgm:prSet/>
      <dgm:spPr/>
      <dgm:t>
        <a:bodyPr/>
        <a:lstStyle/>
        <a:p>
          <a:endParaRPr lang="ru-RU"/>
        </a:p>
      </dgm:t>
    </dgm:pt>
    <dgm:pt modelId="{B66A9640-051B-4EA2-9DD9-29302952658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информации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8B3622-D274-40FB-940E-765B3DECCEBA}" type="parTrans" cxnId="{AB85AE46-356D-4080-8DFC-91AFF379490E}">
      <dgm:prSet/>
      <dgm:spPr/>
      <dgm:t>
        <a:bodyPr/>
        <a:lstStyle/>
        <a:p>
          <a:endParaRPr lang="ru-RU"/>
        </a:p>
      </dgm:t>
    </dgm:pt>
    <dgm:pt modelId="{88CF64D8-D828-4BAF-806C-9AE965F39BF6}" type="sibTrans" cxnId="{AB85AE46-356D-4080-8DFC-91AFF379490E}">
      <dgm:prSet/>
      <dgm:spPr/>
      <dgm:t>
        <a:bodyPr/>
        <a:lstStyle/>
        <a:p>
          <a:endParaRPr lang="ru-RU"/>
        </a:p>
      </dgm:t>
    </dgm:pt>
    <dgm:pt modelId="{EFC92033-F774-4042-9868-D73A3AD7924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Смысловое чтение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C619E-C869-4368-8584-C9A331861CC7}" type="parTrans" cxnId="{9B1E8B0B-20A5-4359-9F3D-BF7A21D9E7FE}">
      <dgm:prSet/>
      <dgm:spPr/>
      <dgm:t>
        <a:bodyPr/>
        <a:lstStyle/>
        <a:p>
          <a:endParaRPr lang="ru-RU"/>
        </a:p>
      </dgm:t>
    </dgm:pt>
    <dgm:pt modelId="{3A3D8004-7333-4010-B340-E31F37EB48FE}" type="sibTrans" cxnId="{9B1E8B0B-20A5-4359-9F3D-BF7A21D9E7FE}">
      <dgm:prSet/>
      <dgm:spPr/>
      <dgm:t>
        <a:bodyPr/>
        <a:lstStyle/>
        <a:p>
          <a:endParaRPr lang="ru-RU"/>
        </a:p>
      </dgm:t>
    </dgm:pt>
    <dgm:pt modelId="{039DFB28-C8D2-4A5D-9C68-0AE683B38AF5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CD0D7-4753-4BFA-B238-918E7FE4BEFA}" type="parTrans" cxnId="{722B9E7D-1659-4EE8-9CB6-F5F003ACD799}">
      <dgm:prSet/>
      <dgm:spPr/>
      <dgm:t>
        <a:bodyPr/>
        <a:lstStyle/>
        <a:p>
          <a:endParaRPr lang="ru-RU"/>
        </a:p>
      </dgm:t>
    </dgm:pt>
    <dgm:pt modelId="{56978E4E-1E58-4802-952E-999C5874B5FA}" type="sibTrans" cxnId="{722B9E7D-1659-4EE8-9CB6-F5F003ACD799}">
      <dgm:prSet/>
      <dgm:spPr/>
      <dgm:t>
        <a:bodyPr/>
        <a:lstStyle/>
        <a:p>
          <a:endParaRPr lang="ru-RU"/>
        </a:p>
      </dgm:t>
    </dgm:pt>
    <dgm:pt modelId="{69E02082-76F4-4FBB-ABCC-630380DBCF7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конфликтов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017F6-179B-4B3F-8945-263117579210}" type="parTrans" cxnId="{FF8ABC90-2ECE-4139-AFD9-14535B649821}">
      <dgm:prSet/>
      <dgm:spPr/>
      <dgm:t>
        <a:bodyPr/>
        <a:lstStyle/>
        <a:p>
          <a:endParaRPr lang="ru-RU"/>
        </a:p>
      </dgm:t>
    </dgm:pt>
    <dgm:pt modelId="{560E6C9D-4882-488B-ABE7-C9B5D69F317A}" type="sibTrans" cxnId="{FF8ABC90-2ECE-4139-AFD9-14535B649821}">
      <dgm:prSet/>
      <dgm:spPr/>
      <dgm:t>
        <a:bodyPr/>
        <a:lstStyle/>
        <a:p>
          <a:endParaRPr lang="ru-RU"/>
        </a:p>
      </dgm:t>
    </dgm:pt>
    <dgm:pt modelId="{02263911-2ACF-4185-B30D-C4626483A14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Умение выражать свои мысли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728E8-E051-4B24-B498-30027FC273EF}" type="parTrans" cxnId="{5BD8BBFE-D137-4F9D-A292-CC03DAA06C12}">
      <dgm:prSet/>
      <dgm:spPr/>
      <dgm:t>
        <a:bodyPr/>
        <a:lstStyle/>
        <a:p>
          <a:endParaRPr lang="ru-RU"/>
        </a:p>
      </dgm:t>
    </dgm:pt>
    <dgm:pt modelId="{F1167DE7-B1A3-451D-8FC2-45DF4F2CDBEC}" type="sibTrans" cxnId="{5BD8BBFE-D137-4F9D-A292-CC03DAA06C12}">
      <dgm:prSet/>
      <dgm:spPr/>
      <dgm:t>
        <a:bodyPr/>
        <a:lstStyle/>
        <a:p>
          <a:endParaRPr lang="ru-RU"/>
        </a:p>
      </dgm:t>
    </dgm:pt>
    <dgm:pt modelId="{902C6AB2-4C13-4F77-82D0-4CF943E83E5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поведением партнера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68C26-1D80-43DC-B895-4B65B7224A63}" type="parTrans" cxnId="{2BC7FB7B-E4F0-404A-B303-D4A79EB07344}">
      <dgm:prSet/>
      <dgm:spPr/>
      <dgm:t>
        <a:bodyPr/>
        <a:lstStyle/>
        <a:p>
          <a:endParaRPr lang="ru-RU"/>
        </a:p>
      </dgm:t>
    </dgm:pt>
    <dgm:pt modelId="{6EA7AC00-FE01-4E79-AB46-1E31EF3839AB}" type="sibTrans" cxnId="{2BC7FB7B-E4F0-404A-B303-D4A79EB07344}">
      <dgm:prSet/>
      <dgm:spPr/>
      <dgm:t>
        <a:bodyPr/>
        <a:lstStyle/>
        <a:p>
          <a:endParaRPr lang="ru-RU"/>
        </a:p>
      </dgm:t>
    </dgm:pt>
    <dgm:pt modelId="{EAFB42F1-1CA8-4310-B84E-5D7DC0BD1C0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учебного сотрудничества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84BEAB-7903-4E6B-8928-AD440287F121}" type="parTrans" cxnId="{53519646-8EAE-4EE1-A7F9-1B86F785E24B}">
      <dgm:prSet/>
      <dgm:spPr/>
      <dgm:t>
        <a:bodyPr/>
        <a:lstStyle/>
        <a:p>
          <a:endParaRPr lang="ru-RU"/>
        </a:p>
      </dgm:t>
    </dgm:pt>
    <dgm:pt modelId="{0E28BFF2-7B64-44ED-A53F-C894F69FDC58}" type="sibTrans" cxnId="{53519646-8EAE-4EE1-A7F9-1B86F785E24B}">
      <dgm:prSet/>
      <dgm:spPr/>
      <dgm:t>
        <a:bodyPr/>
        <a:lstStyle/>
        <a:p>
          <a:endParaRPr lang="ru-RU"/>
        </a:p>
      </dgm:t>
    </dgm:pt>
    <dgm:pt modelId="{384089FF-DE8A-4C13-AD6F-D97DCA038CAB}" type="pres">
      <dgm:prSet presAssocID="{EF9D88B6-1CFB-4DF4-9F3D-B8E84E47E1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7E052-ADEF-48E5-A334-DED5F7260515}" type="pres">
      <dgm:prSet presAssocID="{EF9D88B6-1CFB-4DF4-9F3D-B8E84E47E1A0}" presName="children" presStyleCnt="0"/>
      <dgm:spPr/>
    </dgm:pt>
    <dgm:pt modelId="{B63805EA-6056-4825-B781-B89FFA786E73}" type="pres">
      <dgm:prSet presAssocID="{EF9D88B6-1CFB-4DF4-9F3D-B8E84E47E1A0}" presName="child1group" presStyleCnt="0"/>
      <dgm:spPr/>
    </dgm:pt>
    <dgm:pt modelId="{EFB95B8C-10F0-4844-BD8C-06CB09D03F4C}" type="pres">
      <dgm:prSet presAssocID="{EF9D88B6-1CFB-4DF4-9F3D-B8E84E47E1A0}" presName="child1" presStyleLbl="bgAcc1" presStyleIdx="0" presStyleCnt="4" custScaleX="145739" custScaleY="129417" custLinFactNeighborX="161" custLinFactNeighborY="6798"/>
      <dgm:spPr/>
      <dgm:t>
        <a:bodyPr/>
        <a:lstStyle/>
        <a:p>
          <a:endParaRPr lang="ru-RU"/>
        </a:p>
      </dgm:t>
    </dgm:pt>
    <dgm:pt modelId="{0F003FA9-C597-4054-9D97-2B7FE0B9B907}" type="pres">
      <dgm:prSet presAssocID="{EF9D88B6-1CFB-4DF4-9F3D-B8E84E47E1A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DFE8A-4BE8-4E2B-BE70-ED2F64D7375F}" type="pres">
      <dgm:prSet presAssocID="{EF9D88B6-1CFB-4DF4-9F3D-B8E84E47E1A0}" presName="child2group" presStyleCnt="0"/>
      <dgm:spPr/>
    </dgm:pt>
    <dgm:pt modelId="{EC30AFCB-A08F-4AB0-8A78-94516B985E67}" type="pres">
      <dgm:prSet presAssocID="{EF9D88B6-1CFB-4DF4-9F3D-B8E84E47E1A0}" presName="child2" presStyleLbl="bgAcc1" presStyleIdx="1" presStyleCnt="4" custScaleX="114351" custScaleY="115019" custLinFactNeighborX="21699" custLinFactNeighborY="-401"/>
      <dgm:spPr/>
      <dgm:t>
        <a:bodyPr/>
        <a:lstStyle/>
        <a:p>
          <a:endParaRPr lang="ru-RU"/>
        </a:p>
      </dgm:t>
    </dgm:pt>
    <dgm:pt modelId="{DAB104A7-50C4-4157-AA3E-EEFC1B84D358}" type="pres">
      <dgm:prSet presAssocID="{EF9D88B6-1CFB-4DF4-9F3D-B8E84E47E1A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31B42-A16E-41E4-91FD-3806A1F7BB20}" type="pres">
      <dgm:prSet presAssocID="{EF9D88B6-1CFB-4DF4-9F3D-B8E84E47E1A0}" presName="child3group" presStyleCnt="0"/>
      <dgm:spPr/>
    </dgm:pt>
    <dgm:pt modelId="{3CB67D8B-E71A-4BA8-88F8-6574B0351FDF}" type="pres">
      <dgm:prSet presAssocID="{EF9D88B6-1CFB-4DF4-9F3D-B8E84E47E1A0}" presName="child3" presStyleLbl="bgAcc1" presStyleIdx="2" presStyleCnt="4" custScaleX="131548" custScaleY="131734" custLinFactNeighborX="3863" custLinFactNeighborY="-16916"/>
      <dgm:spPr/>
      <dgm:t>
        <a:bodyPr/>
        <a:lstStyle/>
        <a:p>
          <a:endParaRPr lang="ru-RU"/>
        </a:p>
      </dgm:t>
    </dgm:pt>
    <dgm:pt modelId="{E54022E5-AB8C-4622-B9C7-963492D9BB84}" type="pres">
      <dgm:prSet presAssocID="{EF9D88B6-1CFB-4DF4-9F3D-B8E84E47E1A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2B4BB-FBC5-43CC-A426-10E565857167}" type="pres">
      <dgm:prSet presAssocID="{EF9D88B6-1CFB-4DF4-9F3D-B8E84E47E1A0}" presName="child4group" presStyleCnt="0"/>
      <dgm:spPr/>
    </dgm:pt>
    <dgm:pt modelId="{0069D6B3-C55B-4AEE-B916-61739FE9AFB7}" type="pres">
      <dgm:prSet presAssocID="{EF9D88B6-1CFB-4DF4-9F3D-B8E84E47E1A0}" presName="child4" presStyleLbl="bgAcc1" presStyleIdx="3" presStyleCnt="4" custScaleX="136608" custScaleY="149084" custLinFactNeighborX="-2355" custLinFactNeighborY="-41573"/>
      <dgm:spPr/>
      <dgm:t>
        <a:bodyPr/>
        <a:lstStyle/>
        <a:p>
          <a:endParaRPr lang="ru-RU"/>
        </a:p>
      </dgm:t>
    </dgm:pt>
    <dgm:pt modelId="{1215FE15-1BB2-414A-B763-CAF7E49C457A}" type="pres">
      <dgm:prSet presAssocID="{EF9D88B6-1CFB-4DF4-9F3D-B8E84E47E1A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9B711-F439-401D-AF3E-0C5E26E84029}" type="pres">
      <dgm:prSet presAssocID="{EF9D88B6-1CFB-4DF4-9F3D-B8E84E47E1A0}" presName="childPlaceholder" presStyleCnt="0"/>
      <dgm:spPr/>
    </dgm:pt>
    <dgm:pt modelId="{3235C686-326A-4350-B282-111612AD4E6C}" type="pres">
      <dgm:prSet presAssocID="{EF9D88B6-1CFB-4DF4-9F3D-B8E84E47E1A0}" presName="circle" presStyleCnt="0"/>
      <dgm:spPr/>
    </dgm:pt>
    <dgm:pt modelId="{80E239B4-F6BD-4136-A3A1-D41AA09D503A}" type="pres">
      <dgm:prSet presAssocID="{EF9D88B6-1CFB-4DF4-9F3D-B8E84E47E1A0}" presName="quadrant1" presStyleLbl="node1" presStyleIdx="0" presStyleCnt="4" custScaleX="85354" custScaleY="91385" custLinFactNeighborX="90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472B2-D81D-4759-A14C-975314CD0CF8}" type="pres">
      <dgm:prSet presAssocID="{EF9D88B6-1CFB-4DF4-9F3D-B8E84E47E1A0}" presName="quadrant2" presStyleLbl="node1" presStyleIdx="1" presStyleCnt="4" custScaleX="91385" custScaleY="91385" custLinFactNeighborX="-51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B6FA2-4024-49D3-8B13-86FE7FEDA5D8}" type="pres">
      <dgm:prSet presAssocID="{EF9D88B6-1CFB-4DF4-9F3D-B8E84E47E1A0}" presName="quadrant3" presStyleLbl="node1" presStyleIdx="2" presStyleCnt="4" custScaleX="91385" custScaleY="91385" custLinFactNeighborX="-5109" custLinFactNeighborY="-11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77A1C-6447-4FFE-BCC3-3B9E215E25EB}" type="pres">
      <dgm:prSet presAssocID="{EF9D88B6-1CFB-4DF4-9F3D-B8E84E47E1A0}" presName="quadrant4" presStyleLbl="node1" presStyleIdx="3" presStyleCnt="4" custScaleX="85353" custScaleY="91384" custLinFactNeighborX="8809" custLinFactNeighborY="-11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54049-4EDF-4ABD-BD99-A7A8C26E865A}" type="pres">
      <dgm:prSet presAssocID="{EF9D88B6-1CFB-4DF4-9F3D-B8E84E47E1A0}" presName="quadrantPlaceholder" presStyleCnt="0"/>
      <dgm:spPr/>
    </dgm:pt>
    <dgm:pt modelId="{32DF416E-C3F7-42F2-8292-C4EF88688637}" type="pres">
      <dgm:prSet presAssocID="{EF9D88B6-1CFB-4DF4-9F3D-B8E84E47E1A0}" presName="center1" presStyleLbl="fgShp" presStyleIdx="0" presStyleCnt="2"/>
      <dgm:spPr/>
    </dgm:pt>
    <dgm:pt modelId="{8A4EEFC3-3B4A-4B19-ADC6-B2C9EE5A4EFB}" type="pres">
      <dgm:prSet presAssocID="{EF9D88B6-1CFB-4DF4-9F3D-B8E84E47E1A0}" presName="center2" presStyleLbl="fgShp" presStyleIdx="1" presStyleCnt="2"/>
      <dgm:spPr/>
    </dgm:pt>
  </dgm:ptLst>
  <dgm:cxnLst>
    <dgm:cxn modelId="{E77F13C5-9907-4DD1-9D1A-C7E2A42C95D5}" type="presOf" srcId="{D9CEDBAE-17F3-446C-A976-CBF8C36661E1}" destId="{80E239B4-F6BD-4136-A3A1-D41AA09D503A}" srcOrd="0" destOrd="0" presId="urn:microsoft.com/office/officeart/2005/8/layout/cycle4#1"/>
    <dgm:cxn modelId="{C3AC25B8-FD93-42AC-93FF-16497026426B}" type="presOf" srcId="{EAFB42F1-1CA8-4310-B84E-5D7DC0BD1C0D}" destId="{1215FE15-1BB2-414A-B763-CAF7E49C457A}" srcOrd="1" destOrd="4" presId="urn:microsoft.com/office/officeart/2005/8/layout/cycle4#1"/>
    <dgm:cxn modelId="{53519646-8EAE-4EE1-A7F9-1B86F785E24B}" srcId="{1F0DE78F-C365-44DF-882E-63AF412C3197}" destId="{EAFB42F1-1CA8-4310-B84E-5D7DC0BD1C0D}" srcOrd="4" destOrd="0" parTransId="{8D84BEAB-7903-4E6B-8928-AD440287F121}" sibTransId="{0E28BFF2-7B64-44ED-A53F-C894F69FDC58}"/>
    <dgm:cxn modelId="{7AC90B5E-C95B-4319-A05C-6A827C0F7921}" type="presOf" srcId="{8BD447B2-1D7F-4911-9BE4-EED690E88950}" destId="{0069D6B3-C55B-4AEE-B916-61739FE9AFB7}" srcOrd="0" destOrd="0" presId="urn:microsoft.com/office/officeart/2005/8/layout/cycle4#1"/>
    <dgm:cxn modelId="{A29C6E9B-37B9-4F13-8456-AA6A55C0B97E}" type="presOf" srcId="{8539645D-10C3-47AF-A189-B52A05F2A60A}" destId="{865B6FA2-4024-49D3-8B13-86FE7FEDA5D8}" srcOrd="0" destOrd="0" presId="urn:microsoft.com/office/officeart/2005/8/layout/cycle4#1"/>
    <dgm:cxn modelId="{FF8ABC90-2ECE-4139-AFD9-14535B649821}" srcId="{1F0DE78F-C365-44DF-882E-63AF412C3197}" destId="{69E02082-76F4-4FBB-ABCC-630380DBCF7F}" srcOrd="1" destOrd="0" parTransId="{061017F6-179B-4B3F-8945-263117579210}" sibTransId="{560E6C9D-4882-488B-ABE7-C9B5D69F317A}"/>
    <dgm:cxn modelId="{5F98B35D-8394-4FAC-8B57-9AD23EDD2923}" type="presOf" srcId="{039DFB28-C8D2-4A5D-9C68-0AE683B38AF5}" destId="{EFB95B8C-10F0-4844-BD8C-06CB09D03F4C}" srcOrd="0" destOrd="6" presId="urn:microsoft.com/office/officeart/2005/8/layout/cycle4#1"/>
    <dgm:cxn modelId="{2BC7FB7B-E4F0-404A-B303-D4A79EB07344}" srcId="{1F0DE78F-C365-44DF-882E-63AF412C3197}" destId="{902C6AB2-4C13-4F77-82D0-4CF943E83E59}" srcOrd="3" destOrd="0" parTransId="{EE968C26-1D80-43DC-B895-4B65B7224A63}" sibTransId="{6EA7AC00-FE01-4E79-AB46-1E31EF3839AB}"/>
    <dgm:cxn modelId="{195FFF39-4852-4451-ABF6-067570B5EAC0}" type="presOf" srcId="{02263911-2ACF-4185-B30D-C4626483A14D}" destId="{0069D6B3-C55B-4AEE-B916-61739FE9AFB7}" srcOrd="0" destOrd="2" presId="urn:microsoft.com/office/officeart/2005/8/layout/cycle4#1"/>
    <dgm:cxn modelId="{FE93B728-F902-44B2-8CBC-DBEF32437111}" type="presOf" srcId="{85392F69-11FE-448B-BCBA-72D6FC2F61A8}" destId="{EC30AFCB-A08F-4AB0-8A78-94516B985E67}" srcOrd="0" destOrd="3" presId="urn:microsoft.com/office/officeart/2005/8/layout/cycle4#1"/>
    <dgm:cxn modelId="{270F38C1-690C-4F89-804D-DDF0EDC3124B}" type="presOf" srcId="{EC9536E9-9EC5-49D3-9C9A-04968B131A6C}" destId="{DAB104A7-50C4-4157-AA3E-EEFC1B84D358}" srcOrd="1" destOrd="4" presId="urn:microsoft.com/office/officeart/2005/8/layout/cycle4#1"/>
    <dgm:cxn modelId="{63F8A4A3-3C32-45A3-A6B9-3EB1F88B6019}" type="presOf" srcId="{B47BE000-E9DC-4951-85A7-E8C0211DC32C}" destId="{0F003FA9-C597-4054-9D97-2B7FE0B9B907}" srcOrd="1" destOrd="3" presId="urn:microsoft.com/office/officeart/2005/8/layout/cycle4#1"/>
    <dgm:cxn modelId="{67F41854-52DE-4EA1-8D86-50E1A524D5D0}" type="presOf" srcId="{810D0E1C-9D27-4686-B43D-549BD64B03E9}" destId="{E54022E5-AB8C-4622-B9C7-963492D9BB84}" srcOrd="1" destOrd="2" presId="urn:microsoft.com/office/officeart/2005/8/layout/cycle4#1"/>
    <dgm:cxn modelId="{6BBBABE5-1130-4EBB-8D1A-7700278C0730}" type="presOf" srcId="{EAFB42F1-1CA8-4310-B84E-5D7DC0BD1C0D}" destId="{0069D6B3-C55B-4AEE-B916-61739FE9AFB7}" srcOrd="0" destOrd="4" presId="urn:microsoft.com/office/officeart/2005/8/layout/cycle4#1"/>
    <dgm:cxn modelId="{5BD8BBFE-D137-4F9D-A292-CC03DAA06C12}" srcId="{1F0DE78F-C365-44DF-882E-63AF412C3197}" destId="{02263911-2ACF-4185-B30D-C4626483A14D}" srcOrd="2" destOrd="0" parTransId="{C11728E8-E051-4B24-B498-30027FC273EF}" sibTransId="{F1167DE7-B1A3-451D-8FC2-45DF4F2CDBEC}"/>
    <dgm:cxn modelId="{2904DB97-ED89-4151-A458-085525B889A6}" type="presOf" srcId="{D97B0069-63A8-449B-A969-988D70B560E6}" destId="{0F003FA9-C597-4054-9D97-2B7FE0B9B907}" srcOrd="1" destOrd="2" presId="urn:microsoft.com/office/officeart/2005/8/layout/cycle4#1"/>
    <dgm:cxn modelId="{7C52DCD5-BA08-4342-9BD9-BC554A36432C}" type="presOf" srcId="{578BDAF6-586C-40C9-A4AB-D20BD7CF139A}" destId="{E54022E5-AB8C-4622-B9C7-963492D9BB84}" srcOrd="1" destOrd="1" presId="urn:microsoft.com/office/officeart/2005/8/layout/cycle4#1"/>
    <dgm:cxn modelId="{334CFFEA-3595-4013-8DCA-278168C427F7}" srcId="{D9CEDBAE-17F3-446C-A976-CBF8C36661E1}" destId="{D97B0069-63A8-449B-A969-988D70B560E6}" srcOrd="2" destOrd="0" parTransId="{E2D5A269-9D5D-42DD-8C1F-4BE9EE37C631}" sibTransId="{D9E9A8D4-E559-43EF-91E2-D5B91FE03758}"/>
    <dgm:cxn modelId="{E439F3FE-3286-4536-B3D7-7F3912A0D5A8}" type="presOf" srcId="{1653EB46-ABB3-4D84-9ACC-C5F872700D8C}" destId="{0F003FA9-C597-4054-9D97-2B7FE0B9B907}" srcOrd="1" destOrd="0" presId="urn:microsoft.com/office/officeart/2005/8/layout/cycle4#1"/>
    <dgm:cxn modelId="{A621CB1A-381C-46E0-8839-757EB8B612AF}" type="presOf" srcId="{902C6AB2-4C13-4F77-82D0-4CF943E83E59}" destId="{0069D6B3-C55B-4AEE-B916-61739FE9AFB7}" srcOrd="0" destOrd="3" presId="urn:microsoft.com/office/officeart/2005/8/layout/cycle4#1"/>
    <dgm:cxn modelId="{7AF4F0F4-9A32-4815-ABCF-86B0E7DC8093}" type="presOf" srcId="{656DCD10-5959-4BD4-9B62-8A7C07AFB4BC}" destId="{DAB104A7-50C4-4157-AA3E-EEFC1B84D358}" srcOrd="1" destOrd="5" presId="urn:microsoft.com/office/officeart/2005/8/layout/cycle4#1"/>
    <dgm:cxn modelId="{7CD8850A-329F-4ACD-BA0E-7E5A444CE295}" type="presOf" srcId="{B66A9640-051B-4EA2-9DD9-293029526581}" destId="{0F003FA9-C597-4054-9D97-2B7FE0B9B907}" srcOrd="1" destOrd="4" presId="urn:microsoft.com/office/officeart/2005/8/layout/cycle4#1"/>
    <dgm:cxn modelId="{F0D4A3A8-BF3B-45A2-92AE-4600F58CEBA0}" type="presOf" srcId="{02263911-2ACF-4185-B30D-C4626483A14D}" destId="{1215FE15-1BB2-414A-B763-CAF7E49C457A}" srcOrd="1" destOrd="2" presId="urn:microsoft.com/office/officeart/2005/8/layout/cycle4#1"/>
    <dgm:cxn modelId="{5678C734-DBFF-4AEA-BC64-4E8A637D1486}" srcId="{8539645D-10C3-47AF-A189-B52A05F2A60A}" destId="{578BDAF6-586C-40C9-A4AB-D20BD7CF139A}" srcOrd="1" destOrd="0" parTransId="{B6E6E2BF-5BA9-4779-B3D2-1F7BCDB7CE34}" sibTransId="{50AC5528-A340-4607-A87E-1B57DB6DE4CA}"/>
    <dgm:cxn modelId="{7A33EBE0-81BF-4B25-AEC0-D0B27C0015C2}" type="presOf" srcId="{FC8C723E-4361-4E32-ADF4-94EDEF43004D}" destId="{A99472B2-D81D-4759-A14C-975314CD0CF8}" srcOrd="0" destOrd="0" presId="urn:microsoft.com/office/officeart/2005/8/layout/cycle4#1"/>
    <dgm:cxn modelId="{7929E120-D8B2-4D53-BF61-FECA391F454F}" type="presOf" srcId="{1653EB46-ABB3-4D84-9ACC-C5F872700D8C}" destId="{EFB95B8C-10F0-4844-BD8C-06CB09D03F4C}" srcOrd="0" destOrd="0" presId="urn:microsoft.com/office/officeart/2005/8/layout/cycle4#1"/>
    <dgm:cxn modelId="{434EB703-FE61-4EC6-89DF-C7A8E8AC7381}" type="presOf" srcId="{69E02082-76F4-4FBB-ABCC-630380DBCF7F}" destId="{1215FE15-1BB2-414A-B763-CAF7E49C457A}" srcOrd="1" destOrd="1" presId="urn:microsoft.com/office/officeart/2005/8/layout/cycle4#1"/>
    <dgm:cxn modelId="{680A838A-7CCC-4FEC-A82B-C804FCE196C9}" type="presOf" srcId="{98FD1075-AE68-44D4-BB46-9880F4928C7E}" destId="{DAB104A7-50C4-4157-AA3E-EEFC1B84D358}" srcOrd="1" destOrd="0" presId="urn:microsoft.com/office/officeart/2005/8/layout/cycle4#1"/>
    <dgm:cxn modelId="{1F5A0131-5BAD-40D7-9A86-54F9EA5A5DA3}" type="presOf" srcId="{96C8E1B3-19EA-4FD1-9E90-C9A93DF6426B}" destId="{E54022E5-AB8C-4622-B9C7-963492D9BB84}" srcOrd="1" destOrd="0" presId="urn:microsoft.com/office/officeart/2005/8/layout/cycle4#1"/>
    <dgm:cxn modelId="{AC1C9B7D-0F11-4550-AC18-3AC7E7C8C9E1}" srcId="{EF9D88B6-1CFB-4DF4-9F3D-B8E84E47E1A0}" destId="{FC8C723E-4361-4E32-ADF4-94EDEF43004D}" srcOrd="1" destOrd="0" parTransId="{7A3F92A5-DA2A-4EF0-9EAD-F217095C5280}" sibTransId="{444A2016-1A61-4ED1-9561-2FE5E47E4768}"/>
    <dgm:cxn modelId="{A181F01B-089C-4C28-A8D9-DDE82BA940EA}" type="presOf" srcId="{EFC92033-F774-4042-9868-D73A3AD79246}" destId="{EFB95B8C-10F0-4844-BD8C-06CB09D03F4C}" srcOrd="0" destOrd="5" presId="urn:microsoft.com/office/officeart/2005/8/layout/cycle4#1"/>
    <dgm:cxn modelId="{A75C6A93-E16E-488E-8639-FE51C4BB1B27}" srcId="{8539645D-10C3-47AF-A189-B52A05F2A60A}" destId="{96C8E1B3-19EA-4FD1-9E90-C9A93DF6426B}" srcOrd="0" destOrd="0" parTransId="{0F56E608-A340-4098-A9AA-5DDFA3F548FC}" sibTransId="{BE25E941-AE2A-4CEF-A863-A04098E8308C}"/>
    <dgm:cxn modelId="{AB63EF0E-D4EE-4069-A4DA-B44462C52FCB}" type="presOf" srcId="{B49886DD-CDD1-4895-B0BD-74641D75D915}" destId="{EFB95B8C-10F0-4844-BD8C-06CB09D03F4C}" srcOrd="0" destOrd="1" presId="urn:microsoft.com/office/officeart/2005/8/layout/cycle4#1"/>
    <dgm:cxn modelId="{849E4FFA-AB8C-40BD-B8EE-C7EEB8094243}" type="presOf" srcId="{98FD1075-AE68-44D4-BB46-9880F4928C7E}" destId="{EC30AFCB-A08F-4AB0-8A78-94516B985E67}" srcOrd="0" destOrd="0" presId="urn:microsoft.com/office/officeart/2005/8/layout/cycle4#1"/>
    <dgm:cxn modelId="{C19AE23B-EBAB-463A-BF15-DA5E94E9FC4C}" type="presOf" srcId="{EF9D88B6-1CFB-4DF4-9F3D-B8E84E47E1A0}" destId="{384089FF-DE8A-4C13-AD6F-D97DCA038CAB}" srcOrd="0" destOrd="0" presId="urn:microsoft.com/office/officeart/2005/8/layout/cycle4#1"/>
    <dgm:cxn modelId="{BC5D785C-F279-42AE-9A27-0AB7D25F6BF9}" type="presOf" srcId="{8B44C3B7-6233-4943-9792-F7586370EA57}" destId="{EC30AFCB-A08F-4AB0-8A78-94516B985E67}" srcOrd="0" destOrd="1" presId="urn:microsoft.com/office/officeart/2005/8/layout/cycle4#1"/>
    <dgm:cxn modelId="{FEF577F1-948B-479F-9826-BA0328DC6654}" type="presOf" srcId="{85392F69-11FE-448B-BCBA-72D6FC2F61A8}" destId="{DAB104A7-50C4-4157-AA3E-EEFC1B84D358}" srcOrd="1" destOrd="3" presId="urn:microsoft.com/office/officeart/2005/8/layout/cycle4#1"/>
    <dgm:cxn modelId="{2043901B-E834-49BD-9B71-10290DD69549}" type="presOf" srcId="{D2C9E5FF-08A5-4801-AF7E-4F765B56E167}" destId="{DAB104A7-50C4-4157-AA3E-EEFC1B84D358}" srcOrd="1" destOrd="2" presId="urn:microsoft.com/office/officeart/2005/8/layout/cycle4#1"/>
    <dgm:cxn modelId="{D963EAF8-5AE3-4B4D-A6E5-52BF3FF79C9B}" type="presOf" srcId="{D97B0069-63A8-449B-A969-988D70B560E6}" destId="{EFB95B8C-10F0-4844-BD8C-06CB09D03F4C}" srcOrd="0" destOrd="2" presId="urn:microsoft.com/office/officeart/2005/8/layout/cycle4#1"/>
    <dgm:cxn modelId="{DF94ECF5-540B-492F-B3C2-02A3F1E6284A}" srcId="{FC8C723E-4361-4E32-ADF4-94EDEF43004D}" destId="{8B44C3B7-6233-4943-9792-F7586370EA57}" srcOrd="1" destOrd="0" parTransId="{4EBED349-C5CF-464D-913B-DD58C87497FB}" sibTransId="{77DFF26C-6BD0-4E62-B25F-7DB0E8CEFE58}"/>
    <dgm:cxn modelId="{50BD1A40-0CE9-40CF-A116-13246E1D5BA7}" type="presOf" srcId="{810D0E1C-9D27-4686-B43D-549BD64B03E9}" destId="{3CB67D8B-E71A-4BA8-88F8-6574B0351FDF}" srcOrd="0" destOrd="2" presId="urn:microsoft.com/office/officeart/2005/8/layout/cycle4#1"/>
    <dgm:cxn modelId="{1CA97BB5-3B3D-40FA-839C-60264EC5A975}" type="presOf" srcId="{EC9536E9-9EC5-49D3-9C9A-04968B131A6C}" destId="{EC30AFCB-A08F-4AB0-8A78-94516B985E67}" srcOrd="0" destOrd="4" presId="urn:microsoft.com/office/officeart/2005/8/layout/cycle4#1"/>
    <dgm:cxn modelId="{9524D15A-45FB-4E27-811C-ED557892BB4B}" type="presOf" srcId="{D2C9E5FF-08A5-4801-AF7E-4F765B56E167}" destId="{EC30AFCB-A08F-4AB0-8A78-94516B985E67}" srcOrd="0" destOrd="2" presId="urn:microsoft.com/office/officeart/2005/8/layout/cycle4#1"/>
    <dgm:cxn modelId="{BFA88587-9600-47EF-8BAB-B4C4DF1244A9}" type="presOf" srcId="{B66A9640-051B-4EA2-9DD9-293029526581}" destId="{EFB95B8C-10F0-4844-BD8C-06CB09D03F4C}" srcOrd="0" destOrd="4" presId="urn:microsoft.com/office/officeart/2005/8/layout/cycle4#1"/>
    <dgm:cxn modelId="{5840298B-53D9-4F76-96A7-6085BBB3C450}" type="presOf" srcId="{039DFB28-C8D2-4A5D-9C68-0AE683B38AF5}" destId="{0F003FA9-C597-4054-9D97-2B7FE0B9B907}" srcOrd="1" destOrd="6" presId="urn:microsoft.com/office/officeart/2005/8/layout/cycle4#1"/>
    <dgm:cxn modelId="{6D555FF4-DE90-42B4-8931-BDB275A50301}" srcId="{FC8C723E-4361-4E32-ADF4-94EDEF43004D}" destId="{85392F69-11FE-448B-BCBA-72D6FC2F61A8}" srcOrd="3" destOrd="0" parTransId="{5EDA1829-C775-46B8-AFD0-DE89084FEDF9}" sibTransId="{621E3E53-F3D5-4659-BF7D-F250F436ED11}"/>
    <dgm:cxn modelId="{56B59207-2985-4214-97F6-1CDBB919933E}" srcId="{1F0DE78F-C365-44DF-882E-63AF412C3197}" destId="{8BD447B2-1D7F-4911-9BE4-EED690E88950}" srcOrd="0" destOrd="0" parTransId="{2D7FE64D-DDDB-41BC-A619-B71B8A429664}" sibTransId="{F260628F-2D99-4460-BC14-936DC92903DB}"/>
    <dgm:cxn modelId="{997A8F93-2159-43A6-9969-CBC91274C1BC}" type="presOf" srcId="{578BDAF6-586C-40C9-A4AB-D20BD7CF139A}" destId="{3CB67D8B-E71A-4BA8-88F8-6574B0351FDF}" srcOrd="0" destOrd="1" presId="urn:microsoft.com/office/officeart/2005/8/layout/cycle4#1"/>
    <dgm:cxn modelId="{5A354633-D048-4BB9-8F80-06AEA13B2F39}" srcId="{D9CEDBAE-17F3-446C-A976-CBF8C36661E1}" destId="{B47BE000-E9DC-4951-85A7-E8C0211DC32C}" srcOrd="3" destOrd="0" parTransId="{032186CB-2D1E-4D40-BA5E-5B27A1EF36B4}" sibTransId="{FA60E4E8-2F08-4C6D-A03D-696AC2D7026D}"/>
    <dgm:cxn modelId="{26D6B3C5-5FF5-4DF6-8966-36F38140335E}" srcId="{FC8C723E-4361-4E32-ADF4-94EDEF43004D}" destId="{EC9536E9-9EC5-49D3-9C9A-04968B131A6C}" srcOrd="4" destOrd="0" parTransId="{66B38B7D-EDBB-4116-9F10-4CAF0A5957A3}" sibTransId="{951F254B-50FE-46C6-BFAB-158DB175C337}"/>
    <dgm:cxn modelId="{CF73AA6B-F8A9-4893-A7D7-EBB821892519}" srcId="{D9CEDBAE-17F3-446C-A976-CBF8C36661E1}" destId="{1653EB46-ABB3-4D84-9ACC-C5F872700D8C}" srcOrd="0" destOrd="0" parTransId="{009D209D-31AB-4622-B510-81805442A78C}" sibTransId="{3B3FF98D-BD70-4A3B-A0A3-4F3DC854CCD8}"/>
    <dgm:cxn modelId="{66F6C6A3-F428-4E3B-AD55-EA90CD951852}" type="presOf" srcId="{96C8E1B3-19EA-4FD1-9E90-C9A93DF6426B}" destId="{3CB67D8B-E71A-4BA8-88F8-6574B0351FDF}" srcOrd="0" destOrd="0" presId="urn:microsoft.com/office/officeart/2005/8/layout/cycle4#1"/>
    <dgm:cxn modelId="{7CEB347A-8006-47C0-806D-F5CC3A5E7575}" srcId="{FC8C723E-4361-4E32-ADF4-94EDEF43004D}" destId="{656DCD10-5959-4BD4-9B62-8A7C07AFB4BC}" srcOrd="5" destOrd="0" parTransId="{F74FEB9E-5F91-4D53-9954-31C726D5D80E}" sibTransId="{F617EC96-5D41-4583-B338-8DEBE3980820}"/>
    <dgm:cxn modelId="{E8BAC544-585F-4364-90DF-7E924F044113}" type="presOf" srcId="{656DCD10-5959-4BD4-9B62-8A7C07AFB4BC}" destId="{EC30AFCB-A08F-4AB0-8A78-94516B985E67}" srcOrd="0" destOrd="5" presId="urn:microsoft.com/office/officeart/2005/8/layout/cycle4#1"/>
    <dgm:cxn modelId="{08DFF639-611B-486E-B674-0C16E4870B17}" type="presOf" srcId="{B49886DD-CDD1-4895-B0BD-74641D75D915}" destId="{0F003FA9-C597-4054-9D97-2B7FE0B9B907}" srcOrd="1" destOrd="1" presId="urn:microsoft.com/office/officeart/2005/8/layout/cycle4#1"/>
    <dgm:cxn modelId="{9C7F7492-7BA5-40D1-9950-FE2E957BD700}" type="presOf" srcId="{EFC92033-F774-4042-9868-D73A3AD79246}" destId="{0F003FA9-C597-4054-9D97-2B7FE0B9B907}" srcOrd="1" destOrd="5" presId="urn:microsoft.com/office/officeart/2005/8/layout/cycle4#1"/>
    <dgm:cxn modelId="{270C9B71-3E9B-433D-B667-7989739A3124}" type="presOf" srcId="{B47BE000-E9DC-4951-85A7-E8C0211DC32C}" destId="{EFB95B8C-10F0-4844-BD8C-06CB09D03F4C}" srcOrd="0" destOrd="3" presId="urn:microsoft.com/office/officeart/2005/8/layout/cycle4#1"/>
    <dgm:cxn modelId="{CAE6F1FB-37FE-4393-BAA2-AF979D8B08CE}" type="presOf" srcId="{1F0DE78F-C365-44DF-882E-63AF412C3197}" destId="{EEB77A1C-6447-4FFE-BCC3-3B9E215E25EB}" srcOrd="0" destOrd="0" presId="urn:microsoft.com/office/officeart/2005/8/layout/cycle4#1"/>
    <dgm:cxn modelId="{8C8EE73A-AB1D-426D-8A1B-47D883914769}" srcId="{8539645D-10C3-47AF-A189-B52A05F2A60A}" destId="{810D0E1C-9D27-4686-B43D-549BD64B03E9}" srcOrd="2" destOrd="0" parTransId="{C7821786-BC3D-470F-A541-4C3B5A6057CA}" sibTransId="{78F17A07-B581-46F7-9711-6F32F3F4167E}"/>
    <dgm:cxn modelId="{ABF1F72C-A813-4152-9AD8-F6628732CD8E}" type="presOf" srcId="{902C6AB2-4C13-4F77-82D0-4CF943E83E59}" destId="{1215FE15-1BB2-414A-B763-CAF7E49C457A}" srcOrd="1" destOrd="3" presId="urn:microsoft.com/office/officeart/2005/8/layout/cycle4#1"/>
    <dgm:cxn modelId="{46301103-8DAA-4DAC-A399-F5AE9F1ADA00}" srcId="{EF9D88B6-1CFB-4DF4-9F3D-B8E84E47E1A0}" destId="{D9CEDBAE-17F3-446C-A976-CBF8C36661E1}" srcOrd="0" destOrd="0" parTransId="{67C81949-A39E-416F-BFD8-3BF60E2D55AB}" sibTransId="{3846B3CE-FB66-498C-B488-6F3D0E601823}"/>
    <dgm:cxn modelId="{1AD1459F-CEEE-439A-8B6D-7A61688A9B51}" type="presOf" srcId="{69E02082-76F4-4FBB-ABCC-630380DBCF7F}" destId="{0069D6B3-C55B-4AEE-B916-61739FE9AFB7}" srcOrd="0" destOrd="1" presId="urn:microsoft.com/office/officeart/2005/8/layout/cycle4#1"/>
    <dgm:cxn modelId="{34C26178-FA49-4DEA-AB17-13291473CBC2}" srcId="{EF9D88B6-1CFB-4DF4-9F3D-B8E84E47E1A0}" destId="{8539645D-10C3-47AF-A189-B52A05F2A60A}" srcOrd="2" destOrd="0" parTransId="{392E9DE5-A0A6-4894-849E-BB73774ABCC7}" sibTransId="{AC0FE70C-A40F-4EE0-BFEE-0DC557A234FA}"/>
    <dgm:cxn modelId="{2A0E0B35-3A5C-45C1-8425-2FB907364C0C}" srcId="{EF9D88B6-1CFB-4DF4-9F3D-B8E84E47E1A0}" destId="{1F0DE78F-C365-44DF-882E-63AF412C3197}" srcOrd="3" destOrd="0" parTransId="{E39AC890-75B1-45F2-A105-452BAB5F10DD}" sibTransId="{ACFB25AE-D8B6-4A2D-9AB6-EFAA26E000BE}"/>
    <dgm:cxn modelId="{AB85AE46-356D-4080-8DFC-91AFF379490E}" srcId="{D9CEDBAE-17F3-446C-A976-CBF8C36661E1}" destId="{B66A9640-051B-4EA2-9DD9-293029526581}" srcOrd="4" destOrd="0" parTransId="{3C8B3622-D274-40FB-940E-765B3DECCEBA}" sibTransId="{88CF64D8-D828-4BAF-806C-9AE965F39BF6}"/>
    <dgm:cxn modelId="{99994FAF-DC04-4DCC-9197-5EC3ECCC5828}" srcId="{D9CEDBAE-17F3-446C-A976-CBF8C36661E1}" destId="{B49886DD-CDD1-4895-B0BD-74641D75D915}" srcOrd="1" destOrd="0" parTransId="{E752B758-24BC-4AC4-ABCB-133CC2A3DC55}" sibTransId="{546F8A86-0BDD-4905-87BD-8662FFED24C0}"/>
    <dgm:cxn modelId="{5D2A3674-0383-4DA7-9F63-EB3EA130ADDA}" type="presOf" srcId="{8B44C3B7-6233-4943-9792-F7586370EA57}" destId="{DAB104A7-50C4-4157-AA3E-EEFC1B84D358}" srcOrd="1" destOrd="1" presId="urn:microsoft.com/office/officeart/2005/8/layout/cycle4#1"/>
    <dgm:cxn modelId="{722B9E7D-1659-4EE8-9CB6-F5F003ACD799}" srcId="{D9CEDBAE-17F3-446C-A976-CBF8C36661E1}" destId="{039DFB28-C8D2-4A5D-9C68-0AE683B38AF5}" srcOrd="6" destOrd="0" parTransId="{E29CD0D7-4753-4BFA-B238-918E7FE4BEFA}" sibTransId="{56978E4E-1E58-4802-952E-999C5874B5FA}"/>
    <dgm:cxn modelId="{1AE08945-B0A3-477E-83BA-78DDADF7047A}" srcId="{FC8C723E-4361-4E32-ADF4-94EDEF43004D}" destId="{98FD1075-AE68-44D4-BB46-9880F4928C7E}" srcOrd="0" destOrd="0" parTransId="{FAF1AE94-1D40-4F47-B276-2FC6299DFF9E}" sibTransId="{E92DABDF-DA6D-4502-AC99-D0D7C5064CD7}"/>
    <dgm:cxn modelId="{9B1E8B0B-20A5-4359-9F3D-BF7A21D9E7FE}" srcId="{D9CEDBAE-17F3-446C-A976-CBF8C36661E1}" destId="{EFC92033-F774-4042-9868-D73A3AD79246}" srcOrd="5" destOrd="0" parTransId="{BBAC619E-C869-4368-8584-C9A331861CC7}" sibTransId="{3A3D8004-7333-4010-B340-E31F37EB48FE}"/>
    <dgm:cxn modelId="{C4F85964-E22F-47C3-8420-F34D3C589EC6}" type="presOf" srcId="{8BD447B2-1D7F-4911-9BE4-EED690E88950}" destId="{1215FE15-1BB2-414A-B763-CAF7E49C457A}" srcOrd="1" destOrd="0" presId="urn:microsoft.com/office/officeart/2005/8/layout/cycle4#1"/>
    <dgm:cxn modelId="{96C664C4-9A85-44BC-8D9B-0590152C8734}" srcId="{FC8C723E-4361-4E32-ADF4-94EDEF43004D}" destId="{D2C9E5FF-08A5-4801-AF7E-4F765B56E167}" srcOrd="2" destOrd="0" parTransId="{B35C4BE4-14D2-4045-8F48-4077C31A252B}" sibTransId="{8337D72B-E4B9-4F50-9289-BB6925B4B348}"/>
    <dgm:cxn modelId="{13B3795D-5A8F-478C-863F-9E6E0571E713}" type="presParOf" srcId="{384089FF-DE8A-4C13-AD6F-D97DCA038CAB}" destId="{B2A7E052-ADEF-48E5-A334-DED5F7260515}" srcOrd="0" destOrd="0" presId="urn:microsoft.com/office/officeart/2005/8/layout/cycle4#1"/>
    <dgm:cxn modelId="{A156BDC7-6D93-47FA-88B3-370E5CD98730}" type="presParOf" srcId="{B2A7E052-ADEF-48E5-A334-DED5F7260515}" destId="{B63805EA-6056-4825-B781-B89FFA786E73}" srcOrd="0" destOrd="0" presId="urn:microsoft.com/office/officeart/2005/8/layout/cycle4#1"/>
    <dgm:cxn modelId="{BC2FD4D0-4719-4C21-9E63-0E8AA94986E0}" type="presParOf" srcId="{B63805EA-6056-4825-B781-B89FFA786E73}" destId="{EFB95B8C-10F0-4844-BD8C-06CB09D03F4C}" srcOrd="0" destOrd="0" presId="urn:microsoft.com/office/officeart/2005/8/layout/cycle4#1"/>
    <dgm:cxn modelId="{EC2EC5C3-D420-45C3-BEDB-706AC04E1316}" type="presParOf" srcId="{B63805EA-6056-4825-B781-B89FFA786E73}" destId="{0F003FA9-C597-4054-9D97-2B7FE0B9B907}" srcOrd="1" destOrd="0" presId="urn:microsoft.com/office/officeart/2005/8/layout/cycle4#1"/>
    <dgm:cxn modelId="{BE11C726-C32A-49E1-A23D-291EEB22F500}" type="presParOf" srcId="{B2A7E052-ADEF-48E5-A334-DED5F7260515}" destId="{E93DFE8A-4BE8-4E2B-BE70-ED2F64D7375F}" srcOrd="1" destOrd="0" presId="urn:microsoft.com/office/officeart/2005/8/layout/cycle4#1"/>
    <dgm:cxn modelId="{461AF848-1C5F-4538-A34C-CA7773B76C86}" type="presParOf" srcId="{E93DFE8A-4BE8-4E2B-BE70-ED2F64D7375F}" destId="{EC30AFCB-A08F-4AB0-8A78-94516B985E67}" srcOrd="0" destOrd="0" presId="urn:microsoft.com/office/officeart/2005/8/layout/cycle4#1"/>
    <dgm:cxn modelId="{2F61CB2C-09E5-4D55-9FB9-E1F79F96C910}" type="presParOf" srcId="{E93DFE8A-4BE8-4E2B-BE70-ED2F64D7375F}" destId="{DAB104A7-50C4-4157-AA3E-EEFC1B84D358}" srcOrd="1" destOrd="0" presId="urn:microsoft.com/office/officeart/2005/8/layout/cycle4#1"/>
    <dgm:cxn modelId="{303E0938-FB99-4ACA-9167-1CAB58E8AC45}" type="presParOf" srcId="{B2A7E052-ADEF-48E5-A334-DED5F7260515}" destId="{FA231B42-A16E-41E4-91FD-3806A1F7BB20}" srcOrd="2" destOrd="0" presId="urn:microsoft.com/office/officeart/2005/8/layout/cycle4#1"/>
    <dgm:cxn modelId="{A926E56F-0D5A-49AD-92BD-76B13A14BCD2}" type="presParOf" srcId="{FA231B42-A16E-41E4-91FD-3806A1F7BB20}" destId="{3CB67D8B-E71A-4BA8-88F8-6574B0351FDF}" srcOrd="0" destOrd="0" presId="urn:microsoft.com/office/officeart/2005/8/layout/cycle4#1"/>
    <dgm:cxn modelId="{26E1EA7D-AE0F-4EB4-A2AB-3B8D1475C66F}" type="presParOf" srcId="{FA231B42-A16E-41E4-91FD-3806A1F7BB20}" destId="{E54022E5-AB8C-4622-B9C7-963492D9BB84}" srcOrd="1" destOrd="0" presId="urn:microsoft.com/office/officeart/2005/8/layout/cycle4#1"/>
    <dgm:cxn modelId="{66A546DD-CDD0-4699-8052-0CB28857267F}" type="presParOf" srcId="{B2A7E052-ADEF-48E5-A334-DED5F7260515}" destId="{0152B4BB-FBC5-43CC-A426-10E565857167}" srcOrd="3" destOrd="0" presId="urn:microsoft.com/office/officeart/2005/8/layout/cycle4#1"/>
    <dgm:cxn modelId="{46C0BFDB-D847-415C-814D-911FAC882F81}" type="presParOf" srcId="{0152B4BB-FBC5-43CC-A426-10E565857167}" destId="{0069D6B3-C55B-4AEE-B916-61739FE9AFB7}" srcOrd="0" destOrd="0" presId="urn:microsoft.com/office/officeart/2005/8/layout/cycle4#1"/>
    <dgm:cxn modelId="{E4B8E81C-C010-487E-94CB-C008D354FCC1}" type="presParOf" srcId="{0152B4BB-FBC5-43CC-A426-10E565857167}" destId="{1215FE15-1BB2-414A-B763-CAF7E49C457A}" srcOrd="1" destOrd="0" presId="urn:microsoft.com/office/officeart/2005/8/layout/cycle4#1"/>
    <dgm:cxn modelId="{7F02CA33-C565-4754-BB5C-08A2AF919764}" type="presParOf" srcId="{B2A7E052-ADEF-48E5-A334-DED5F7260515}" destId="{BD69B711-F439-401D-AF3E-0C5E26E84029}" srcOrd="4" destOrd="0" presId="urn:microsoft.com/office/officeart/2005/8/layout/cycle4#1"/>
    <dgm:cxn modelId="{5421E091-D468-4751-BB48-6A2CA5DCFFDB}" type="presParOf" srcId="{384089FF-DE8A-4C13-AD6F-D97DCA038CAB}" destId="{3235C686-326A-4350-B282-111612AD4E6C}" srcOrd="1" destOrd="0" presId="urn:microsoft.com/office/officeart/2005/8/layout/cycle4#1"/>
    <dgm:cxn modelId="{FF51E290-5026-490F-91C8-33B1D104B34B}" type="presParOf" srcId="{3235C686-326A-4350-B282-111612AD4E6C}" destId="{80E239B4-F6BD-4136-A3A1-D41AA09D503A}" srcOrd="0" destOrd="0" presId="urn:microsoft.com/office/officeart/2005/8/layout/cycle4#1"/>
    <dgm:cxn modelId="{1C32CE38-33B7-4C37-B5FE-D42039FCD607}" type="presParOf" srcId="{3235C686-326A-4350-B282-111612AD4E6C}" destId="{A99472B2-D81D-4759-A14C-975314CD0CF8}" srcOrd="1" destOrd="0" presId="urn:microsoft.com/office/officeart/2005/8/layout/cycle4#1"/>
    <dgm:cxn modelId="{4055590C-593E-4D11-8DCF-2B65AED1D2CE}" type="presParOf" srcId="{3235C686-326A-4350-B282-111612AD4E6C}" destId="{865B6FA2-4024-49D3-8B13-86FE7FEDA5D8}" srcOrd="2" destOrd="0" presId="urn:microsoft.com/office/officeart/2005/8/layout/cycle4#1"/>
    <dgm:cxn modelId="{84B1EEE4-AE6F-4FE7-BFDE-CA9823CBC875}" type="presParOf" srcId="{3235C686-326A-4350-B282-111612AD4E6C}" destId="{EEB77A1C-6447-4FFE-BCC3-3B9E215E25EB}" srcOrd="3" destOrd="0" presId="urn:microsoft.com/office/officeart/2005/8/layout/cycle4#1"/>
    <dgm:cxn modelId="{11267ECF-0AEA-4EF1-BAE2-D645484E479A}" type="presParOf" srcId="{3235C686-326A-4350-B282-111612AD4E6C}" destId="{0A354049-4EDF-4ABD-BD99-A7A8C26E865A}" srcOrd="4" destOrd="0" presId="urn:microsoft.com/office/officeart/2005/8/layout/cycle4#1"/>
    <dgm:cxn modelId="{E29F517D-5A60-49CA-8154-FD50F0EC0980}" type="presParOf" srcId="{384089FF-DE8A-4C13-AD6F-D97DCA038CAB}" destId="{32DF416E-C3F7-42F2-8292-C4EF88688637}" srcOrd="2" destOrd="0" presId="urn:microsoft.com/office/officeart/2005/8/layout/cycle4#1"/>
    <dgm:cxn modelId="{3434484C-82B2-4283-BE5B-09E2A0F1E298}" type="presParOf" srcId="{384089FF-DE8A-4C13-AD6F-D97DCA038CAB}" destId="{8A4EEFC3-3B4A-4B19-ADC6-B2C9EE5A4EFB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9C772-B45A-4929-87B3-6D54082CBAEA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F8A8E-1919-49DC-B9E0-5A67D369CCEF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 открытия нового знания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B67AE-CB98-402D-934A-B39ECBCA9336}" type="parTrans" cxnId="{10B83C47-32F7-4335-90A8-2A47065163ED}">
      <dgm:prSet/>
      <dgm:spPr/>
      <dgm:t>
        <a:bodyPr/>
        <a:lstStyle/>
        <a:p>
          <a:endParaRPr lang="ru-RU"/>
        </a:p>
      </dgm:t>
    </dgm:pt>
    <dgm:pt modelId="{8A58B361-0030-4A54-B29C-D72DE4875DF0}" type="sibTrans" cxnId="{10B83C47-32F7-4335-90A8-2A47065163ED}">
      <dgm:prSet/>
      <dgm:spPr/>
      <dgm:t>
        <a:bodyPr/>
        <a:lstStyle/>
        <a:p>
          <a:endParaRPr lang="ru-RU"/>
        </a:p>
      </dgm:t>
    </dgm:pt>
    <dgm:pt modelId="{DF732AC7-7C54-44C1-A110-089A616BC083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Деятельностная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цель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формирование у учащихся способностей к самостоятельному построению новых способов действия на основе метода рефлексивной самоорганизации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902B9-ECDE-4682-816F-67828984F7CF}" type="parTrans" cxnId="{DE7012E9-4057-4F4D-9669-E73DEC51B7BB}">
      <dgm:prSet/>
      <dgm:spPr/>
      <dgm:t>
        <a:bodyPr/>
        <a:lstStyle/>
        <a:p>
          <a:endParaRPr lang="ru-RU"/>
        </a:p>
      </dgm:t>
    </dgm:pt>
    <dgm:pt modelId="{5BE63E1D-DF15-4C15-B675-374A70DD3053}" type="sibTrans" cxnId="{DE7012E9-4057-4F4D-9669-E73DEC51B7BB}">
      <dgm:prSet/>
      <dgm:spPr/>
      <dgm:t>
        <a:bodyPr/>
        <a:lstStyle/>
        <a:p>
          <a:endParaRPr lang="ru-RU"/>
        </a:p>
      </dgm:t>
    </dgm:pt>
    <dgm:pt modelId="{16041EED-7EF5-4873-8F5A-6BB4E84DA759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цель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расширение понятийной базы по учебному предмету за счет включения в нее новых элементов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07D09-4C14-4A4F-BA7A-E990446738EC}" type="parTrans" cxnId="{BA265CD3-0A55-434B-95D1-A45873E6CF71}">
      <dgm:prSet/>
      <dgm:spPr/>
      <dgm:t>
        <a:bodyPr/>
        <a:lstStyle/>
        <a:p>
          <a:endParaRPr lang="ru-RU"/>
        </a:p>
      </dgm:t>
    </dgm:pt>
    <dgm:pt modelId="{0E02F614-FFBF-479E-BC2F-9FDFA8C7B851}" type="sibTrans" cxnId="{BA265CD3-0A55-434B-95D1-A45873E6CF71}">
      <dgm:prSet/>
      <dgm:spPr/>
      <dgm:t>
        <a:bodyPr/>
        <a:lstStyle/>
        <a:p>
          <a:endParaRPr lang="ru-RU"/>
        </a:p>
      </dgm:t>
    </dgm:pt>
    <dgm:pt modelId="{499D792E-DF04-46E2-B744-549B67166E10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 рефлексии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6DDCF-7C04-4055-A0C0-0B6049838C7A}" type="parTrans" cxnId="{E5F2F7BB-1D86-4D10-BFA9-D46EDA86E136}">
      <dgm:prSet/>
      <dgm:spPr/>
      <dgm:t>
        <a:bodyPr/>
        <a:lstStyle/>
        <a:p>
          <a:endParaRPr lang="ru-RU"/>
        </a:p>
      </dgm:t>
    </dgm:pt>
    <dgm:pt modelId="{5E4B4700-90F9-4A9C-B045-A17A760D2FE8}" type="sibTrans" cxnId="{E5F2F7BB-1D86-4D10-BFA9-D46EDA86E136}">
      <dgm:prSet/>
      <dgm:spPr/>
      <dgm:t>
        <a:bodyPr/>
        <a:lstStyle/>
        <a:p>
          <a:endParaRPr lang="ru-RU"/>
        </a:p>
      </dgm:t>
    </dgm:pt>
    <dgm:pt modelId="{4732D1BB-8C24-4E1F-9EA2-84429842C53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Деятельностная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цель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формирование у учащихся способностей к самостоятельному выявлению и исправлению своих ошибок на основе рефлексии коррекционно-контрольного типа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24164-9916-45A6-87A5-227C1227A997}" type="parTrans" cxnId="{F53EA043-DEFD-460A-9A77-0F297C0F73E3}">
      <dgm:prSet/>
      <dgm:spPr/>
      <dgm:t>
        <a:bodyPr/>
        <a:lstStyle/>
        <a:p>
          <a:endParaRPr lang="ru-RU"/>
        </a:p>
      </dgm:t>
    </dgm:pt>
    <dgm:pt modelId="{0B3752F2-980C-4EAB-A87D-E7896CB1316A}" type="sibTrans" cxnId="{F53EA043-DEFD-460A-9A77-0F297C0F73E3}">
      <dgm:prSet/>
      <dgm:spPr/>
      <dgm:t>
        <a:bodyPr/>
        <a:lstStyle/>
        <a:p>
          <a:endParaRPr lang="ru-RU"/>
        </a:p>
      </dgm:t>
    </dgm:pt>
    <dgm:pt modelId="{2E98FD08-BF82-47E3-A23C-4CC1721187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цель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коррекция и тренинг изученных способов действий – понятий, алгоритмов и т.д.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D7723-09D4-475C-986F-0EF597F8D542}" type="parTrans" cxnId="{53ECC3E9-5A7D-4ED5-97A8-19ADD8C2F132}">
      <dgm:prSet/>
      <dgm:spPr/>
      <dgm:t>
        <a:bodyPr/>
        <a:lstStyle/>
        <a:p>
          <a:endParaRPr lang="ru-RU"/>
        </a:p>
      </dgm:t>
    </dgm:pt>
    <dgm:pt modelId="{B900F193-1A80-4287-8208-2D0800DDCD69}" type="sibTrans" cxnId="{53ECC3E9-5A7D-4ED5-97A8-19ADD8C2F132}">
      <dgm:prSet/>
      <dgm:spPr/>
      <dgm:t>
        <a:bodyPr/>
        <a:lstStyle/>
        <a:p>
          <a:endParaRPr lang="ru-RU"/>
        </a:p>
      </dgm:t>
    </dgm:pt>
    <dgm:pt modelId="{DDAD3452-8B7F-4FBC-9197-54A4CB8BB83B}" type="pres">
      <dgm:prSet presAssocID="{9FA9C772-B45A-4929-87B3-6D54082CB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67DF5-EE5D-4C75-830D-A3AFD3F3C956}" type="pres">
      <dgm:prSet presAssocID="{3F2F8A8E-1919-49DC-B9E0-5A67D369CCEF}" presName="linNode" presStyleCnt="0"/>
      <dgm:spPr/>
    </dgm:pt>
    <dgm:pt modelId="{6E652C1B-A505-45E8-BD88-4DA711F38644}" type="pres">
      <dgm:prSet presAssocID="{3F2F8A8E-1919-49DC-B9E0-5A67D369CCE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DBCD3-0800-4399-9E45-0592B2AE7924}" type="pres">
      <dgm:prSet presAssocID="{3F2F8A8E-1919-49DC-B9E0-5A67D369CCEF}" presName="descendantText" presStyleLbl="alignAccFollowNode1" presStyleIdx="0" presStyleCnt="2" custScaleY="115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AC897-DA97-48AD-A627-BFFC44FCCC1E}" type="pres">
      <dgm:prSet presAssocID="{8A58B361-0030-4A54-B29C-D72DE4875DF0}" presName="sp" presStyleCnt="0"/>
      <dgm:spPr/>
    </dgm:pt>
    <dgm:pt modelId="{234B5B33-1CD6-45F6-91A8-7375B34C142F}" type="pres">
      <dgm:prSet presAssocID="{499D792E-DF04-46E2-B744-549B67166E10}" presName="linNode" presStyleCnt="0"/>
      <dgm:spPr/>
    </dgm:pt>
    <dgm:pt modelId="{0CBBC093-81F8-4271-8549-134BFB921063}" type="pres">
      <dgm:prSet presAssocID="{499D792E-DF04-46E2-B744-549B67166E1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AFCB9-18CB-45B8-9DDD-04A52DE44A7B}" type="pres">
      <dgm:prSet presAssocID="{499D792E-DF04-46E2-B744-549B67166E10}" presName="descendantText" presStyleLbl="alignAccFollowNode1" presStyleIdx="1" presStyleCnt="2" custLinFactNeighborX="-794" custLinFactNeighborY="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2B42B-955B-4B87-9F67-45F4DFE5E4BC}" type="presOf" srcId="{2E98FD08-BF82-47E3-A23C-4CC172118721}" destId="{1A9AFCB9-18CB-45B8-9DDD-04A52DE44A7B}" srcOrd="0" destOrd="1" presId="urn:microsoft.com/office/officeart/2005/8/layout/vList5"/>
    <dgm:cxn modelId="{82B5B152-660E-407C-9763-CA2E289C427B}" type="presOf" srcId="{4732D1BB-8C24-4E1F-9EA2-84429842C536}" destId="{1A9AFCB9-18CB-45B8-9DDD-04A52DE44A7B}" srcOrd="0" destOrd="0" presId="urn:microsoft.com/office/officeart/2005/8/layout/vList5"/>
    <dgm:cxn modelId="{0A41068D-041B-4819-A422-50657CBD040F}" type="presOf" srcId="{DF732AC7-7C54-44C1-A110-089A616BC083}" destId="{10ADBCD3-0800-4399-9E45-0592B2AE7924}" srcOrd="0" destOrd="0" presId="urn:microsoft.com/office/officeart/2005/8/layout/vList5"/>
    <dgm:cxn modelId="{53ECC3E9-5A7D-4ED5-97A8-19ADD8C2F132}" srcId="{499D792E-DF04-46E2-B744-549B67166E10}" destId="{2E98FD08-BF82-47E3-A23C-4CC172118721}" srcOrd="1" destOrd="0" parTransId="{4CDD7723-09D4-475C-986F-0EF597F8D542}" sibTransId="{B900F193-1A80-4287-8208-2D0800DDCD69}"/>
    <dgm:cxn modelId="{BA265CD3-0A55-434B-95D1-A45873E6CF71}" srcId="{3F2F8A8E-1919-49DC-B9E0-5A67D369CCEF}" destId="{16041EED-7EF5-4873-8F5A-6BB4E84DA759}" srcOrd="1" destOrd="0" parTransId="{F7D07D09-4C14-4A4F-BA7A-E990446738EC}" sibTransId="{0E02F614-FFBF-479E-BC2F-9FDFA8C7B851}"/>
    <dgm:cxn modelId="{C953CD92-2A8A-4187-A99E-E12FFC656C4D}" type="presOf" srcId="{16041EED-7EF5-4873-8F5A-6BB4E84DA759}" destId="{10ADBCD3-0800-4399-9E45-0592B2AE7924}" srcOrd="0" destOrd="1" presId="urn:microsoft.com/office/officeart/2005/8/layout/vList5"/>
    <dgm:cxn modelId="{F53EA043-DEFD-460A-9A77-0F297C0F73E3}" srcId="{499D792E-DF04-46E2-B744-549B67166E10}" destId="{4732D1BB-8C24-4E1F-9EA2-84429842C536}" srcOrd="0" destOrd="0" parTransId="{48324164-9916-45A6-87A5-227C1227A997}" sibTransId="{0B3752F2-980C-4EAB-A87D-E7896CB1316A}"/>
    <dgm:cxn modelId="{10B83C47-32F7-4335-90A8-2A47065163ED}" srcId="{9FA9C772-B45A-4929-87B3-6D54082CBAEA}" destId="{3F2F8A8E-1919-49DC-B9E0-5A67D369CCEF}" srcOrd="0" destOrd="0" parTransId="{AFCB67AE-CB98-402D-934A-B39ECBCA9336}" sibTransId="{8A58B361-0030-4A54-B29C-D72DE4875DF0}"/>
    <dgm:cxn modelId="{5C384DE2-B095-4D0F-9050-6AC8062DB7A0}" type="presOf" srcId="{499D792E-DF04-46E2-B744-549B67166E10}" destId="{0CBBC093-81F8-4271-8549-134BFB921063}" srcOrd="0" destOrd="0" presId="urn:microsoft.com/office/officeart/2005/8/layout/vList5"/>
    <dgm:cxn modelId="{47DCDB57-CC54-41D7-926C-C058C41BBCD2}" type="presOf" srcId="{3F2F8A8E-1919-49DC-B9E0-5A67D369CCEF}" destId="{6E652C1B-A505-45E8-BD88-4DA711F38644}" srcOrd="0" destOrd="0" presId="urn:microsoft.com/office/officeart/2005/8/layout/vList5"/>
    <dgm:cxn modelId="{DD252B4C-94A0-4210-BE34-E8579E5027DE}" type="presOf" srcId="{9FA9C772-B45A-4929-87B3-6D54082CBAEA}" destId="{DDAD3452-8B7F-4FBC-9197-54A4CB8BB83B}" srcOrd="0" destOrd="0" presId="urn:microsoft.com/office/officeart/2005/8/layout/vList5"/>
    <dgm:cxn modelId="{E5F2F7BB-1D86-4D10-BFA9-D46EDA86E136}" srcId="{9FA9C772-B45A-4929-87B3-6D54082CBAEA}" destId="{499D792E-DF04-46E2-B744-549B67166E10}" srcOrd="1" destOrd="0" parTransId="{3416DDCF-7C04-4055-A0C0-0B6049838C7A}" sibTransId="{5E4B4700-90F9-4A9C-B045-A17A760D2FE8}"/>
    <dgm:cxn modelId="{DE7012E9-4057-4F4D-9669-E73DEC51B7BB}" srcId="{3F2F8A8E-1919-49DC-B9E0-5A67D369CCEF}" destId="{DF732AC7-7C54-44C1-A110-089A616BC083}" srcOrd="0" destOrd="0" parTransId="{DB8902B9-ECDE-4682-816F-67828984F7CF}" sibTransId="{5BE63E1D-DF15-4C15-B675-374A70DD3053}"/>
    <dgm:cxn modelId="{9DF93DC3-3592-4E68-A25F-7B87E2ECE942}" type="presParOf" srcId="{DDAD3452-8B7F-4FBC-9197-54A4CB8BB83B}" destId="{7CF67DF5-EE5D-4C75-830D-A3AFD3F3C956}" srcOrd="0" destOrd="0" presId="urn:microsoft.com/office/officeart/2005/8/layout/vList5"/>
    <dgm:cxn modelId="{2655E20C-1F71-45B1-BB79-6B225B914FA5}" type="presParOf" srcId="{7CF67DF5-EE5D-4C75-830D-A3AFD3F3C956}" destId="{6E652C1B-A505-45E8-BD88-4DA711F38644}" srcOrd="0" destOrd="0" presId="urn:microsoft.com/office/officeart/2005/8/layout/vList5"/>
    <dgm:cxn modelId="{1E970A29-BA22-49A2-BBE5-794B30360B05}" type="presParOf" srcId="{7CF67DF5-EE5D-4C75-830D-A3AFD3F3C956}" destId="{10ADBCD3-0800-4399-9E45-0592B2AE7924}" srcOrd="1" destOrd="0" presId="urn:microsoft.com/office/officeart/2005/8/layout/vList5"/>
    <dgm:cxn modelId="{F3AD9BC0-57D5-48BF-9673-4372E893CB79}" type="presParOf" srcId="{DDAD3452-8B7F-4FBC-9197-54A4CB8BB83B}" destId="{0DBAC897-DA97-48AD-A627-BFFC44FCCC1E}" srcOrd="1" destOrd="0" presId="urn:microsoft.com/office/officeart/2005/8/layout/vList5"/>
    <dgm:cxn modelId="{B07DC4F0-78A8-49C0-8668-82D69BBB8756}" type="presParOf" srcId="{DDAD3452-8B7F-4FBC-9197-54A4CB8BB83B}" destId="{234B5B33-1CD6-45F6-91A8-7375B34C142F}" srcOrd="2" destOrd="0" presId="urn:microsoft.com/office/officeart/2005/8/layout/vList5"/>
    <dgm:cxn modelId="{5712C2B5-8D60-428A-A3DC-FA7469A520E6}" type="presParOf" srcId="{234B5B33-1CD6-45F6-91A8-7375B34C142F}" destId="{0CBBC093-81F8-4271-8549-134BFB921063}" srcOrd="0" destOrd="0" presId="urn:microsoft.com/office/officeart/2005/8/layout/vList5"/>
    <dgm:cxn modelId="{049D2593-DA70-4B0D-B3D9-0AC5281AD02A}" type="presParOf" srcId="{234B5B33-1CD6-45F6-91A8-7375B34C142F}" destId="{1A9AFCB9-18CB-45B8-9DDD-04A52DE44A7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A9C772-B45A-4929-87B3-6D54082CBAEA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F8A8E-1919-49DC-B9E0-5A67D369CCEF}">
      <dgm:prSet phldrT="[Текст]" custT="1"/>
      <dgm:spPr/>
      <dgm:t>
        <a:bodyPr/>
        <a:lstStyle/>
        <a:p>
          <a:r>
            <a: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 обобщения и систематизации</a:t>
          </a:r>
          <a:endParaRPr lang="ru-RU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B67AE-CB98-402D-934A-B39ECBCA9336}" type="parTrans" cxnId="{10B83C47-32F7-4335-90A8-2A47065163ED}">
      <dgm:prSet/>
      <dgm:spPr/>
      <dgm:t>
        <a:bodyPr/>
        <a:lstStyle/>
        <a:p>
          <a:endParaRPr lang="ru-RU"/>
        </a:p>
      </dgm:t>
    </dgm:pt>
    <dgm:pt modelId="{8A58B361-0030-4A54-B29C-D72DE4875DF0}" type="sibTrans" cxnId="{10B83C47-32F7-4335-90A8-2A47065163ED}">
      <dgm:prSet/>
      <dgm:spPr/>
      <dgm:t>
        <a:bodyPr/>
        <a:lstStyle/>
        <a:p>
          <a:endParaRPr lang="ru-RU"/>
        </a:p>
      </dgm:t>
    </dgm:pt>
    <dgm:pt modelId="{DF732AC7-7C54-44C1-A110-089A616BC083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Деятельностная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цель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формирование у учащихся способностей к обобщению, структурированию и систематизации изучаемого предметного содержания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902B9-ECDE-4682-816F-67828984F7CF}" type="parTrans" cxnId="{DE7012E9-4057-4F4D-9669-E73DEC51B7BB}">
      <dgm:prSet/>
      <dgm:spPr/>
      <dgm:t>
        <a:bodyPr/>
        <a:lstStyle/>
        <a:p>
          <a:endParaRPr lang="ru-RU"/>
        </a:p>
      </dgm:t>
    </dgm:pt>
    <dgm:pt modelId="{5BE63E1D-DF15-4C15-B675-374A70DD3053}" type="sibTrans" cxnId="{DE7012E9-4057-4F4D-9669-E73DEC51B7BB}">
      <dgm:prSet/>
      <dgm:spPr/>
      <dgm:t>
        <a:bodyPr/>
        <a:lstStyle/>
        <a:p>
          <a:endParaRPr lang="ru-RU"/>
        </a:p>
      </dgm:t>
    </dgm:pt>
    <dgm:pt modelId="{499D792E-DF04-46E2-B744-549B67166E10}">
      <dgm:prSet phldrT="[Текст]" custT="1"/>
      <dgm:spPr/>
      <dgm:t>
        <a:bodyPr/>
        <a:lstStyle/>
        <a:p>
          <a:r>
            <a: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Урок развивающего контроля</a:t>
          </a:r>
          <a:endParaRPr lang="ru-RU" sz="3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6DDCF-7C04-4055-A0C0-0B6049838C7A}" type="parTrans" cxnId="{E5F2F7BB-1D86-4D10-BFA9-D46EDA86E136}">
      <dgm:prSet/>
      <dgm:spPr/>
      <dgm:t>
        <a:bodyPr/>
        <a:lstStyle/>
        <a:p>
          <a:endParaRPr lang="ru-RU"/>
        </a:p>
      </dgm:t>
    </dgm:pt>
    <dgm:pt modelId="{5E4B4700-90F9-4A9C-B045-A17A760D2FE8}" type="sibTrans" cxnId="{E5F2F7BB-1D86-4D10-BFA9-D46EDA86E136}">
      <dgm:prSet/>
      <dgm:spPr/>
      <dgm:t>
        <a:bodyPr/>
        <a:lstStyle/>
        <a:p>
          <a:endParaRPr lang="ru-RU"/>
        </a:p>
      </dgm:t>
    </dgm:pt>
    <dgm:pt modelId="{4732D1BB-8C24-4E1F-9EA2-84429842C53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Деятельностная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цель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формирование у учащихся способностей к осуществлению контрольной функции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24164-9916-45A6-87A5-227C1227A997}" type="parTrans" cxnId="{F53EA043-DEFD-460A-9A77-0F297C0F73E3}">
      <dgm:prSet/>
      <dgm:spPr/>
      <dgm:t>
        <a:bodyPr/>
        <a:lstStyle/>
        <a:p>
          <a:endParaRPr lang="ru-RU"/>
        </a:p>
      </dgm:t>
    </dgm:pt>
    <dgm:pt modelId="{0B3752F2-980C-4EAB-A87D-E7896CB1316A}" type="sibTrans" cxnId="{F53EA043-DEFD-460A-9A77-0F297C0F73E3}">
      <dgm:prSet/>
      <dgm:spPr/>
      <dgm:t>
        <a:bodyPr/>
        <a:lstStyle/>
        <a:p>
          <a:endParaRPr lang="ru-RU"/>
        </a:p>
      </dgm:t>
    </dgm:pt>
    <dgm:pt modelId="{2E98FD08-BF82-47E3-A23C-4CC1721187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цель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контроль и самоконтроль изученных понятий и алгоритмов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D7723-09D4-475C-986F-0EF597F8D542}" type="parTrans" cxnId="{53ECC3E9-5A7D-4ED5-97A8-19ADD8C2F132}">
      <dgm:prSet/>
      <dgm:spPr/>
      <dgm:t>
        <a:bodyPr/>
        <a:lstStyle/>
        <a:p>
          <a:endParaRPr lang="ru-RU"/>
        </a:p>
      </dgm:t>
    </dgm:pt>
    <dgm:pt modelId="{B900F193-1A80-4287-8208-2D0800DDCD69}" type="sibTrans" cxnId="{53ECC3E9-5A7D-4ED5-97A8-19ADD8C2F132}">
      <dgm:prSet/>
      <dgm:spPr/>
      <dgm:t>
        <a:bodyPr/>
        <a:lstStyle/>
        <a:p>
          <a:endParaRPr lang="ru-RU"/>
        </a:p>
      </dgm:t>
    </dgm:pt>
    <dgm:pt modelId="{82C465D5-822F-4759-B039-9456DBB1AF1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Образовательная цель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систематизация учебного материала и выявление логики развития содержательно-методических линий курсов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8AE83-E488-4260-B332-9B70A43681D8}" type="parTrans" cxnId="{D40CDA96-B417-483A-A94E-DB5B73A924BB}">
      <dgm:prSet/>
      <dgm:spPr/>
    </dgm:pt>
    <dgm:pt modelId="{E104D949-7EDA-4B52-A280-9F66156D50B1}" type="sibTrans" cxnId="{D40CDA96-B417-483A-A94E-DB5B73A924BB}">
      <dgm:prSet/>
      <dgm:spPr/>
    </dgm:pt>
    <dgm:pt modelId="{DDAD3452-8B7F-4FBC-9197-54A4CB8BB83B}" type="pres">
      <dgm:prSet presAssocID="{9FA9C772-B45A-4929-87B3-6D54082CB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F67DF5-EE5D-4C75-830D-A3AFD3F3C956}" type="pres">
      <dgm:prSet presAssocID="{3F2F8A8E-1919-49DC-B9E0-5A67D369CCEF}" presName="linNode" presStyleCnt="0"/>
      <dgm:spPr/>
    </dgm:pt>
    <dgm:pt modelId="{6E652C1B-A505-45E8-BD88-4DA711F38644}" type="pres">
      <dgm:prSet presAssocID="{3F2F8A8E-1919-49DC-B9E0-5A67D369CCE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DBCD3-0800-4399-9E45-0592B2AE7924}" type="pres">
      <dgm:prSet presAssocID="{3F2F8A8E-1919-49DC-B9E0-5A67D369CCEF}" presName="descendantText" presStyleLbl="alignAccFollowNode1" presStyleIdx="0" presStyleCnt="2" custScaleY="115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AC897-DA97-48AD-A627-BFFC44FCCC1E}" type="pres">
      <dgm:prSet presAssocID="{8A58B361-0030-4A54-B29C-D72DE4875DF0}" presName="sp" presStyleCnt="0"/>
      <dgm:spPr/>
    </dgm:pt>
    <dgm:pt modelId="{234B5B33-1CD6-45F6-91A8-7375B34C142F}" type="pres">
      <dgm:prSet presAssocID="{499D792E-DF04-46E2-B744-549B67166E10}" presName="linNode" presStyleCnt="0"/>
      <dgm:spPr/>
    </dgm:pt>
    <dgm:pt modelId="{0CBBC093-81F8-4271-8549-134BFB921063}" type="pres">
      <dgm:prSet presAssocID="{499D792E-DF04-46E2-B744-549B67166E1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AFCB9-18CB-45B8-9DDD-04A52DE44A7B}" type="pres">
      <dgm:prSet presAssocID="{499D792E-DF04-46E2-B744-549B67166E10}" presName="descendantText" presStyleLbl="alignAccFollowNode1" presStyleIdx="1" presStyleCnt="2" custLinFactNeighborX="-794" custLinFactNeighborY="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F56CB-7CB8-4CCF-9F39-B4F705FB06DD}" type="presOf" srcId="{9FA9C772-B45A-4929-87B3-6D54082CBAEA}" destId="{DDAD3452-8B7F-4FBC-9197-54A4CB8BB83B}" srcOrd="0" destOrd="0" presId="urn:microsoft.com/office/officeart/2005/8/layout/vList5"/>
    <dgm:cxn modelId="{4E4FEE68-B2F0-473E-A857-A64687DB5290}" type="presOf" srcId="{2E98FD08-BF82-47E3-A23C-4CC172118721}" destId="{1A9AFCB9-18CB-45B8-9DDD-04A52DE44A7B}" srcOrd="0" destOrd="1" presId="urn:microsoft.com/office/officeart/2005/8/layout/vList5"/>
    <dgm:cxn modelId="{490386F8-B1EA-466F-B9B7-2DB76A2FCAA1}" type="presOf" srcId="{DF732AC7-7C54-44C1-A110-089A616BC083}" destId="{10ADBCD3-0800-4399-9E45-0592B2AE7924}" srcOrd="0" destOrd="0" presId="urn:microsoft.com/office/officeart/2005/8/layout/vList5"/>
    <dgm:cxn modelId="{453C1122-D750-4663-9000-EA905777729C}" type="presOf" srcId="{4732D1BB-8C24-4E1F-9EA2-84429842C536}" destId="{1A9AFCB9-18CB-45B8-9DDD-04A52DE44A7B}" srcOrd="0" destOrd="0" presId="urn:microsoft.com/office/officeart/2005/8/layout/vList5"/>
    <dgm:cxn modelId="{53ECC3E9-5A7D-4ED5-97A8-19ADD8C2F132}" srcId="{499D792E-DF04-46E2-B744-549B67166E10}" destId="{2E98FD08-BF82-47E3-A23C-4CC172118721}" srcOrd="1" destOrd="0" parTransId="{4CDD7723-09D4-475C-986F-0EF597F8D542}" sibTransId="{B900F193-1A80-4287-8208-2D0800DDCD69}"/>
    <dgm:cxn modelId="{D40CDA96-B417-483A-A94E-DB5B73A924BB}" srcId="{3F2F8A8E-1919-49DC-B9E0-5A67D369CCEF}" destId="{82C465D5-822F-4759-B039-9456DBB1AF1F}" srcOrd="1" destOrd="0" parTransId="{0EC8AE83-E488-4260-B332-9B70A43681D8}" sibTransId="{E104D949-7EDA-4B52-A280-9F66156D50B1}"/>
    <dgm:cxn modelId="{976C9B2B-8101-4BC2-9B6F-8FD27FD4E4D8}" type="presOf" srcId="{499D792E-DF04-46E2-B744-549B67166E10}" destId="{0CBBC093-81F8-4271-8549-134BFB921063}" srcOrd="0" destOrd="0" presId="urn:microsoft.com/office/officeart/2005/8/layout/vList5"/>
    <dgm:cxn modelId="{F53EA043-DEFD-460A-9A77-0F297C0F73E3}" srcId="{499D792E-DF04-46E2-B744-549B67166E10}" destId="{4732D1BB-8C24-4E1F-9EA2-84429842C536}" srcOrd="0" destOrd="0" parTransId="{48324164-9916-45A6-87A5-227C1227A997}" sibTransId="{0B3752F2-980C-4EAB-A87D-E7896CB1316A}"/>
    <dgm:cxn modelId="{10B83C47-32F7-4335-90A8-2A47065163ED}" srcId="{9FA9C772-B45A-4929-87B3-6D54082CBAEA}" destId="{3F2F8A8E-1919-49DC-B9E0-5A67D369CCEF}" srcOrd="0" destOrd="0" parTransId="{AFCB67AE-CB98-402D-934A-B39ECBCA9336}" sibTransId="{8A58B361-0030-4A54-B29C-D72DE4875DF0}"/>
    <dgm:cxn modelId="{A6C51DB8-8D21-47AD-991B-D00948540C3D}" type="presOf" srcId="{3F2F8A8E-1919-49DC-B9E0-5A67D369CCEF}" destId="{6E652C1B-A505-45E8-BD88-4DA711F38644}" srcOrd="0" destOrd="0" presId="urn:microsoft.com/office/officeart/2005/8/layout/vList5"/>
    <dgm:cxn modelId="{FFBD512C-5365-493F-B2BD-582C250C6B78}" type="presOf" srcId="{82C465D5-822F-4759-B039-9456DBB1AF1F}" destId="{10ADBCD3-0800-4399-9E45-0592B2AE7924}" srcOrd="0" destOrd="1" presId="urn:microsoft.com/office/officeart/2005/8/layout/vList5"/>
    <dgm:cxn modelId="{E5F2F7BB-1D86-4D10-BFA9-D46EDA86E136}" srcId="{9FA9C772-B45A-4929-87B3-6D54082CBAEA}" destId="{499D792E-DF04-46E2-B744-549B67166E10}" srcOrd="1" destOrd="0" parTransId="{3416DDCF-7C04-4055-A0C0-0B6049838C7A}" sibTransId="{5E4B4700-90F9-4A9C-B045-A17A760D2FE8}"/>
    <dgm:cxn modelId="{DE7012E9-4057-4F4D-9669-E73DEC51B7BB}" srcId="{3F2F8A8E-1919-49DC-B9E0-5A67D369CCEF}" destId="{DF732AC7-7C54-44C1-A110-089A616BC083}" srcOrd="0" destOrd="0" parTransId="{DB8902B9-ECDE-4682-816F-67828984F7CF}" sibTransId="{5BE63E1D-DF15-4C15-B675-374A70DD3053}"/>
    <dgm:cxn modelId="{4F5DD803-6271-4EA6-B901-9701DE588898}" type="presParOf" srcId="{DDAD3452-8B7F-4FBC-9197-54A4CB8BB83B}" destId="{7CF67DF5-EE5D-4C75-830D-A3AFD3F3C956}" srcOrd="0" destOrd="0" presId="urn:microsoft.com/office/officeart/2005/8/layout/vList5"/>
    <dgm:cxn modelId="{E1653E6A-9767-4747-A873-03764714294E}" type="presParOf" srcId="{7CF67DF5-EE5D-4C75-830D-A3AFD3F3C956}" destId="{6E652C1B-A505-45E8-BD88-4DA711F38644}" srcOrd="0" destOrd="0" presId="urn:microsoft.com/office/officeart/2005/8/layout/vList5"/>
    <dgm:cxn modelId="{45383F7F-1EF4-4809-B9FD-F54B14AF62EB}" type="presParOf" srcId="{7CF67DF5-EE5D-4C75-830D-A3AFD3F3C956}" destId="{10ADBCD3-0800-4399-9E45-0592B2AE7924}" srcOrd="1" destOrd="0" presId="urn:microsoft.com/office/officeart/2005/8/layout/vList5"/>
    <dgm:cxn modelId="{DA84803A-AD8E-416C-8098-08B28A6B3736}" type="presParOf" srcId="{DDAD3452-8B7F-4FBC-9197-54A4CB8BB83B}" destId="{0DBAC897-DA97-48AD-A627-BFFC44FCCC1E}" srcOrd="1" destOrd="0" presId="urn:microsoft.com/office/officeart/2005/8/layout/vList5"/>
    <dgm:cxn modelId="{6979BD43-B23C-4763-9D26-D951FFBE4A94}" type="presParOf" srcId="{DDAD3452-8B7F-4FBC-9197-54A4CB8BB83B}" destId="{234B5B33-1CD6-45F6-91A8-7375B34C142F}" srcOrd="2" destOrd="0" presId="urn:microsoft.com/office/officeart/2005/8/layout/vList5"/>
    <dgm:cxn modelId="{0C7AE0AD-B89F-444C-AA7B-04A0C3615F5A}" type="presParOf" srcId="{234B5B33-1CD6-45F6-91A8-7375B34C142F}" destId="{0CBBC093-81F8-4271-8549-134BFB921063}" srcOrd="0" destOrd="0" presId="urn:microsoft.com/office/officeart/2005/8/layout/vList5"/>
    <dgm:cxn modelId="{468AB7DA-16B6-49D6-BE0E-86D1F7076D21}" type="presParOf" srcId="{234B5B33-1CD6-45F6-91A8-7375B34C142F}" destId="{1A9AFCB9-18CB-45B8-9DDD-04A52DE44A7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BADB9F-CDA1-4F78-B6E9-D50C668C2B3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CB8C7-8D9E-4089-852F-B2C006AE5F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DEAE5-0D03-4453-8B7D-49B4DF84A29A}" type="parTrans" cxnId="{18A80B93-87CF-43CA-B1F4-DBC8CB317F7E}">
      <dgm:prSet/>
      <dgm:spPr/>
      <dgm:t>
        <a:bodyPr/>
        <a:lstStyle/>
        <a:p>
          <a:endParaRPr lang="ru-RU"/>
        </a:p>
      </dgm:t>
    </dgm:pt>
    <dgm:pt modelId="{30AF42B6-0FD6-489A-84A1-92F3ADE17B2B}" type="sibTrans" cxnId="{18A80B93-87CF-43CA-B1F4-DBC8CB317F7E}">
      <dgm:prSet/>
      <dgm:spPr/>
      <dgm:t>
        <a:bodyPr/>
        <a:lstStyle/>
        <a:p>
          <a:endParaRPr lang="ru-RU"/>
        </a:p>
      </dgm:t>
    </dgm:pt>
    <dgm:pt modelId="{F626D0C7-ACAE-48DF-AB0E-1A2BDD29F6B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осознанное вхождение учащегося в деятельность по «открытию» нового универсального знания: «надо»; «хочу»; «могу»; самоопределение (Л);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смыслообразование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(Л); целеполагание (Р)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9C644-1DD3-4437-80C6-FEE86ED57410}" type="parTrans" cxnId="{538160EE-D7D8-4196-9674-ADBF41C3C171}">
      <dgm:prSet/>
      <dgm:spPr/>
      <dgm:t>
        <a:bodyPr/>
        <a:lstStyle/>
        <a:p>
          <a:endParaRPr lang="ru-RU"/>
        </a:p>
      </dgm:t>
    </dgm:pt>
    <dgm:pt modelId="{E86A225F-A047-454C-A216-899087C2E593}" type="sibTrans" cxnId="{538160EE-D7D8-4196-9674-ADBF41C3C171}">
      <dgm:prSet/>
      <dgm:spPr/>
      <dgm:t>
        <a:bodyPr/>
        <a:lstStyle/>
        <a:p>
          <a:endParaRPr lang="ru-RU"/>
        </a:p>
      </dgm:t>
    </dgm:pt>
    <dgm:pt modelId="{E6DD3E38-B0CC-4147-B2B5-AD0305EB971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и целеполагание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D20D-7228-4A87-85F6-0C2ACA994C46}" type="parTrans" cxnId="{0D056CCD-CC2A-4A5E-8E8B-976C48B9A9BA}">
      <dgm:prSet/>
      <dgm:spPr/>
      <dgm:t>
        <a:bodyPr/>
        <a:lstStyle/>
        <a:p>
          <a:endParaRPr lang="ru-RU"/>
        </a:p>
      </dgm:t>
    </dgm:pt>
    <dgm:pt modelId="{268B4934-8CAF-468A-B344-9FC9B568D3B6}" type="sibTrans" cxnId="{0D056CCD-CC2A-4A5E-8E8B-976C48B9A9BA}">
      <dgm:prSet/>
      <dgm:spPr/>
      <dgm:t>
        <a:bodyPr/>
        <a:lstStyle/>
        <a:p>
          <a:endParaRPr lang="ru-RU"/>
        </a:p>
      </dgm:t>
    </dgm:pt>
    <dgm:pt modelId="{EE5DCD86-5A79-4664-9402-9515B667A4B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пробное учебное действие – фиксация затруднения – причина затруднения – цель деятельности; - анализ, синтез, сравнение, обобщение, аналогия, классификация (П); извлечение необходимой информации (П)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BB9A7-5C3B-4283-AC04-1EE6EE3ABAF1}" type="parTrans" cxnId="{C182C4E1-904B-42E1-8E88-936C98BE8DD3}">
      <dgm:prSet/>
      <dgm:spPr/>
      <dgm:t>
        <a:bodyPr/>
        <a:lstStyle/>
        <a:p>
          <a:endParaRPr lang="ru-RU"/>
        </a:p>
      </dgm:t>
    </dgm:pt>
    <dgm:pt modelId="{20C7A504-F3CB-426F-BC7C-EE7B459EE8FA}" type="sibTrans" cxnId="{C182C4E1-904B-42E1-8E88-936C98BE8DD3}">
      <dgm:prSet/>
      <dgm:spPr/>
      <dgm:t>
        <a:bodyPr/>
        <a:lstStyle/>
        <a:p>
          <a:endParaRPr lang="ru-RU"/>
        </a:p>
      </dgm:t>
    </dgm:pt>
    <dgm:pt modelId="{942F85EA-AD75-414E-A932-8F33A99A1C95}" type="pres">
      <dgm:prSet presAssocID="{A1BADB9F-CDA1-4F78-B6E9-D50C668C2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06FD8-97E4-492F-BA13-4A6F36387521}" type="pres">
      <dgm:prSet presAssocID="{4F4CB8C7-8D9E-4089-852F-B2C006AE5F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1012-DE88-46C2-BC3C-76A9CFC58443}" type="pres">
      <dgm:prSet presAssocID="{4F4CB8C7-8D9E-4089-852F-B2C006AE5F9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774F-F2EA-42F6-A4D0-32E9485AD2F6}" type="pres">
      <dgm:prSet presAssocID="{E6DD3E38-B0CC-4147-B2B5-AD0305EB971B}" presName="parentText" presStyleLbl="node1" presStyleIdx="1" presStyleCnt="2" custLinFactNeighborY="-1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6707-8801-410F-A4D6-F1CC66DA0BE4}" type="pres">
      <dgm:prSet presAssocID="{E6DD3E38-B0CC-4147-B2B5-AD0305EB97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56CCD-CC2A-4A5E-8E8B-976C48B9A9BA}" srcId="{A1BADB9F-CDA1-4F78-B6E9-D50C668C2B3A}" destId="{E6DD3E38-B0CC-4147-B2B5-AD0305EB971B}" srcOrd="1" destOrd="0" parTransId="{26E2D20D-7228-4A87-85F6-0C2ACA994C46}" sibTransId="{268B4934-8CAF-468A-B344-9FC9B568D3B6}"/>
    <dgm:cxn modelId="{AA3904FE-6CED-418F-8F2D-34E74C4C243E}" type="presOf" srcId="{A1BADB9F-CDA1-4F78-B6E9-D50C668C2B3A}" destId="{942F85EA-AD75-414E-A932-8F33A99A1C95}" srcOrd="0" destOrd="0" presId="urn:microsoft.com/office/officeart/2005/8/layout/vList2"/>
    <dgm:cxn modelId="{59733D5C-FC9C-4697-AFAE-12DFCD17A19A}" type="presOf" srcId="{E6DD3E38-B0CC-4147-B2B5-AD0305EB971B}" destId="{5BBE774F-F2EA-42F6-A4D0-32E9485AD2F6}" srcOrd="0" destOrd="0" presId="urn:microsoft.com/office/officeart/2005/8/layout/vList2"/>
    <dgm:cxn modelId="{84039C5E-B27D-4CF5-B5E0-83C826F005A7}" type="presOf" srcId="{F626D0C7-ACAE-48DF-AB0E-1A2BDD29F6B3}" destId="{D4511012-DE88-46C2-BC3C-76A9CFC58443}" srcOrd="0" destOrd="0" presId="urn:microsoft.com/office/officeart/2005/8/layout/vList2"/>
    <dgm:cxn modelId="{18A80B93-87CF-43CA-B1F4-DBC8CB317F7E}" srcId="{A1BADB9F-CDA1-4F78-B6E9-D50C668C2B3A}" destId="{4F4CB8C7-8D9E-4089-852F-B2C006AE5F96}" srcOrd="0" destOrd="0" parTransId="{FD0DEAE5-0D03-4453-8B7D-49B4DF84A29A}" sibTransId="{30AF42B6-0FD6-489A-84A1-92F3ADE17B2B}"/>
    <dgm:cxn modelId="{538160EE-D7D8-4196-9674-ADBF41C3C171}" srcId="{4F4CB8C7-8D9E-4089-852F-B2C006AE5F96}" destId="{F626D0C7-ACAE-48DF-AB0E-1A2BDD29F6B3}" srcOrd="0" destOrd="0" parTransId="{6DD9C644-1DD3-4437-80C6-FEE86ED57410}" sibTransId="{E86A225F-A047-454C-A216-899087C2E593}"/>
    <dgm:cxn modelId="{C182C4E1-904B-42E1-8E88-936C98BE8DD3}" srcId="{E6DD3E38-B0CC-4147-B2B5-AD0305EB971B}" destId="{EE5DCD86-5A79-4664-9402-9515B667A4B6}" srcOrd="0" destOrd="0" parTransId="{6B8BB9A7-5C3B-4283-AC04-1EE6EE3ABAF1}" sibTransId="{20C7A504-F3CB-426F-BC7C-EE7B459EE8FA}"/>
    <dgm:cxn modelId="{12B9F33D-D7E8-4961-947A-AC35DC6CB792}" type="presOf" srcId="{EE5DCD86-5A79-4664-9402-9515B667A4B6}" destId="{DCF46707-8801-410F-A4D6-F1CC66DA0BE4}" srcOrd="0" destOrd="0" presId="urn:microsoft.com/office/officeart/2005/8/layout/vList2"/>
    <dgm:cxn modelId="{E535E8A4-FE1E-44B2-ACC9-C9676064FCE6}" type="presOf" srcId="{4F4CB8C7-8D9E-4089-852F-B2C006AE5F96}" destId="{4E206FD8-97E4-492F-BA13-4A6F36387521}" srcOrd="0" destOrd="0" presId="urn:microsoft.com/office/officeart/2005/8/layout/vList2"/>
    <dgm:cxn modelId="{05BE793B-AD66-4179-8676-B13224667397}" type="presParOf" srcId="{942F85EA-AD75-414E-A932-8F33A99A1C95}" destId="{4E206FD8-97E4-492F-BA13-4A6F36387521}" srcOrd="0" destOrd="0" presId="urn:microsoft.com/office/officeart/2005/8/layout/vList2"/>
    <dgm:cxn modelId="{5C174DA8-397E-4FC5-8EDD-C61CB3AE3FD8}" type="presParOf" srcId="{942F85EA-AD75-414E-A932-8F33A99A1C95}" destId="{D4511012-DE88-46C2-BC3C-76A9CFC58443}" srcOrd="1" destOrd="0" presId="urn:microsoft.com/office/officeart/2005/8/layout/vList2"/>
    <dgm:cxn modelId="{C1822DCE-BEE3-4405-B211-EA9CB5C628FD}" type="presParOf" srcId="{942F85EA-AD75-414E-A932-8F33A99A1C95}" destId="{5BBE774F-F2EA-42F6-A4D0-32E9485AD2F6}" srcOrd="2" destOrd="0" presId="urn:microsoft.com/office/officeart/2005/8/layout/vList2"/>
    <dgm:cxn modelId="{8855B983-7134-4FEE-BBA5-ED891A0B8438}" type="presParOf" srcId="{942F85EA-AD75-414E-A932-8F33A99A1C95}" destId="{DCF46707-8801-410F-A4D6-F1CC66DA0BE4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BADB9F-CDA1-4F78-B6E9-D50C668C2B3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CB8C7-8D9E-4089-852F-B2C006AE5F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деятельности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DEAE5-0D03-4453-8B7D-49B4DF84A29A}" type="parTrans" cxnId="{18A80B93-87CF-43CA-B1F4-DBC8CB317F7E}">
      <dgm:prSet/>
      <dgm:spPr/>
      <dgm:t>
        <a:bodyPr/>
        <a:lstStyle/>
        <a:p>
          <a:endParaRPr lang="ru-RU"/>
        </a:p>
      </dgm:t>
    </dgm:pt>
    <dgm:pt modelId="{30AF42B6-0FD6-489A-84A1-92F3ADE17B2B}" type="sibTrans" cxnId="{18A80B93-87CF-43CA-B1F4-DBC8CB317F7E}">
      <dgm:prSet/>
      <dgm:spPr/>
      <dgm:t>
        <a:bodyPr/>
        <a:lstStyle/>
        <a:p>
          <a:endParaRPr lang="ru-RU"/>
        </a:p>
      </dgm:t>
    </dgm:pt>
    <dgm:pt modelId="{F626D0C7-ACAE-48DF-AB0E-1A2BDD29F6B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Фиксация нового знания, эталон: описание, таблица, схема; волевая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(Р); познавательная инициатива (Р)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9C644-1DD3-4437-80C6-FEE86ED57410}" type="parTrans" cxnId="{538160EE-D7D8-4196-9674-ADBF41C3C171}">
      <dgm:prSet/>
      <dgm:spPr/>
      <dgm:t>
        <a:bodyPr/>
        <a:lstStyle/>
        <a:p>
          <a:endParaRPr lang="ru-RU"/>
        </a:p>
      </dgm:t>
    </dgm:pt>
    <dgm:pt modelId="{E86A225F-A047-454C-A216-899087C2E593}" type="sibTrans" cxnId="{538160EE-D7D8-4196-9674-ADBF41C3C171}">
      <dgm:prSet/>
      <dgm:spPr/>
      <dgm:t>
        <a:bodyPr/>
        <a:lstStyle/>
        <a:p>
          <a:endParaRPr lang="ru-RU"/>
        </a:p>
      </dgm:t>
    </dgm:pt>
    <dgm:pt modelId="{E6DD3E38-B0CC-4147-B2B5-AD0305EB971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Первичное закрепление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D20D-7228-4A87-85F6-0C2ACA994C46}" type="parTrans" cxnId="{0D056CCD-CC2A-4A5E-8E8B-976C48B9A9BA}">
      <dgm:prSet/>
      <dgm:spPr/>
      <dgm:t>
        <a:bodyPr/>
        <a:lstStyle/>
        <a:p>
          <a:endParaRPr lang="ru-RU"/>
        </a:p>
      </dgm:t>
    </dgm:pt>
    <dgm:pt modelId="{268B4934-8CAF-468A-B344-9FC9B568D3B6}" type="sibTrans" cxnId="{0D056CCD-CC2A-4A5E-8E8B-976C48B9A9BA}">
      <dgm:prSet/>
      <dgm:spPr/>
      <dgm:t>
        <a:bodyPr/>
        <a:lstStyle/>
        <a:p>
          <a:endParaRPr lang="ru-RU"/>
        </a:p>
      </dgm:t>
    </dgm:pt>
    <dgm:pt modelId="{EE5DCD86-5A79-4664-9402-9515B667A4B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Самостоятельная работа, включение в систему знаний; установление причинно-следственных связей (П); формулирование и аргументация своего мнения в коммуникации (К)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BB9A7-5C3B-4283-AC04-1EE6EE3ABAF1}" type="parTrans" cxnId="{C182C4E1-904B-42E1-8E88-936C98BE8DD3}">
      <dgm:prSet/>
      <dgm:spPr/>
      <dgm:t>
        <a:bodyPr/>
        <a:lstStyle/>
        <a:p>
          <a:endParaRPr lang="ru-RU"/>
        </a:p>
      </dgm:t>
    </dgm:pt>
    <dgm:pt modelId="{20C7A504-F3CB-426F-BC7C-EE7B459EE8FA}" type="sibTrans" cxnId="{C182C4E1-904B-42E1-8E88-936C98BE8DD3}">
      <dgm:prSet/>
      <dgm:spPr/>
      <dgm:t>
        <a:bodyPr/>
        <a:lstStyle/>
        <a:p>
          <a:endParaRPr lang="ru-RU"/>
        </a:p>
      </dgm:t>
    </dgm:pt>
    <dgm:pt modelId="{942F85EA-AD75-414E-A932-8F33A99A1C95}" type="pres">
      <dgm:prSet presAssocID="{A1BADB9F-CDA1-4F78-B6E9-D50C668C2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06FD8-97E4-492F-BA13-4A6F36387521}" type="pres">
      <dgm:prSet presAssocID="{4F4CB8C7-8D9E-4089-852F-B2C006AE5F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1012-DE88-46C2-BC3C-76A9CFC58443}" type="pres">
      <dgm:prSet presAssocID="{4F4CB8C7-8D9E-4089-852F-B2C006AE5F9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774F-F2EA-42F6-A4D0-32E9485AD2F6}" type="pres">
      <dgm:prSet presAssocID="{E6DD3E38-B0CC-4147-B2B5-AD0305EB971B}" presName="parentText" presStyleLbl="node1" presStyleIdx="1" presStyleCnt="2" custLinFactNeighborX="2179" custLinFactNeighborY="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6707-8801-410F-A4D6-F1CC66DA0BE4}" type="pres">
      <dgm:prSet presAssocID="{E6DD3E38-B0CC-4147-B2B5-AD0305EB97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C35587-4D85-4B17-96D6-35CB082C20DF}" type="presOf" srcId="{EE5DCD86-5A79-4664-9402-9515B667A4B6}" destId="{DCF46707-8801-410F-A4D6-F1CC66DA0BE4}" srcOrd="0" destOrd="0" presId="urn:microsoft.com/office/officeart/2005/8/layout/vList2"/>
    <dgm:cxn modelId="{0D056CCD-CC2A-4A5E-8E8B-976C48B9A9BA}" srcId="{A1BADB9F-CDA1-4F78-B6E9-D50C668C2B3A}" destId="{E6DD3E38-B0CC-4147-B2B5-AD0305EB971B}" srcOrd="1" destOrd="0" parTransId="{26E2D20D-7228-4A87-85F6-0C2ACA994C46}" sibTransId="{268B4934-8CAF-468A-B344-9FC9B568D3B6}"/>
    <dgm:cxn modelId="{61A51981-098D-456C-9229-5038ACC132EA}" type="presOf" srcId="{E6DD3E38-B0CC-4147-B2B5-AD0305EB971B}" destId="{5BBE774F-F2EA-42F6-A4D0-32E9485AD2F6}" srcOrd="0" destOrd="0" presId="urn:microsoft.com/office/officeart/2005/8/layout/vList2"/>
    <dgm:cxn modelId="{0C0B666C-C89F-41D8-BAC2-584094484CDB}" type="presOf" srcId="{4F4CB8C7-8D9E-4089-852F-B2C006AE5F96}" destId="{4E206FD8-97E4-492F-BA13-4A6F36387521}" srcOrd="0" destOrd="0" presId="urn:microsoft.com/office/officeart/2005/8/layout/vList2"/>
    <dgm:cxn modelId="{02F71B30-8BD0-4135-B552-84F311EAF9DF}" type="presOf" srcId="{A1BADB9F-CDA1-4F78-B6E9-D50C668C2B3A}" destId="{942F85EA-AD75-414E-A932-8F33A99A1C95}" srcOrd="0" destOrd="0" presId="urn:microsoft.com/office/officeart/2005/8/layout/vList2"/>
    <dgm:cxn modelId="{18A80B93-87CF-43CA-B1F4-DBC8CB317F7E}" srcId="{A1BADB9F-CDA1-4F78-B6E9-D50C668C2B3A}" destId="{4F4CB8C7-8D9E-4089-852F-B2C006AE5F96}" srcOrd="0" destOrd="0" parTransId="{FD0DEAE5-0D03-4453-8B7D-49B4DF84A29A}" sibTransId="{30AF42B6-0FD6-489A-84A1-92F3ADE17B2B}"/>
    <dgm:cxn modelId="{538160EE-D7D8-4196-9674-ADBF41C3C171}" srcId="{4F4CB8C7-8D9E-4089-852F-B2C006AE5F96}" destId="{F626D0C7-ACAE-48DF-AB0E-1A2BDD29F6B3}" srcOrd="0" destOrd="0" parTransId="{6DD9C644-1DD3-4437-80C6-FEE86ED57410}" sibTransId="{E86A225F-A047-454C-A216-899087C2E593}"/>
    <dgm:cxn modelId="{C182C4E1-904B-42E1-8E88-936C98BE8DD3}" srcId="{E6DD3E38-B0CC-4147-B2B5-AD0305EB971B}" destId="{EE5DCD86-5A79-4664-9402-9515B667A4B6}" srcOrd="0" destOrd="0" parTransId="{6B8BB9A7-5C3B-4283-AC04-1EE6EE3ABAF1}" sibTransId="{20C7A504-F3CB-426F-BC7C-EE7B459EE8FA}"/>
    <dgm:cxn modelId="{B7B5B835-32B7-4494-AAA0-052B1CB2C9C7}" type="presOf" srcId="{F626D0C7-ACAE-48DF-AB0E-1A2BDD29F6B3}" destId="{D4511012-DE88-46C2-BC3C-76A9CFC58443}" srcOrd="0" destOrd="0" presId="urn:microsoft.com/office/officeart/2005/8/layout/vList2"/>
    <dgm:cxn modelId="{857C5DC2-2225-46F1-9DBD-A4513E5CA216}" type="presParOf" srcId="{942F85EA-AD75-414E-A932-8F33A99A1C95}" destId="{4E206FD8-97E4-492F-BA13-4A6F36387521}" srcOrd="0" destOrd="0" presId="urn:microsoft.com/office/officeart/2005/8/layout/vList2"/>
    <dgm:cxn modelId="{0EA4CE39-F5B6-48E2-A0E8-EAA533A85FD2}" type="presParOf" srcId="{942F85EA-AD75-414E-A932-8F33A99A1C95}" destId="{D4511012-DE88-46C2-BC3C-76A9CFC58443}" srcOrd="1" destOrd="0" presId="urn:microsoft.com/office/officeart/2005/8/layout/vList2"/>
    <dgm:cxn modelId="{1F4B7B54-1D03-468F-8EE4-CB6F03365097}" type="presParOf" srcId="{942F85EA-AD75-414E-A932-8F33A99A1C95}" destId="{5BBE774F-F2EA-42F6-A4D0-32E9485AD2F6}" srcOrd="2" destOrd="0" presId="urn:microsoft.com/office/officeart/2005/8/layout/vList2"/>
    <dgm:cxn modelId="{0BA91D4C-3573-4EEC-A74A-9DF00A311CD3}" type="presParOf" srcId="{942F85EA-AD75-414E-A932-8F33A99A1C95}" destId="{DCF46707-8801-410F-A4D6-F1CC66DA0BE4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BADB9F-CDA1-4F78-B6E9-D50C668C2B3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CB8C7-8D9E-4089-852F-B2C006AE5F9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(рефлексия)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DEAE5-0D03-4453-8B7D-49B4DF84A29A}" type="parTrans" cxnId="{18A80B93-87CF-43CA-B1F4-DBC8CB317F7E}">
      <dgm:prSet/>
      <dgm:spPr/>
      <dgm:t>
        <a:bodyPr/>
        <a:lstStyle/>
        <a:p>
          <a:endParaRPr lang="ru-RU"/>
        </a:p>
      </dgm:t>
    </dgm:pt>
    <dgm:pt modelId="{30AF42B6-0FD6-489A-84A1-92F3ADE17B2B}" type="sibTrans" cxnId="{18A80B93-87CF-43CA-B1F4-DBC8CB317F7E}">
      <dgm:prSet/>
      <dgm:spPr/>
      <dgm:t>
        <a:bodyPr/>
        <a:lstStyle/>
        <a:p>
          <a:endParaRPr lang="ru-RU"/>
        </a:p>
      </dgm:t>
    </dgm:pt>
    <dgm:pt modelId="{F626D0C7-ACAE-48DF-AB0E-1A2BDD29F6B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 на основе критерия успешности (Л)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9C644-1DD3-4437-80C6-FEE86ED57410}" type="parTrans" cxnId="{538160EE-D7D8-4196-9674-ADBF41C3C171}">
      <dgm:prSet/>
      <dgm:spPr/>
      <dgm:t>
        <a:bodyPr/>
        <a:lstStyle/>
        <a:p>
          <a:endParaRPr lang="ru-RU"/>
        </a:p>
      </dgm:t>
    </dgm:pt>
    <dgm:pt modelId="{E86A225F-A047-454C-A216-899087C2E593}" type="sibTrans" cxnId="{538160EE-D7D8-4196-9674-ADBF41C3C171}">
      <dgm:prSet/>
      <dgm:spPr/>
      <dgm:t>
        <a:bodyPr/>
        <a:lstStyle/>
        <a:p>
          <a:endParaRPr lang="ru-RU"/>
        </a:p>
      </dgm:t>
    </dgm:pt>
    <dgm:pt modelId="{E6DD3E38-B0CC-4147-B2B5-AD0305EB971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D20D-7228-4A87-85F6-0C2ACA994C46}" type="parTrans" cxnId="{0D056CCD-CC2A-4A5E-8E8B-976C48B9A9BA}">
      <dgm:prSet/>
      <dgm:spPr/>
      <dgm:t>
        <a:bodyPr/>
        <a:lstStyle/>
        <a:p>
          <a:endParaRPr lang="ru-RU"/>
        </a:p>
      </dgm:t>
    </dgm:pt>
    <dgm:pt modelId="{268B4934-8CAF-468A-B344-9FC9B568D3B6}" type="sibTrans" cxnId="{0D056CCD-CC2A-4A5E-8E8B-976C48B9A9BA}">
      <dgm:prSet/>
      <dgm:spPr/>
      <dgm:t>
        <a:bodyPr/>
        <a:lstStyle/>
        <a:p>
          <a:endParaRPr lang="ru-RU"/>
        </a:p>
      </dgm:t>
    </dgm:pt>
    <dgm:pt modelId="{EE5DCD86-5A79-4664-9402-9515B667A4B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оценка процесса и результатов деятельности (П, Р)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BB9A7-5C3B-4283-AC04-1EE6EE3ABAF1}" type="parTrans" cxnId="{C182C4E1-904B-42E1-8E88-936C98BE8DD3}">
      <dgm:prSet/>
      <dgm:spPr/>
      <dgm:t>
        <a:bodyPr/>
        <a:lstStyle/>
        <a:p>
          <a:endParaRPr lang="ru-RU"/>
        </a:p>
      </dgm:t>
    </dgm:pt>
    <dgm:pt modelId="{20C7A504-F3CB-426F-BC7C-EE7B459EE8FA}" type="sibTrans" cxnId="{C182C4E1-904B-42E1-8E88-936C98BE8DD3}">
      <dgm:prSet/>
      <dgm:spPr/>
      <dgm:t>
        <a:bodyPr/>
        <a:lstStyle/>
        <a:p>
          <a:endParaRPr lang="ru-RU"/>
        </a:p>
      </dgm:t>
    </dgm:pt>
    <dgm:pt modelId="{942F85EA-AD75-414E-A932-8F33A99A1C95}" type="pres">
      <dgm:prSet presAssocID="{A1BADB9F-CDA1-4F78-B6E9-D50C668C2B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206FD8-97E4-492F-BA13-4A6F36387521}" type="pres">
      <dgm:prSet presAssocID="{4F4CB8C7-8D9E-4089-852F-B2C006AE5F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11012-DE88-46C2-BC3C-76A9CFC58443}" type="pres">
      <dgm:prSet presAssocID="{4F4CB8C7-8D9E-4089-852F-B2C006AE5F9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774F-F2EA-42F6-A4D0-32E9485AD2F6}" type="pres">
      <dgm:prSet presAssocID="{E6DD3E38-B0CC-4147-B2B5-AD0305EB971B}" presName="parentText" presStyleLbl="node1" presStyleIdx="1" presStyleCnt="2" custLinFactNeighborX="889" custLinFactNeighborY="1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6707-8801-410F-A4D6-F1CC66DA0BE4}" type="pres">
      <dgm:prSet presAssocID="{E6DD3E38-B0CC-4147-B2B5-AD0305EB97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37B0E-B84A-4BC5-8441-3997CE169396}" type="presOf" srcId="{A1BADB9F-CDA1-4F78-B6E9-D50C668C2B3A}" destId="{942F85EA-AD75-414E-A932-8F33A99A1C95}" srcOrd="0" destOrd="0" presId="urn:microsoft.com/office/officeart/2005/8/layout/vList2"/>
    <dgm:cxn modelId="{0D056CCD-CC2A-4A5E-8E8B-976C48B9A9BA}" srcId="{A1BADB9F-CDA1-4F78-B6E9-D50C668C2B3A}" destId="{E6DD3E38-B0CC-4147-B2B5-AD0305EB971B}" srcOrd="1" destOrd="0" parTransId="{26E2D20D-7228-4A87-85F6-0C2ACA994C46}" sibTransId="{268B4934-8CAF-468A-B344-9FC9B568D3B6}"/>
    <dgm:cxn modelId="{AAECBDC8-19EA-485B-A1C3-8480BBED875C}" type="presOf" srcId="{EE5DCD86-5A79-4664-9402-9515B667A4B6}" destId="{DCF46707-8801-410F-A4D6-F1CC66DA0BE4}" srcOrd="0" destOrd="0" presId="urn:microsoft.com/office/officeart/2005/8/layout/vList2"/>
    <dgm:cxn modelId="{B0002E10-D4C0-4C50-A4B8-936D98F49551}" type="presOf" srcId="{F626D0C7-ACAE-48DF-AB0E-1A2BDD29F6B3}" destId="{D4511012-DE88-46C2-BC3C-76A9CFC58443}" srcOrd="0" destOrd="0" presId="urn:microsoft.com/office/officeart/2005/8/layout/vList2"/>
    <dgm:cxn modelId="{3F53413D-1888-48E5-8331-FDA285EBD734}" type="presOf" srcId="{E6DD3E38-B0CC-4147-B2B5-AD0305EB971B}" destId="{5BBE774F-F2EA-42F6-A4D0-32E9485AD2F6}" srcOrd="0" destOrd="0" presId="urn:microsoft.com/office/officeart/2005/8/layout/vList2"/>
    <dgm:cxn modelId="{18A80B93-87CF-43CA-B1F4-DBC8CB317F7E}" srcId="{A1BADB9F-CDA1-4F78-B6E9-D50C668C2B3A}" destId="{4F4CB8C7-8D9E-4089-852F-B2C006AE5F96}" srcOrd="0" destOrd="0" parTransId="{FD0DEAE5-0D03-4453-8B7D-49B4DF84A29A}" sibTransId="{30AF42B6-0FD6-489A-84A1-92F3ADE17B2B}"/>
    <dgm:cxn modelId="{538160EE-D7D8-4196-9674-ADBF41C3C171}" srcId="{4F4CB8C7-8D9E-4089-852F-B2C006AE5F96}" destId="{F626D0C7-ACAE-48DF-AB0E-1A2BDD29F6B3}" srcOrd="0" destOrd="0" parTransId="{6DD9C644-1DD3-4437-80C6-FEE86ED57410}" sibTransId="{E86A225F-A047-454C-A216-899087C2E593}"/>
    <dgm:cxn modelId="{C182C4E1-904B-42E1-8E88-936C98BE8DD3}" srcId="{E6DD3E38-B0CC-4147-B2B5-AD0305EB971B}" destId="{EE5DCD86-5A79-4664-9402-9515B667A4B6}" srcOrd="0" destOrd="0" parTransId="{6B8BB9A7-5C3B-4283-AC04-1EE6EE3ABAF1}" sibTransId="{20C7A504-F3CB-426F-BC7C-EE7B459EE8FA}"/>
    <dgm:cxn modelId="{74691FF4-5DBA-426B-AD53-0A640236B480}" type="presOf" srcId="{4F4CB8C7-8D9E-4089-852F-B2C006AE5F96}" destId="{4E206FD8-97E4-492F-BA13-4A6F36387521}" srcOrd="0" destOrd="0" presId="urn:microsoft.com/office/officeart/2005/8/layout/vList2"/>
    <dgm:cxn modelId="{D058186F-ED42-487C-818F-7B8621045439}" type="presParOf" srcId="{942F85EA-AD75-414E-A932-8F33A99A1C95}" destId="{4E206FD8-97E4-492F-BA13-4A6F36387521}" srcOrd="0" destOrd="0" presId="urn:microsoft.com/office/officeart/2005/8/layout/vList2"/>
    <dgm:cxn modelId="{FA230B11-8354-4AC1-9A6D-3880B4E16BB6}" type="presParOf" srcId="{942F85EA-AD75-414E-A932-8F33A99A1C95}" destId="{D4511012-DE88-46C2-BC3C-76A9CFC58443}" srcOrd="1" destOrd="0" presId="urn:microsoft.com/office/officeart/2005/8/layout/vList2"/>
    <dgm:cxn modelId="{23A8B49D-B996-40E2-8F1A-99EA531E9949}" type="presParOf" srcId="{942F85EA-AD75-414E-A932-8F33A99A1C95}" destId="{5BBE774F-F2EA-42F6-A4D0-32E9485AD2F6}" srcOrd="2" destOrd="0" presId="urn:microsoft.com/office/officeart/2005/8/layout/vList2"/>
    <dgm:cxn modelId="{82BB6664-2A90-4C26-B014-B41E47B53E43}" type="presParOf" srcId="{942F85EA-AD75-414E-A932-8F33A99A1C95}" destId="{DCF46707-8801-410F-A4D6-F1CC66DA0BE4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CEFD0-81A1-4488-B9A4-81780D239C7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641AB-EC36-4703-9C66-31D499E5E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39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41AB-EC36-4703-9C66-31D499E5E25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41AB-EC36-4703-9C66-31D499E5E25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41AB-EC36-4703-9C66-31D499E5E25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641AB-EC36-4703-9C66-31D499E5E25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1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0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73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06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18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18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57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18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52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03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590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69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433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7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3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86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5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2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98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55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2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25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A8C5-A959-42EE-93EF-3B8577C883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D24A-35D7-427E-A6B3-88651BD74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77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png"/><Relationship Id="rId3" Type="http://schemas.openxmlformats.org/officeDocument/2006/relationships/image" Target="../media/image61.png"/><Relationship Id="rId7" Type="http://schemas.openxmlformats.org/officeDocument/2006/relationships/image" Target="../media/image40.png"/><Relationship Id="rId12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42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Relationship Id="rId1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1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90.png"/><Relationship Id="rId16" Type="http://schemas.openxmlformats.org/officeDocument/2006/relationships/image" Target="../media/image103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273" y="1473042"/>
            <a:ext cx="8427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и особенности его конструирования в условиях реализации ФГОС ООО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6132" y="4021850"/>
            <a:ext cx="3560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Алексеевна,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ЕМД и ИТ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СКИРО ПК и ПРО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C:\Users\Comp\Pictures\i0RU753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43314"/>
            <a:ext cx="3333740" cy="25003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155575" y="1261999"/>
            <a:ext cx="8592889" cy="51081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091211513"/>
              </p:ext>
            </p:extLst>
          </p:nvPr>
        </p:nvGraphicFramePr>
        <p:xfrm>
          <a:off x="539552" y="1975373"/>
          <a:ext cx="8064896" cy="447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8567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323528" y="1261999"/>
            <a:ext cx="8424936" cy="51081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874176073"/>
              </p:ext>
            </p:extLst>
          </p:nvPr>
        </p:nvGraphicFramePr>
        <p:xfrm>
          <a:off x="323528" y="1975373"/>
          <a:ext cx="8496944" cy="447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11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открытия новых знаний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2060848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2373477"/>
            <a:ext cx="748883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(самоопределение) к учебной деятельности (1-2 мин.)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 фиксирование индивидуального затруднения в пробном действии (5-7 мин.)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места и причины затруднения (3-4 мин.)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проекта выхода из затруднения (4-6 мин)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построенного проекта (5-8 мин)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закрепление с проговариванием во внешней речи (4-5 мин.)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 проверкой по эталону (3-5 мин.)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систему знаний и повторение (5-8 мин.)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учебной деятельности (2-3 мин.)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846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617398544"/>
              </p:ext>
            </p:extLst>
          </p:nvPr>
        </p:nvGraphicFramePr>
        <p:xfrm>
          <a:off x="611560" y="198884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47563" y="1014474"/>
            <a:ext cx="7884877" cy="792088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модель системно-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(открытия нового знания)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481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198224156"/>
              </p:ext>
            </p:extLst>
          </p:nvPr>
        </p:nvGraphicFramePr>
        <p:xfrm>
          <a:off x="611560" y="198884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47563" y="1014474"/>
            <a:ext cx="7884877" cy="792088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модель системно-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(открытия нового знания)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521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92580177"/>
              </p:ext>
            </p:extLst>
          </p:nvPr>
        </p:nvGraphicFramePr>
        <p:xfrm>
          <a:off x="611560" y="198884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47563" y="1014474"/>
            <a:ext cx="7884877" cy="792088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модель системно-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(открытия нового знания)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086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проектирования урока ОНЗ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1916832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2060848"/>
            <a:ext cx="74888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и сформулировать новое знание, которое будут проектировать учащиеся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шаги учебной деятельности, которые будут зафиксированы учащимися на этом уроке.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знания и умения, необходимые при построении нового знания.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Смоделировать задание для пробного действия.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типы затруднений для данного задания и способ их фиксации учащимися.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причину затруднения в пробном учебном действии.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цель построения проекта и его результат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шаги, которые приведут учащихся к построению нового знания (план построения проекта) 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570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проектирования урока ОНЗ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1916832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1916832"/>
            <a:ext cx="7488832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Вычленить мыслительные операции, используемые при открытии нового знания.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задания для актуализации знаний и способы их повторения.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формы организации работы в классе на каждом этапе урока.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задания для групповой работы и способы организации обратной связи по результатам работы.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текст самостоятельной работы и эталон для самопроверки.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приемы организации первичного закрепления и подобрать задания для данного этапа.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задания для этапа включения нового знания и повторения, продумать аргументацию выбора этих заданий для учащихся.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7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план-конспект урока, проанализировать его, внести коррективы.</a:t>
            </a:r>
          </a:p>
          <a:p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149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рефлексии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2060848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2373477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мотивации (самоопределения) к коррекционной 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актуализации и пробного учебного действия.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локализации индивидуальных затруднений.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построения проекта коррекции выявленных затруднений.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 построенного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обобщения затруднений во внешней речи.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самостоятельной работы с самопроверкой по эталону.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включения в систему знаний и повторения.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рефлексии учебной деятельности на уроке.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059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рефлексии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2060848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2373477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урока рефлексии от урока «открытия» нового знания является фиксирование и преодоление затруднений в собственных учебных действиях, а не в учебном содержании.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45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i-main-pic" descr="Картинка 9 из 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3656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8467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91579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развивающего контроля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2060848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2233111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мотивации (самоопределения) к контрольно-коррекционной деятельности.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актуализации и пробного учебного действия.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локализации индивидуальных затруднений.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построения проекта коррекции выявленных затруднений.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 построенного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обобщения затруднений во внешней речи.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самостоятельной работы с самопроверкой по эталону.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решения заданий творческого уровня.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рефлексии контрольно-коррекционной деятельности.</a:t>
            </a:r>
          </a:p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20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91579" y="1261999"/>
            <a:ext cx="8064896" cy="582825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развивающего контроля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55576" y="2060848"/>
            <a:ext cx="8064896" cy="46085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2233111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развивающего контроля проводятся в завершении изучения крупных разделов курса, предполагают написание контрольной работы и ее рефлексивный анализ. Поэтому по своей структуре, методике подготовки и проведению данные уроки напоминают уроки рефлексии. Вместе с тем уроки этих типов имеют некоторые существенные различия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60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9552" y="1261999"/>
            <a:ext cx="8136904" cy="870857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учебной деятельности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679" y="2564904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5885" y="2564904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Пробное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564904"/>
            <a:ext cx="2160240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317" y="4295708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9375" y="4304563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4149080"/>
            <a:ext cx="216024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573966" y="2888940"/>
            <a:ext cx="4728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847" y="2871036"/>
            <a:ext cx="506012" cy="493819"/>
          </a:xfrm>
          <a:prstGeom prst="rect">
            <a:avLst/>
          </a:prstGeom>
        </p:spPr>
      </p:pic>
      <p:sp>
        <p:nvSpPr>
          <p:cNvPr id="14" name="Выгнутая вправо стрелка 13"/>
          <p:cNvSpPr/>
          <p:nvPr/>
        </p:nvSpPr>
        <p:spPr>
          <a:xfrm>
            <a:off x="8322275" y="3104964"/>
            <a:ext cx="648072" cy="18362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2575941" y="4592595"/>
            <a:ext cx="470897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5501141" y="4581128"/>
            <a:ext cx="470897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084168" y="4295708"/>
            <a:ext cx="2050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выхода из затруднения и его реализация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5786454"/>
            <a:ext cx="207170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71472" y="592933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214414" y="5429264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690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026354"/>
            <a:ext cx="4968552" cy="319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460181"/>
            <a:ext cx="5248250" cy="239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8191" y="2058352"/>
                <a:ext cx="3225948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𝟏𝟖𝟎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1" y="2058352"/>
                <a:ext cx="3225948" cy="4168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974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261999"/>
            <a:ext cx="4350111" cy="52561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367" y="1261999"/>
            <a:ext cx="4704742" cy="2739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82" y="4389937"/>
            <a:ext cx="4780185" cy="14742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285860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35729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МОТИВИРУЮЩИХ ПРИЁМОВ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«ЯРКОЕ ПЯТНО» и «АКТУАЛЬНОСТЬ»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285992"/>
            <a:ext cx="8215370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662" y="2643182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рассказывает следующую притчу: «Однажды отец позвал сыновей и сказал, что далеко в оазисе зарыт клад, но достанется он тому, чей верблюд достигнет оазиса вторым. Долго думали сыновья, как выполнить условие отца, и пошли к мудрецу. После того, как мудрец  дал свой совет, сыновья вскочили на верблюдов и помчались за кладом. В итоге клад достался тому, чей верблюд пришел первым. Что посоветовал мудрец?»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928670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00010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МОТИВИРУЮЩИХ ПРИЁМОВ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«ЯРКОЕ ПЯТНО» и «АКТУАЛЬНОСТЬ»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1785926"/>
            <a:ext cx="435771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200024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Правильный ответ: «Мудрец посоветовал поменяться верблюдами»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6446" y="1785926"/>
            <a:ext cx="3143272" cy="3643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57884" y="2214554"/>
            <a:ext cx="2928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Притчу можно использовать для создания яркого запоминающегося образа при иллюстрации правил умножения неравенства на отрицательное число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4143380"/>
            <a:ext cx="1521675" cy="255942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4714876" y="2643182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со стрелкой вниз 17"/>
          <p:cNvSpPr/>
          <p:nvPr/>
        </p:nvSpPr>
        <p:spPr>
          <a:xfrm rot="16200000">
            <a:off x="142844" y="4857760"/>
            <a:ext cx="1800200" cy="864096"/>
          </a:xfrm>
          <a:prstGeom prst="downArrowCallou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0034" y="4429132"/>
            <a:ext cx="738664" cy="16430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ФОРМУЛЫ ПРИВЕДЕНИЯ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285860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35729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МОТИВИРУЮЩИХ ПРИЁМОВ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«ЯРКОЕ ПЯТНО» и «АКТУАЛЬНОСТЬ»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2285992"/>
            <a:ext cx="8215370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8662" y="2643182"/>
            <a:ext cx="7572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задает вопрос: «Видели ли вы следующие записи: на рулоне обоев – 10 ±0,1; на пачке чая – 100±1%? Что они означают?»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 можно использовать при изучении темы «Погрешность измерений»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285860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35729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МОТИВИРУЮЩИХ ПРИЁМОВ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«ЯРКОЕ ПЯТНО» и «АКТУАЛЬНОСТЬ»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omp\Desktop\изображения скидок\1612271129248353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1595422" cy="1136738"/>
          </a:xfrm>
          <a:prstGeom prst="rect">
            <a:avLst/>
          </a:prstGeom>
          <a:noFill/>
        </p:spPr>
      </p:pic>
      <p:pic>
        <p:nvPicPr>
          <p:cNvPr id="1028" name="Picture 4" descr="C:\Users\Comp\Desktop\изображения скидок\3a509d32b3ab8588139ca4b4ec4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357430"/>
            <a:ext cx="2047856" cy="1152943"/>
          </a:xfrm>
          <a:prstGeom prst="rect">
            <a:avLst/>
          </a:prstGeom>
          <a:noFill/>
        </p:spPr>
      </p:pic>
      <p:pic>
        <p:nvPicPr>
          <p:cNvPr id="1029" name="Picture 5" descr="C:\Users\Comp\Desktop\изображения скидок\75655-88411501602946104-3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85992"/>
            <a:ext cx="2286016" cy="3286148"/>
          </a:xfrm>
          <a:prstGeom prst="rect">
            <a:avLst/>
          </a:prstGeom>
          <a:noFill/>
        </p:spPr>
      </p:pic>
      <p:pic>
        <p:nvPicPr>
          <p:cNvPr id="1031" name="Picture 7" descr="C:\Users\Comp\Desktop\изображения скидок\img_6a2d5389cfbb2636f3e2e82bdbf46ace_2_1200x6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128838" cy="3000375"/>
          </a:xfrm>
          <a:prstGeom prst="rect">
            <a:avLst/>
          </a:prstGeom>
          <a:noFill/>
        </p:spPr>
      </p:pic>
      <p:pic>
        <p:nvPicPr>
          <p:cNvPr id="1033" name="Picture 9" descr="C:\Users\Comp\Desktop\изображения скидок\skidki_20-15_2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071942"/>
            <a:ext cx="3690933" cy="258770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43372" y="22859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Тема «Вычисление процентов»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571744"/>
            <a:ext cx="785818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428736"/>
            <a:ext cx="76438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1571612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УСЛОВИЙ ДЛЯ ВОЗНИКНОВЕНИЯ ПРОБЛЕМНОЙ СИТУАЦИИ: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3000372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противоречивая информация;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задания, в ходе выполнения которых учащиеся осознают нехватку информации для его выполнения;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удивительные факты или ситуации, которые учащиеся не могут объяснить.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3568" y="1261999"/>
            <a:ext cx="8136904" cy="65483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125995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060848"/>
            <a:ext cx="360040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результат – развитие личности ребенка на основе универсальных учебных действий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2060848"/>
            <a:ext cx="360040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педагогическая задача – создание и организация условий, инициирующих детское действие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791579" y="4076842"/>
            <a:ext cx="7884877" cy="86409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смещения акцентов нового стандарта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0013" y="4846212"/>
            <a:ext cx="2815481" cy="191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учить?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бновление содержания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29591" y="4846212"/>
            <a:ext cx="2815481" cy="191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чего учить?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енности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29169" y="4846212"/>
            <a:ext cx="2815481" cy="1917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учить?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бновление средств 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802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428736"/>
            <a:ext cx="76438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150017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ПРОБЛЕМНОЙ СИТУАЦИИ ЧЕРЕЗ ПРОТИВОРЕЧИЕ НОВОГО МАТЕРИАЛА СТАРОМУ, УЖЕ ИЗУЧЕННОМУ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71462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класс. «Формулы сокращенного умножения»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214686"/>
            <a:ext cx="4886325" cy="447675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714752"/>
            <a:ext cx="4524375" cy="447675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071942"/>
            <a:ext cx="2962275" cy="809625"/>
          </a:xfrm>
          <a:prstGeom prst="rect">
            <a:avLst/>
          </a:prstGeom>
          <a:noFill/>
        </p:spPr>
      </p:pic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857760"/>
            <a:ext cx="4838700" cy="447675"/>
          </a:xfrm>
          <a:prstGeom prst="rect">
            <a:avLst/>
          </a:prstGeom>
          <a:noFill/>
        </p:spPr>
      </p:pic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857892"/>
            <a:ext cx="2743200" cy="447675"/>
          </a:xfrm>
          <a:prstGeom prst="rect">
            <a:avLst/>
          </a:prstGeom>
          <a:noFill/>
        </p:spPr>
      </p:pic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242886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7 класс. «Формулы сокращенного умножения»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714348" y="5286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Попробуем сосчитать по-другому: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428736"/>
            <a:ext cx="76438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150017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ПРОБЛЕМНОЙ СИТУАЦИИ ЧЕРЕЗ ВЫПОЛНЕНИЕ НЕБОЛЬШИХ ИССЛЕДОВАТЕЛЬСКИХ ЗАДАНИЙ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71462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класс. «Формулы сокращенного умножения»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2428868"/>
            <a:ext cx="80010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5класс. Тема«Длина окружности»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Ещё древние греки находили длину окружности по формуле С=</a:t>
            </a:r>
            <a:r>
              <a:rPr lang="ru-RU" sz="2400" dirty="0" err="1" smtClean="0">
                <a:solidFill>
                  <a:srgbClr val="002060"/>
                </a:solidFill>
              </a:rPr>
              <a:t>πD</a:t>
            </a:r>
            <a:r>
              <a:rPr lang="ru-RU" sz="2400" dirty="0" smtClean="0">
                <a:solidFill>
                  <a:srgbClr val="002060"/>
                </a:solidFill>
              </a:rPr>
              <a:t>. D – это диаметр окружности.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Вопрос: а что же такое </a:t>
            </a:r>
            <a:r>
              <a:rPr lang="ru-RU" sz="2400" dirty="0" err="1" smtClean="0">
                <a:solidFill>
                  <a:srgbClr val="002060"/>
                </a:solidFill>
              </a:rPr>
              <a:t>π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Работаем в парах, выполняя необходимые измерения.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1.Опоясать стакан ниткой, распрямить нитку, длина нитки примерно равна длине окружности стакана. Чтобы получить более точный результат, нужно это проделать несколько раз. Занесите данные в следующую таблицу.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428736"/>
            <a:ext cx="76438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150017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ПРОБЛЕМНОЙ СИТУАЦИИ ЧЕРЕЗ ВЫПОЛНЕНИЕ НЕБОЛЬШИХ ИССЛЕДОВАТЕЛЬСКИХ ЗАДАНИЙ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71462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класс. «Формулы сокращенного умножения»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2428868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5класс. Тема«Длина окружности»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Занесите данные в следующую таблицу.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14348" y="3429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14348" y="4214818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2.Измерьте диаметр стакана линейкой. Данные занесите в таблицу.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3.Найдите значение </a:t>
            </a:r>
            <a:r>
              <a:rPr lang="ru-RU" sz="2400" dirty="0" err="1" smtClean="0">
                <a:solidFill>
                  <a:srgbClr val="002060"/>
                </a:solidFill>
              </a:rPr>
              <a:t>π</a:t>
            </a:r>
            <a:r>
              <a:rPr lang="ru-RU" sz="2400" dirty="0" smtClean="0">
                <a:solidFill>
                  <a:srgbClr val="002060"/>
                </a:solidFill>
              </a:rPr>
              <a:t>, как неизвестного множителя. Можно пользоваться калькулятором.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4.Каждой паре занести вычисленное значение </a:t>
            </a:r>
            <a:r>
              <a:rPr lang="ru-RU" sz="2400" dirty="0" err="1" smtClean="0">
                <a:solidFill>
                  <a:srgbClr val="002060"/>
                </a:solidFill>
              </a:rPr>
              <a:t>π </a:t>
            </a:r>
            <a:r>
              <a:rPr lang="ru-RU" sz="2400" dirty="0" smtClean="0">
                <a:solidFill>
                  <a:srgbClr val="002060"/>
                </a:solidFill>
              </a:rPr>
              <a:t>в таблицу на доске.</a:t>
            </a: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428736"/>
            <a:ext cx="76438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42976" y="1500174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СОЗДАНИЕ ПРОБЛЕМНОЙ СИТУАЦИИ ЧЕРЕЗ ВЫПОЛНЕНИЕ НЕБОЛЬШИХ ИССЛЕДОВАТЕЛЬСКИХ ЗАДАНИЙ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71462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класс. «Формулы сокращенного умножения»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2428868"/>
            <a:ext cx="80010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5класс. Тема«Длина окружности»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среднее арифметическое =( 1 пара +2 пара +3 пара):3 Значение </a:t>
            </a:r>
            <a:r>
              <a:rPr lang="ru-RU" sz="2400" dirty="0" err="1" smtClean="0">
                <a:solidFill>
                  <a:srgbClr val="002060"/>
                </a:solidFill>
              </a:rPr>
              <a:t>π </a:t>
            </a:r>
            <a:r>
              <a:rPr lang="ru-RU" sz="2400" dirty="0" smtClean="0">
                <a:solidFill>
                  <a:srgbClr val="002060"/>
                </a:solidFill>
              </a:rPr>
              <a:t>от 3,1 до 3,2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π </a:t>
            </a:r>
            <a:r>
              <a:rPr lang="ru-RU" sz="2400" dirty="0" smtClean="0">
                <a:solidFill>
                  <a:srgbClr val="002060"/>
                </a:solidFill>
              </a:rPr>
              <a:t>– это бесконечная дробь, современные машины могут определить до миллиона знаков после запятой.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π </a:t>
            </a:r>
            <a:r>
              <a:rPr lang="ru-RU" sz="2400" dirty="0" smtClean="0">
                <a:solidFill>
                  <a:srgbClr val="002060"/>
                </a:solidFill>
              </a:rPr>
              <a:t>=3,1415926…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Для того, чтобы легче запомнить цифры надо сосчитать количество букв в каждом слове высказывания: «это я знаю и помню прекрасно».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дальнейшей работе мы будем использовать значение </a:t>
            </a:r>
            <a:r>
              <a:rPr lang="ru-RU" sz="2400" dirty="0" err="1" smtClean="0">
                <a:solidFill>
                  <a:srgbClr val="002060"/>
                </a:solidFill>
              </a:rPr>
              <a:t>π </a:t>
            </a:r>
            <a:r>
              <a:rPr lang="ru-RU" sz="2400" dirty="0" smtClean="0">
                <a:solidFill>
                  <a:srgbClr val="002060"/>
                </a:solidFill>
              </a:rPr>
              <a:t>=3,14.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17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928670"/>
            <a:ext cx="850112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100010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УДИВИТЕЛЬНЫЕ ФАКТЫ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C:\Users\Comp\Desktop\изображения скидок\img1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1568"/>
            <a:ext cx="6958034" cy="5216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361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7100901" cy="319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722" y="4071931"/>
            <a:ext cx="6872278" cy="27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Скругленный прямоугольник 54"/>
          <p:cNvSpPr/>
          <p:nvPr/>
        </p:nvSpPr>
        <p:spPr>
          <a:xfrm>
            <a:off x="142844" y="928670"/>
            <a:ext cx="857256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643042" y="100010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 ПЛАТФОРМЫ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583" y="980728"/>
            <a:ext cx="321129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0047" y="9612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уравнений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062318"/>
            <a:ext cx="42484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105302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Уравнение какой степени?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42415" y="1222882"/>
            <a:ext cx="547002" cy="11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1700808"/>
            <a:ext cx="10801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4175344" y="1661396"/>
                <a:ext cx="108012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344" y="1661396"/>
                <a:ext cx="1080120" cy="3600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380312" y="172256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722568"/>
                <a:ext cx="7920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6372200" y="1484492"/>
            <a:ext cx="792088" cy="396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92080" y="1503948"/>
            <a:ext cx="972108" cy="376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30047" y="2091900"/>
            <a:ext cx="3693881" cy="6170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583" y="2204864"/>
            <a:ext cx="36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Как понизить степень уравнения?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3965040" y="2065530"/>
            <a:ext cx="791476" cy="482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55575" y="3068960"/>
            <a:ext cx="232819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085130" y="3063190"/>
            <a:ext cx="232819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21034" y="3831518"/>
            <a:ext cx="232819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08575" y="3068960"/>
            <a:ext cx="227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Разложением на множители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13022" y="37963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Введением новой  переменной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4254" y="3002739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Нестандартным приемом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3729" name="Прямая со стрелкой 73728"/>
          <p:cNvCxnSpPr/>
          <p:nvPr/>
        </p:nvCxnSpPr>
        <p:spPr>
          <a:xfrm flipH="1">
            <a:off x="1886231" y="2708920"/>
            <a:ext cx="741553" cy="295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32" name="Прямая со стрелкой 73731"/>
          <p:cNvCxnSpPr/>
          <p:nvPr/>
        </p:nvCxnSpPr>
        <p:spPr>
          <a:xfrm>
            <a:off x="2771800" y="2741344"/>
            <a:ext cx="720080" cy="1055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34" name="Прямая со стрелкой 73733"/>
          <p:cNvCxnSpPr/>
          <p:nvPr/>
        </p:nvCxnSpPr>
        <p:spPr>
          <a:xfrm>
            <a:off x="3203848" y="2755271"/>
            <a:ext cx="1209844" cy="248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5" name="Прямоугольник 73734"/>
          <p:cNvSpPr/>
          <p:nvPr/>
        </p:nvSpPr>
        <p:spPr>
          <a:xfrm>
            <a:off x="117219" y="4077542"/>
            <a:ext cx="1769012" cy="13625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046154" y="5299759"/>
            <a:ext cx="1877773" cy="13625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360778" y="5299758"/>
            <a:ext cx="1769012" cy="13625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736" name="TextBox 73735"/>
          <p:cNvSpPr txBox="1"/>
          <p:nvPr/>
        </p:nvSpPr>
        <p:spPr>
          <a:xfrm>
            <a:off x="218236" y="4170949"/>
            <a:ext cx="1555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Вынесением общего множителя за скобки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737" name="TextBox 73736"/>
          <p:cNvSpPr txBox="1"/>
          <p:nvPr/>
        </p:nvSpPr>
        <p:spPr>
          <a:xfrm>
            <a:off x="1995931" y="5380867"/>
            <a:ext cx="2129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использованием формул сокращенного умножения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738" name="TextBox 73737"/>
          <p:cNvSpPr txBox="1"/>
          <p:nvPr/>
        </p:nvSpPr>
        <p:spPr>
          <a:xfrm>
            <a:off x="4499992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Способом группировки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3740" name="Прямая со стрелкой 73739"/>
          <p:cNvCxnSpPr/>
          <p:nvPr/>
        </p:nvCxnSpPr>
        <p:spPr>
          <a:xfrm>
            <a:off x="1691680" y="3715291"/>
            <a:ext cx="1152128" cy="15139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42" name="Прямая со стрелкой 73741"/>
          <p:cNvCxnSpPr/>
          <p:nvPr/>
        </p:nvCxnSpPr>
        <p:spPr>
          <a:xfrm>
            <a:off x="1964145" y="3680303"/>
            <a:ext cx="2792371" cy="15560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45" name="Прямая со стрелкой 73744"/>
          <p:cNvCxnSpPr/>
          <p:nvPr/>
        </p:nvCxnSpPr>
        <p:spPr>
          <a:xfrm flipH="1">
            <a:off x="995792" y="3715291"/>
            <a:ext cx="479864" cy="2897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6" name="TextBox 73745"/>
          <p:cNvSpPr txBox="1"/>
          <p:nvPr/>
        </p:nvSpPr>
        <p:spPr>
          <a:xfrm>
            <a:off x="4279392" y="28986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73747" name="Прямоугольник 73746"/>
          <p:cNvSpPr/>
          <p:nvPr/>
        </p:nvSpPr>
        <p:spPr>
          <a:xfrm>
            <a:off x="7236296" y="2400410"/>
            <a:ext cx="1512168" cy="60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236296" y="3558326"/>
            <a:ext cx="1512168" cy="603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748" name="TextBox 73747"/>
          <p:cNvSpPr txBox="1"/>
          <p:nvPr/>
        </p:nvSpPr>
        <p:spPr>
          <a:xfrm>
            <a:off x="7308304" y="2507736"/>
            <a:ext cx="1368152" cy="37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Линейное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749" name="TextBox 73748"/>
          <p:cNvSpPr txBox="1"/>
          <p:nvPr/>
        </p:nvSpPr>
        <p:spPr>
          <a:xfrm>
            <a:off x="7308304" y="368030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Квадратное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3750" name="TextBox 73749"/>
          <p:cNvSpPr txBox="1"/>
          <p:nvPr/>
        </p:nvSpPr>
        <p:spPr>
          <a:xfrm>
            <a:off x="7380312" y="31114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или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73752" name="Прямая со стрелкой 73751"/>
          <p:cNvCxnSpPr>
            <a:stCxn id="10" idx="2"/>
          </p:cNvCxnSpPr>
          <p:nvPr/>
        </p:nvCxnSpPr>
        <p:spPr>
          <a:xfrm>
            <a:off x="7776356" y="2060848"/>
            <a:ext cx="0" cy="328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66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Решите уравнение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928934"/>
            <a:ext cx="3209925" cy="628650"/>
          </a:xfrm>
          <a:prstGeom prst="rect">
            <a:avLst/>
          </a:prstGeom>
          <a:noFill/>
        </p:spPr>
      </p:pic>
      <p:pic>
        <p:nvPicPr>
          <p:cNvPr id="15369" name="Picture 9" descr="C:\Users\Comp\Desktop\numbers-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678"/>
            <a:ext cx="9144000" cy="135732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Решение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285992"/>
            <a:ext cx="2162175" cy="419100"/>
          </a:xfrm>
          <a:prstGeom prst="rect">
            <a:avLst/>
          </a:prstGeom>
          <a:noFill/>
        </p:spPr>
      </p:pic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643182"/>
            <a:ext cx="2686050" cy="419100"/>
          </a:xfrm>
          <a:prstGeom prst="rect">
            <a:avLst/>
          </a:prstGeom>
          <a:noFill/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000372"/>
            <a:ext cx="2790825" cy="419100"/>
          </a:xfrm>
          <a:prstGeom prst="rect">
            <a:avLst/>
          </a:prstGeom>
          <a:noFill/>
        </p:spPr>
      </p:pic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457200" y="217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429000"/>
            <a:ext cx="733425" cy="409575"/>
          </a:xfrm>
          <a:prstGeom prst="rect">
            <a:avLst/>
          </a:prstGeom>
          <a:noFill/>
        </p:spPr>
      </p:pic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0" y="40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429000"/>
            <a:ext cx="2371725" cy="419100"/>
          </a:xfrm>
          <a:prstGeom prst="rect">
            <a:avLst/>
          </a:prstGeom>
          <a:noFill/>
        </p:spPr>
      </p:pic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80" name="Picture 4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429000"/>
            <a:ext cx="533400" cy="409575"/>
          </a:xfrm>
          <a:prstGeom prst="rect">
            <a:avLst/>
          </a:prstGeom>
          <a:noFill/>
        </p:spPr>
      </p:pic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82" name="Picture 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714752"/>
            <a:ext cx="866775" cy="409575"/>
          </a:xfrm>
          <a:prstGeom prst="rect">
            <a:avLst/>
          </a:prstGeom>
          <a:noFill/>
        </p:spPr>
      </p:pic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45720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85" name="Picture 4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071942"/>
            <a:ext cx="2543175" cy="409575"/>
          </a:xfrm>
          <a:prstGeom prst="rect">
            <a:avLst/>
          </a:prstGeom>
          <a:noFill/>
        </p:spPr>
      </p:pic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89" name="Picture 5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572008"/>
            <a:ext cx="1962150" cy="733425"/>
          </a:xfrm>
          <a:prstGeom prst="rect">
            <a:avLst/>
          </a:prstGeom>
          <a:noFill/>
        </p:spPr>
      </p:pic>
      <p:pic>
        <p:nvPicPr>
          <p:cNvPr id="14388" name="Picture 5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572008"/>
            <a:ext cx="1257300" cy="742950"/>
          </a:xfrm>
          <a:prstGeom prst="rect">
            <a:avLst/>
          </a:prstGeom>
          <a:noFill/>
        </p:spPr>
      </p:pic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45720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457200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93" name="Picture 5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572140"/>
            <a:ext cx="2162175" cy="409575"/>
          </a:xfrm>
          <a:prstGeom prst="rect">
            <a:avLst/>
          </a:prstGeom>
          <a:noFill/>
        </p:spPr>
      </p:pic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45720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12579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Решите уравнение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 descr="C:\Users\Comp\Desktop\numbers-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9144000" cy="1714512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929066"/>
            <a:ext cx="4800600" cy="628650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1124744"/>
            <a:ext cx="4032448" cy="366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обучения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039532">
            <a:off x="2918112" y="1568506"/>
            <a:ext cx="288032" cy="50025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03082">
            <a:off x="5700774" y="1537537"/>
            <a:ext cx="288032" cy="51195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2159862"/>
            <a:ext cx="23762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59862"/>
            <a:ext cx="4104456" cy="743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8994" y="2276872"/>
            <a:ext cx="3923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3284984"/>
            <a:ext cx="2568934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118" y="3258987"/>
            <a:ext cx="2597121" cy="8900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09267" y="3284984"/>
            <a:ext cx="154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20979">
            <a:off x="7525056" y="2872931"/>
            <a:ext cx="317242" cy="4107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2874031"/>
            <a:ext cx="420660" cy="38495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84175" y="4797152"/>
            <a:ext cx="248427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егулятивные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7041" y="4784153"/>
            <a:ext cx="2505673" cy="89009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4910" y="4784153"/>
            <a:ext cx="2505673" cy="8900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97987" y="5050952"/>
            <a:ext cx="2219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3292" y="5029144"/>
            <a:ext cx="197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rot="3465350">
            <a:off x="2682533" y="3920425"/>
            <a:ext cx="288032" cy="104679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56063">
            <a:off x="4026901" y="4194394"/>
            <a:ext cx="420660" cy="4938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051558">
            <a:off x="5984971" y="3851909"/>
            <a:ext cx="321854" cy="1215311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7101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Решение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57200" y="232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79" name="Picture 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928802"/>
            <a:ext cx="3219450" cy="419100"/>
          </a:xfrm>
          <a:prstGeom prst="rect">
            <a:avLst/>
          </a:prstGeom>
          <a:noFill/>
        </p:spPr>
      </p:pic>
      <p:pic>
        <p:nvPicPr>
          <p:cNvPr id="18478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357430"/>
            <a:ext cx="3409950" cy="419100"/>
          </a:xfrm>
          <a:prstGeom prst="rect">
            <a:avLst/>
          </a:prstGeom>
          <a:noFill/>
        </p:spPr>
      </p:pic>
      <p:pic>
        <p:nvPicPr>
          <p:cNvPr id="18477" name="Picture 4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86058"/>
            <a:ext cx="2705100" cy="419100"/>
          </a:xfrm>
          <a:prstGeom prst="rect">
            <a:avLst/>
          </a:prstGeom>
          <a:noFill/>
        </p:spPr>
      </p:pic>
      <p:pic>
        <p:nvPicPr>
          <p:cNvPr id="18476" name="Picture 4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143248"/>
            <a:ext cx="3514725" cy="409575"/>
          </a:xfrm>
          <a:prstGeom prst="rect">
            <a:avLst/>
          </a:prstGeom>
          <a:noFill/>
        </p:spPr>
      </p:pic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45720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457200" y="2171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500034" y="27146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85" name="Picture 5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571876"/>
            <a:ext cx="1266825" cy="409575"/>
          </a:xfrm>
          <a:prstGeom prst="rect">
            <a:avLst/>
          </a:prstGeom>
          <a:noFill/>
        </p:spPr>
      </p:pic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89" name="Picture 5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571876"/>
            <a:ext cx="1333500" cy="409575"/>
          </a:xfrm>
          <a:prstGeom prst="rect">
            <a:avLst/>
          </a:prstGeom>
          <a:noFill/>
        </p:spPr>
      </p:pic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91" name="Picture 5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571876"/>
            <a:ext cx="1333500" cy="409575"/>
          </a:xfrm>
          <a:prstGeom prst="rect">
            <a:avLst/>
          </a:prstGeom>
          <a:noFill/>
        </p:spPr>
      </p:pic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0" y="409575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94" name="Picture 6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571876"/>
            <a:ext cx="485775" cy="381000"/>
          </a:xfrm>
          <a:prstGeom prst="rect">
            <a:avLst/>
          </a:prstGeom>
          <a:noFill/>
        </p:spPr>
      </p:pic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96" name="Picture 6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571876"/>
            <a:ext cx="485775" cy="381000"/>
          </a:xfrm>
          <a:prstGeom prst="rect">
            <a:avLst/>
          </a:prstGeom>
          <a:noFill/>
        </p:spPr>
      </p:pic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98" name="Picture 6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929066"/>
            <a:ext cx="962025" cy="409575"/>
          </a:xfrm>
          <a:prstGeom prst="rect">
            <a:avLst/>
          </a:prstGeom>
          <a:noFill/>
        </p:spPr>
      </p:pic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0" y="40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01" name="Picture 6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962025" cy="409575"/>
          </a:xfrm>
          <a:prstGeom prst="rect">
            <a:avLst/>
          </a:prstGeom>
          <a:noFill/>
        </p:spPr>
      </p:pic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503" name="Picture 7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929066"/>
            <a:ext cx="733425" cy="409575"/>
          </a:xfrm>
          <a:prstGeom prst="rect">
            <a:avLst/>
          </a:prstGeom>
          <a:noFill/>
        </p:spPr>
      </p:pic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505" name="Picture 7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786322"/>
            <a:ext cx="2524125" cy="409575"/>
          </a:xfrm>
          <a:prstGeom prst="rect">
            <a:avLst/>
          </a:prstGeom>
          <a:noFill/>
        </p:spPr>
      </p:pic>
      <p:sp>
        <p:nvSpPr>
          <p:cNvPr id="18507" name="Rectangle 75"/>
          <p:cNvSpPr>
            <a:spLocks noChangeArrowheads="1"/>
          </p:cNvSpPr>
          <p:nvPr/>
        </p:nvSpPr>
        <p:spPr bwMode="auto">
          <a:xfrm>
            <a:off x="4572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Решите уравнение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143116"/>
            <a:ext cx="4152900" cy="485775"/>
          </a:xfrm>
          <a:prstGeom prst="rect">
            <a:avLst/>
          </a:prstGeom>
          <a:noFill/>
        </p:spPr>
      </p:pic>
      <p:pic>
        <p:nvPicPr>
          <p:cNvPr id="19463" name="Picture 7" descr="C:\Users\Comp\Desktop\numbers-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Решение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143116"/>
            <a:ext cx="4171950" cy="48577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43182"/>
            <a:ext cx="3971925" cy="485775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3971925" cy="48577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" y="1914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714752"/>
            <a:ext cx="1352550" cy="447675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4752"/>
            <a:ext cx="2124075" cy="419100"/>
          </a:xfrm>
          <a:prstGeom prst="rect">
            <a:avLst/>
          </a:prstGeom>
          <a:noFill/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714752"/>
            <a:ext cx="533400" cy="409575"/>
          </a:xfrm>
          <a:prstGeom prst="rect">
            <a:avLst/>
          </a:prstGeom>
          <a:noFill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214818"/>
            <a:ext cx="962025" cy="409575"/>
          </a:xfrm>
          <a:prstGeom prst="rect">
            <a:avLst/>
          </a:prstGeom>
          <a:noFill/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143380"/>
            <a:ext cx="790575" cy="409575"/>
          </a:xfrm>
          <a:prstGeom prst="rect">
            <a:avLst/>
          </a:prstGeom>
          <a:noFill/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429132"/>
            <a:ext cx="2543175" cy="409575"/>
          </a:xfrm>
          <a:prstGeom prst="rect">
            <a:avLst/>
          </a:prstGeom>
          <a:noFill/>
        </p:spPr>
      </p:pic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857760"/>
            <a:ext cx="1933575" cy="733425"/>
          </a:xfrm>
          <a:prstGeom prst="rect">
            <a:avLst/>
          </a:prstGeom>
          <a:noFill/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4857760"/>
            <a:ext cx="1247775" cy="733425"/>
          </a:xfrm>
          <a:prstGeom prst="rect">
            <a:avLst/>
          </a:prstGeom>
          <a:noFill/>
        </p:spPr>
      </p:pic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45720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5720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857892"/>
            <a:ext cx="2524125" cy="409575"/>
          </a:xfrm>
          <a:prstGeom prst="rect">
            <a:avLst/>
          </a:prstGeom>
          <a:noFill/>
        </p:spPr>
      </p:pic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45720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Решите уравнение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C:\Users\Comp\Desktop\numbers-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357430"/>
            <a:ext cx="5715000" cy="485775"/>
          </a:xfrm>
          <a:prstGeom prst="rect">
            <a:avLst/>
          </a:prstGeom>
          <a:noFill/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Решение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285992"/>
            <a:ext cx="4924425" cy="4191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714620"/>
            <a:ext cx="5457825" cy="4191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143248"/>
            <a:ext cx="4914900" cy="409575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00438"/>
            <a:ext cx="2895600" cy="409575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572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857628"/>
            <a:ext cx="1438275" cy="409575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857628"/>
            <a:ext cx="1266825" cy="409575"/>
          </a:xfrm>
          <a:prstGeom prst="rect">
            <a:avLst/>
          </a:prstGeom>
          <a:noFill/>
        </p:spPr>
      </p:pic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857628"/>
            <a:ext cx="800100" cy="409575"/>
          </a:xfrm>
          <a:prstGeom prst="rect">
            <a:avLst/>
          </a:prstGeom>
          <a:noFill/>
        </p:spPr>
      </p:pic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857628"/>
            <a:ext cx="485775" cy="381000"/>
          </a:xfrm>
          <a:prstGeom prst="rect">
            <a:avLst/>
          </a:prstGeom>
          <a:noFill/>
        </p:spPr>
      </p:pic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857628"/>
            <a:ext cx="485775" cy="381000"/>
          </a:xfrm>
          <a:prstGeom prst="rect">
            <a:avLst/>
          </a:prstGeom>
          <a:noFill/>
        </p:spPr>
      </p:pic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14818"/>
            <a:ext cx="971550" cy="409575"/>
          </a:xfrm>
          <a:prstGeom prst="rect">
            <a:avLst/>
          </a:prstGeom>
          <a:noFill/>
        </p:spPr>
      </p:pic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40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14818"/>
            <a:ext cx="733425" cy="409575"/>
          </a:xfrm>
          <a:prstGeom prst="rect">
            <a:avLst/>
          </a:prstGeom>
          <a:noFill/>
        </p:spPr>
      </p:pic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143512"/>
            <a:ext cx="2009775" cy="409575"/>
          </a:xfrm>
          <a:prstGeom prst="rect">
            <a:avLst/>
          </a:prstGeom>
          <a:noFill/>
        </p:spPr>
      </p:pic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5720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Решите уравнение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C:\Users\Comp\Desktop\numbers-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9144000" cy="228599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357430"/>
            <a:ext cx="5715000" cy="485775"/>
          </a:xfrm>
          <a:prstGeom prst="rect">
            <a:avLst/>
          </a:prstGeom>
          <a:noFill/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Решение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285992"/>
            <a:ext cx="4924425" cy="4191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714620"/>
            <a:ext cx="5457825" cy="4191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143248"/>
            <a:ext cx="4914900" cy="409575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00438"/>
            <a:ext cx="2895600" cy="409575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572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857628"/>
            <a:ext cx="1438275" cy="409575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857628"/>
            <a:ext cx="1266825" cy="409575"/>
          </a:xfrm>
          <a:prstGeom prst="rect">
            <a:avLst/>
          </a:prstGeom>
          <a:noFill/>
        </p:spPr>
      </p:pic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857628"/>
            <a:ext cx="800100" cy="409575"/>
          </a:xfrm>
          <a:prstGeom prst="rect">
            <a:avLst/>
          </a:prstGeom>
          <a:noFill/>
        </p:spPr>
      </p:pic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857628"/>
            <a:ext cx="485775" cy="381000"/>
          </a:xfrm>
          <a:prstGeom prst="rect">
            <a:avLst/>
          </a:prstGeom>
          <a:noFill/>
        </p:spPr>
      </p:pic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857628"/>
            <a:ext cx="485775" cy="381000"/>
          </a:xfrm>
          <a:prstGeom prst="rect">
            <a:avLst/>
          </a:prstGeom>
          <a:noFill/>
        </p:spPr>
      </p:pic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14818"/>
            <a:ext cx="971550" cy="409575"/>
          </a:xfrm>
          <a:prstGeom prst="rect">
            <a:avLst/>
          </a:prstGeom>
          <a:noFill/>
        </p:spPr>
      </p:pic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40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214818"/>
            <a:ext cx="733425" cy="409575"/>
          </a:xfrm>
          <a:prstGeom prst="rect">
            <a:avLst/>
          </a:prstGeom>
          <a:noFill/>
        </p:spPr>
      </p:pic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143512"/>
            <a:ext cx="2009775" cy="409575"/>
          </a:xfrm>
          <a:prstGeom prst="rect">
            <a:avLst/>
          </a:prstGeom>
          <a:noFill/>
        </p:spPr>
      </p:pic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5720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Решите уравнение 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428868"/>
            <a:ext cx="5676900" cy="381000"/>
          </a:xfrm>
          <a:prstGeom prst="rect">
            <a:avLst/>
          </a:prstGeom>
          <a:noFill/>
        </p:spPr>
      </p:pic>
      <p:pic>
        <p:nvPicPr>
          <p:cNvPr id="22543" name="Picture 15" descr="C:\Users\Comp\Desktop\numbers-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572008"/>
            <a:ext cx="9144000" cy="2285991"/>
          </a:xfrm>
          <a:prstGeom prst="rect">
            <a:avLst/>
          </a:prstGeom>
          <a:noFill/>
        </p:spPr>
      </p:pic>
      <p:sp>
        <p:nvSpPr>
          <p:cNvPr id="5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Решение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5181600" cy="342900"/>
          </a:xfrm>
          <a:prstGeom prst="rect">
            <a:avLst/>
          </a:prstGeom>
          <a:noFill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00306"/>
            <a:ext cx="5619750" cy="342900"/>
          </a:xfrm>
          <a:prstGeom prst="rect">
            <a:avLst/>
          </a:prstGeom>
          <a:noFill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496"/>
            <a:ext cx="3819525" cy="342900"/>
          </a:xfrm>
          <a:prstGeom prst="rect">
            <a:avLst/>
          </a:prstGeom>
          <a:noFill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214686"/>
            <a:ext cx="2133600" cy="342900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5720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45720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572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571876"/>
            <a:ext cx="1057275" cy="342900"/>
          </a:xfrm>
          <a:prstGeom prst="rect">
            <a:avLst/>
          </a:prstGeom>
          <a:noFill/>
        </p:spPr>
      </p:pic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571876"/>
            <a:ext cx="1114425" cy="342900"/>
          </a:xfrm>
          <a:prstGeom prst="rect">
            <a:avLst/>
          </a:prstGeom>
          <a:noFill/>
        </p:spPr>
      </p:pic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7" name="Picture 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500438"/>
            <a:ext cx="485775" cy="428628"/>
          </a:xfrm>
          <a:prstGeom prst="rect">
            <a:avLst/>
          </a:prstGeom>
          <a:noFill/>
        </p:spPr>
      </p:pic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49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000504"/>
            <a:ext cx="1238250" cy="342900"/>
          </a:xfrm>
          <a:prstGeom prst="rect">
            <a:avLst/>
          </a:prstGeom>
          <a:noFill/>
        </p:spPr>
      </p:pic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5720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Решите уравнение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5248275" cy="523875"/>
          </a:xfrm>
          <a:prstGeom prst="rect">
            <a:avLst/>
          </a:prstGeom>
          <a:noFill/>
        </p:spPr>
      </p:pic>
      <p:pic>
        <p:nvPicPr>
          <p:cNvPr id="32773" name="Picture 5" descr="C:\Users\Comp\Desktop\numbers-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929198"/>
            <a:ext cx="9144000" cy="1928802"/>
          </a:xfrm>
          <a:prstGeom prst="rect">
            <a:avLst/>
          </a:prstGeom>
          <a:noFill/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031567803"/>
              </p:ext>
            </p:extLst>
          </p:nvPr>
        </p:nvGraphicFramePr>
        <p:xfrm>
          <a:off x="460374" y="1052736"/>
          <a:ext cx="847253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5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Решение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00240"/>
            <a:ext cx="4572000" cy="44767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720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866775" cy="409575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786058"/>
            <a:ext cx="1685925" cy="419100"/>
          </a:xfrm>
          <a:prstGeom prst="rect">
            <a:avLst/>
          </a:prstGeom>
          <a:noFill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41910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786058"/>
            <a:ext cx="1038225" cy="409575"/>
          </a:xfrm>
          <a:prstGeom prst="rect">
            <a:avLst/>
          </a:prstGeom>
          <a:noFill/>
        </p:spPr>
      </p:pic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143248"/>
            <a:ext cx="2047875" cy="419100"/>
          </a:xfrm>
          <a:prstGeom prst="rect">
            <a:avLst/>
          </a:prstGeom>
          <a:noFill/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786058"/>
            <a:ext cx="695325" cy="409575"/>
          </a:xfrm>
          <a:prstGeom prst="rect">
            <a:avLst/>
          </a:prstGeom>
          <a:noFill/>
        </p:spPr>
      </p:pic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40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429000"/>
            <a:ext cx="2543175" cy="409575"/>
          </a:xfrm>
          <a:prstGeom prst="rect">
            <a:avLst/>
          </a:prstGeom>
          <a:noFill/>
        </p:spPr>
      </p:pic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18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786190"/>
            <a:ext cx="1847850" cy="733425"/>
          </a:xfrm>
          <a:prstGeom prst="rect">
            <a:avLst/>
          </a:prstGeom>
          <a:noFill/>
        </p:spPr>
      </p:pic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786190"/>
            <a:ext cx="1200150" cy="733425"/>
          </a:xfrm>
          <a:prstGeom prst="rect">
            <a:avLst/>
          </a:prstGeom>
          <a:noFill/>
        </p:spPr>
      </p:pic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45720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5720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500570"/>
            <a:ext cx="1047750" cy="409575"/>
          </a:xfrm>
          <a:prstGeom prst="rect">
            <a:avLst/>
          </a:prstGeom>
          <a:noFill/>
        </p:spPr>
      </p:pic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25" name="Picture 3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00570"/>
            <a:ext cx="3648075" cy="381000"/>
          </a:xfrm>
          <a:prstGeom prst="rect">
            <a:avLst/>
          </a:prstGeom>
          <a:noFill/>
        </p:spPr>
      </p:pic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857760"/>
            <a:ext cx="1724025" cy="419100"/>
          </a:xfrm>
          <a:prstGeom prst="rect">
            <a:avLst/>
          </a:prstGeom>
          <a:noFill/>
        </p:spPr>
      </p:pic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143512"/>
            <a:ext cx="1333500" cy="409575"/>
          </a:xfrm>
          <a:prstGeom prst="rect">
            <a:avLst/>
          </a:prstGeom>
          <a:noFill/>
        </p:spPr>
      </p:pic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143512"/>
            <a:ext cx="1581150" cy="409575"/>
          </a:xfrm>
          <a:prstGeom prst="rect">
            <a:avLst/>
          </a:prstGeom>
          <a:noFill/>
        </p:spPr>
      </p:pic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34" name="Picture 4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429264"/>
            <a:ext cx="800100" cy="409575"/>
          </a:xfrm>
          <a:prstGeom prst="rect">
            <a:avLst/>
          </a:prstGeom>
          <a:noFill/>
        </p:spPr>
      </p:pic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0" y="409575"/>
            <a:ext cx="12779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37" name="Picture 4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429264"/>
            <a:ext cx="1743075" cy="409575"/>
          </a:xfrm>
          <a:prstGeom prst="rect">
            <a:avLst/>
          </a:prstGeom>
          <a:noFill/>
        </p:spPr>
      </p:pic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0" y="409575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40" name="Picture 48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929330"/>
            <a:ext cx="1485900" cy="409575"/>
          </a:xfrm>
          <a:prstGeom prst="rect">
            <a:avLst/>
          </a:prstGeom>
          <a:noFill/>
        </p:spPr>
      </p:pic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4572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428868"/>
            <a:ext cx="3905250" cy="419100"/>
          </a:xfrm>
          <a:prstGeom prst="rect">
            <a:avLst/>
          </a:prstGeom>
          <a:noFill/>
        </p:spPr>
      </p:pic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Решите уравнение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3116"/>
            <a:ext cx="2447925" cy="1114425"/>
          </a:xfrm>
          <a:prstGeom prst="rect">
            <a:avLst/>
          </a:prstGeom>
          <a:noFill/>
        </p:spPr>
      </p:pic>
      <p:pic>
        <p:nvPicPr>
          <p:cNvPr id="36867" name="Picture 3" descr="C:\Users\Comp\Desktop\numbers-graph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9143999" cy="2071678"/>
          </a:xfrm>
          <a:prstGeom prst="rect">
            <a:avLst/>
          </a:prstGeom>
          <a:noFill/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Решение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flipH="1" flipV="1">
            <a:off x="2643174" y="1156989"/>
            <a:ext cx="35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47607" y="3244334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5720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45720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785926"/>
            <a:ext cx="1781175" cy="8001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500306"/>
            <a:ext cx="1933575" cy="447675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857496"/>
            <a:ext cx="1990725" cy="800100"/>
          </a:xfrm>
          <a:prstGeom prst="rect">
            <a:avLst/>
          </a:prstGeom>
          <a:noFill/>
        </p:spPr>
      </p:pic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5720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643314"/>
            <a:ext cx="3771900" cy="847725"/>
          </a:xfrm>
          <a:prstGeom prst="rect">
            <a:avLst/>
          </a:prstGeom>
          <a:noFill/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500570"/>
            <a:ext cx="2047875" cy="419100"/>
          </a:xfrm>
          <a:prstGeom prst="rect">
            <a:avLst/>
          </a:prstGeom>
          <a:noFill/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5720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929198"/>
            <a:ext cx="2324100" cy="381000"/>
          </a:xfrm>
          <a:prstGeom prst="rect">
            <a:avLst/>
          </a:prstGeom>
          <a:noFill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14884"/>
            <a:ext cx="1619250" cy="733425"/>
          </a:xfrm>
          <a:prstGeom prst="rect">
            <a:avLst/>
          </a:prstGeom>
          <a:noFill/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714884"/>
            <a:ext cx="981075" cy="733425"/>
          </a:xfrm>
          <a:prstGeom prst="rect">
            <a:avLst/>
          </a:prstGeom>
          <a:noFill/>
        </p:spPr>
      </p:pic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5720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5720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64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286388"/>
            <a:ext cx="952500" cy="419100"/>
          </a:xfrm>
          <a:prstGeom prst="rect">
            <a:avLst/>
          </a:prstGeom>
          <a:noFill/>
        </p:spPr>
      </p:pic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286388"/>
            <a:ext cx="952500" cy="419100"/>
          </a:xfrm>
          <a:prstGeom prst="rect">
            <a:avLst/>
          </a:prstGeom>
          <a:noFill/>
        </p:spPr>
      </p:pic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419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71" name="Picture 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572140"/>
            <a:ext cx="1524000" cy="485775"/>
          </a:xfrm>
          <a:prstGeom prst="rect">
            <a:avLst/>
          </a:prstGeom>
          <a:noFill/>
        </p:spPr>
      </p:pic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572140"/>
            <a:ext cx="1333500" cy="438150"/>
          </a:xfrm>
          <a:prstGeom prst="rect">
            <a:avLst/>
          </a:prstGeom>
          <a:noFill/>
        </p:spPr>
      </p:pic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0" y="438150"/>
            <a:ext cx="20550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6143644"/>
            <a:ext cx="2124075" cy="466725"/>
          </a:xfrm>
          <a:prstGeom prst="rect">
            <a:avLst/>
          </a:prstGeom>
          <a:noFill/>
        </p:spPr>
      </p:pic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6143644"/>
            <a:ext cx="895350" cy="409575"/>
          </a:xfrm>
          <a:prstGeom prst="rect">
            <a:avLst/>
          </a:prstGeom>
          <a:noFill/>
        </p:spPr>
      </p:pic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728" y="2428868"/>
            <a:ext cx="5501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1831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124429137"/>
              </p:ext>
            </p:extLst>
          </p:nvPr>
        </p:nvGraphicFramePr>
        <p:xfrm>
          <a:off x="611560" y="1124744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8143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4844076"/>
              </p:ext>
            </p:extLst>
          </p:nvPr>
        </p:nvGraphicFramePr>
        <p:xfrm>
          <a:off x="573358" y="1124744"/>
          <a:ext cx="8352930" cy="554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9968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уроку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урок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современного типа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Объявление темы урока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сообщает учащимся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сами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учащиеся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Сообщение целей и задач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формулирует и сообщает учащимся, чему должны научиться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сами учащиеся, определив границы знания и незнания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сообщает учащимся, какую работу они должны выполнить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учащимися способов достижения намеченной цели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деятельность учащихся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22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5964420"/>
              </p:ext>
            </p:extLst>
          </p:nvPr>
        </p:nvGraphicFramePr>
        <p:xfrm>
          <a:off x="462457" y="1700808"/>
          <a:ext cx="8352930" cy="446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уроку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урок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современного типа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контроля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осуществляют контроль (применяются формы самоконтроля, взаимоконтроля)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коррекции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осуществляет оценивание учащихся за работу на уроке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дают оценку деятельности по её результатам (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самооценивание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оценивание результатов деятельности товарищей)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972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9567458"/>
              </p:ext>
            </p:extLst>
          </p:nvPr>
        </p:nvGraphicFramePr>
        <p:xfrm>
          <a:off x="462457" y="1700808"/>
          <a:ext cx="8352930" cy="308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7808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уроку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урок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современного типа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выясняет у учащихся, что они запомнили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рефлексия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686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объявляет и комментирует (чаще-задание одно для всех)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могут выбрать задание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предложенных учителем с учетом индивидуальных возможностей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061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2034</Words>
  <Application>Microsoft Office PowerPoint</Application>
  <PresentationFormat>Экран (4:3)</PresentationFormat>
  <Paragraphs>516</Paragraphs>
  <Slides>53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1_Тема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Analitic1</cp:lastModifiedBy>
  <cp:revision>349</cp:revision>
  <dcterms:created xsi:type="dcterms:W3CDTF">2016-09-15T16:22:03Z</dcterms:created>
  <dcterms:modified xsi:type="dcterms:W3CDTF">2018-05-17T12:52:54Z</dcterms:modified>
</cp:coreProperties>
</file>