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1" r:id="rId3"/>
    <p:sldId id="451" r:id="rId4"/>
    <p:sldId id="452" r:id="rId5"/>
    <p:sldId id="454" r:id="rId6"/>
    <p:sldId id="455" r:id="rId7"/>
    <p:sldId id="456" r:id="rId8"/>
    <p:sldId id="453" r:id="rId9"/>
    <p:sldId id="457" r:id="rId10"/>
    <p:sldId id="458" r:id="rId11"/>
    <p:sldId id="459" r:id="rId12"/>
    <p:sldId id="460" r:id="rId13"/>
    <p:sldId id="461" r:id="rId14"/>
    <p:sldId id="450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713" autoAdjust="0"/>
  </p:normalViewPr>
  <p:slideViewPr>
    <p:cSldViewPr>
      <p:cViewPr>
        <p:scale>
          <a:sx n="114" d="100"/>
          <a:sy n="114" d="100"/>
        </p:scale>
        <p:origin x="-147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5" y="3390900"/>
            <a:ext cx="39814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733" y="1772816"/>
            <a:ext cx="8748464" cy="2088232"/>
          </a:xfrm>
        </p:spPr>
        <p:txBody>
          <a:bodyPr>
            <a:noAutofit/>
          </a:bodyPr>
          <a:lstStyle/>
          <a:p>
            <a:r>
              <a:rPr lang="ru-RU" sz="2400" b="1" cap="all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ОСНОВНЫЕ ПОДХОДЫ К ПОВЫШЕНИЮ ПРОФЕССИОНАЛЬНОЙ КОМПЕТЕНТНОСТИ ВОСПИТАТЕЛЕЙ, ВКЛЮЧЕННЫХ В ИНКЛЮЗИВНУЮ ОБРАЗОВАТЕЛЬНУЮ СРЕДУ ДОО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7630" y="4476378"/>
            <a:ext cx="3986857" cy="1296144"/>
          </a:xfrm>
        </p:spPr>
        <p:txBody>
          <a:bodyPr>
            <a:noAutofit/>
          </a:bodyPr>
          <a:lstStyle/>
          <a:p>
            <a:pPr algn="r"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Скорик Елена Александровна,</a:t>
            </a:r>
          </a:p>
          <a:p>
            <a:pPr algn="r"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оцент кафедры специального и инклюзивного образования ГБУ ДПО СКИРО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 и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ПРО, </a:t>
            </a:r>
          </a:p>
          <a:p>
            <a:pPr algn="r"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4077072"/>
            <a:ext cx="426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Деятельностная</a:t>
            </a:r>
            <a:r>
              <a:rPr lang="ru-RU" sz="2400" b="1" dirty="0" smtClean="0"/>
              <a:t> компетенция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1220" y="2852936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азработка и реализация АООП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912" y="2780928"/>
            <a:ext cx="3062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методы, приемы, технологии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072" y="5510647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-образовательной деятельности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551064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предметно-пространственная развивающая среда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844824"/>
            <a:ext cx="270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дискуссии </a:t>
            </a:r>
            <a:r>
              <a:rPr lang="ru-RU" dirty="0"/>
              <a:t>и </a:t>
            </a:r>
            <a:r>
              <a:rPr lang="ru-RU" dirty="0" smtClean="0"/>
              <a:t>обсуждения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401685" y="3231554"/>
            <a:ext cx="1604326" cy="773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40052" y="3150260"/>
            <a:ext cx="1188132" cy="854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123728" y="4664279"/>
            <a:ext cx="1827487" cy="8463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40052" y="4664279"/>
            <a:ext cx="1404156" cy="8463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554026" y="2276873"/>
            <a:ext cx="0" cy="17281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1844824"/>
            <a:ext cx="4824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оммуникационная компетенция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42900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социально-профессиональное конструктивное взаимодействие с детьми, специалистами и родителями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57301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поддержка детей </a:t>
            </a:r>
            <a:r>
              <a:rPr lang="ru-RU" dirty="0"/>
              <a:t>с особыми потребностями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9752" y="2420888"/>
            <a:ext cx="1827488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2474956"/>
            <a:ext cx="1296144" cy="1098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7966"/>
            <a:ext cx="7913102" cy="58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900igr.net/up/datas/259002/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9"/>
            <a:ext cx="7817158" cy="58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374" y="1916832"/>
            <a:ext cx="8748464" cy="1151558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«Инклюзивное образование детей с ОВЗ в дошкольных образовательных организациях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 </a:t>
            </a:r>
            <a:b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(72 часа)</a:t>
            </a:r>
            <a:endParaRPr lang="ru-RU" sz="2400" cap="all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" y="106065"/>
            <a:ext cx="970650" cy="10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67944" y="4108232"/>
            <a:ext cx="496793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575" rIns="0" bIns="0" anchor="ctr"/>
          <a:lstStyle>
            <a:lvl1pPr defTabSz="912813">
              <a:lnSpc>
                <a:spcPct val="96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6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6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6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6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Лермонтова, д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8652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99-77-59 (доб.515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8652)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99-77-61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slikp@bk.ru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www.halva-bhf.ru/images/blog/logo-bla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7430"/>
            <a:ext cx="3416648" cy="3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8" y="732840"/>
            <a:ext cx="74771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88374" cy="57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ds02.infourok.ru/uploads/ex/12f6/0005569d-3e3b253a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9"/>
            <a:ext cx="7612266" cy="57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medianar.ru/files/presentations/medianar_38/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epresentation.ru/img/thumbs/e20f59971c7b8affa7bf23ce7a93fedc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5279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6270" y="30625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Профессиональная  компетентность  </a:t>
            </a:r>
            <a:r>
              <a:rPr lang="ru-RU" b="1" dirty="0"/>
              <a:t>воспитателей  </a:t>
            </a:r>
            <a:r>
              <a:rPr lang="ru-RU" b="1" dirty="0" smtClean="0"/>
              <a:t>ДОО, включенных в инклюзивную образовательную среду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7480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гностический, </a:t>
            </a:r>
            <a:endParaRPr lang="ru-RU" dirty="0" smtClean="0"/>
          </a:p>
          <a:p>
            <a:r>
              <a:rPr lang="ru-RU" dirty="0" smtClean="0"/>
              <a:t>ценностно-смысловой</a:t>
            </a:r>
            <a:r>
              <a:rPr lang="ru-RU" dirty="0"/>
              <a:t>,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личностный</a:t>
            </a:r>
          </a:p>
          <a:p>
            <a:r>
              <a:rPr lang="ru-RU" dirty="0" smtClean="0"/>
              <a:t>(</a:t>
            </a:r>
            <a:r>
              <a:rPr lang="ru-RU" dirty="0"/>
              <a:t>А.К. </a:t>
            </a:r>
            <a:r>
              <a:rPr lang="ru-RU" dirty="0" smtClean="0"/>
              <a:t>Маркова)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1833" y="486916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мотивационно-ценностный, гностический,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, коммуникационный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1413301"/>
            <a:ext cx="2105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</a:t>
            </a:r>
            <a:r>
              <a:rPr lang="ru-RU" dirty="0" err="1" smtClean="0"/>
              <a:t>еятельностный</a:t>
            </a:r>
            <a:r>
              <a:rPr lang="ru-RU" dirty="0" smtClean="0"/>
              <a:t>, коммуникативный,</a:t>
            </a:r>
          </a:p>
          <a:p>
            <a:r>
              <a:rPr lang="ru-RU" dirty="0"/>
              <a:t>л</a:t>
            </a:r>
            <a:r>
              <a:rPr lang="ru-RU" dirty="0" smtClean="0"/>
              <a:t>ичностный</a:t>
            </a:r>
          </a:p>
          <a:p>
            <a:r>
              <a:rPr lang="ru-RU" dirty="0" smtClean="0"/>
              <a:t>(</a:t>
            </a:r>
            <a:r>
              <a:rPr lang="ru-RU" dirty="0"/>
              <a:t>Л.М. </a:t>
            </a:r>
            <a:r>
              <a:rPr lang="ru-RU" dirty="0" smtClean="0"/>
              <a:t>Митина)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148064" y="2151965"/>
            <a:ext cx="1709936" cy="8153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627784" y="2151965"/>
            <a:ext cx="1728192" cy="8153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96898" y="4005063"/>
            <a:ext cx="0" cy="7176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933056"/>
            <a:ext cx="580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Мотивационно-ценностная компетенция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3836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осознает гуманистический потенциал инклюзивного образования для успешной социализации детей с ограниченными возможностями здоровья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5146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демонстрирует личностную заинтересованность </a:t>
            </a:r>
            <a:r>
              <a:rPr lang="ru-RU" dirty="0" smtClean="0"/>
              <a:t>к </a:t>
            </a:r>
            <a:r>
              <a:rPr lang="ru-RU" dirty="0"/>
              <a:t>изучению актуальных проблем </a:t>
            </a:r>
            <a:r>
              <a:rPr lang="ru-RU" dirty="0" smtClean="0"/>
              <a:t>в </a:t>
            </a:r>
            <a:r>
              <a:rPr lang="ru-RU" dirty="0"/>
              <a:t>области инклюзивного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0922" y="162880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осуществляет рефлексию своей профессиональной деятельности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915818" y="3015302"/>
            <a:ext cx="1604327" cy="917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040052" y="2348881"/>
            <a:ext cx="1692188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07011" y="4394721"/>
            <a:ext cx="0" cy="7176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4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" y="6637"/>
            <a:ext cx="914360" cy="97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87624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7260" y="3475166"/>
            <a:ext cx="387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Г</a:t>
            </a:r>
            <a:r>
              <a:rPr lang="ru-RU" sz="2400" b="1" dirty="0" smtClean="0"/>
              <a:t>ностическая компетенция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0181" y="1700808"/>
            <a:ext cx="3679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нания нормативно-правовых </a:t>
            </a:r>
            <a:r>
              <a:rPr lang="ru-RU" dirty="0"/>
              <a:t>документов, регулирующих инклюзивную практику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4490" y="177281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психологические теории развития, основы общей, специальной педагогики и психологии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181" y="4581128"/>
            <a:ext cx="4183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общедидактические</a:t>
            </a:r>
            <a:r>
              <a:rPr lang="ru-RU" dirty="0"/>
              <a:t> принципы организации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4570" y="4719626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переработка актуальной информации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552094" y="2624138"/>
            <a:ext cx="1604327" cy="917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788024" y="2696146"/>
            <a:ext cx="1080120" cy="8590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339752" y="4002019"/>
            <a:ext cx="1816788" cy="5791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8024" y="4023596"/>
            <a:ext cx="1440160" cy="7176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7402</TotalTime>
  <Words>395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ОСНОВНЫЕ ПОДХОДЫ К ПОВЫШЕНИЮ ПРОФЕССИОНАЛЬНОЙ КОМПЕТЕНТНОСТИ ВОСПИТАТЕЛЕЙ, ВКЛЮЧЕННЫХ В ИНКЛЮЗИВНУЮ ОБРАЗОВАТЕЛЬНУЮ СРЕДУ 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«Инклюзивное образование детей с ОВЗ в дошкольных образовательных организациях»  (72 часа)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Eleno4ka</cp:lastModifiedBy>
  <cp:revision>571</cp:revision>
  <cp:lastPrinted>2019-10-28T15:41:20Z</cp:lastPrinted>
  <dcterms:created xsi:type="dcterms:W3CDTF">2016-10-11T11:31:03Z</dcterms:created>
  <dcterms:modified xsi:type="dcterms:W3CDTF">2020-11-16T19:52:48Z</dcterms:modified>
</cp:coreProperties>
</file>