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85" r:id="rId3"/>
    <p:sldId id="287" r:id="rId4"/>
    <p:sldId id="289" r:id="rId5"/>
    <p:sldId id="290" r:id="rId6"/>
    <p:sldId id="295" r:id="rId7"/>
    <p:sldId id="296" r:id="rId8"/>
    <p:sldId id="284" r:id="rId9"/>
    <p:sldId id="283" r:id="rId10"/>
    <p:sldId id="299" r:id="rId11"/>
    <p:sldId id="294" r:id="rId12"/>
    <p:sldId id="291" r:id="rId13"/>
    <p:sldId id="292" r:id="rId14"/>
    <p:sldId id="298" r:id="rId15"/>
    <p:sldId id="293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5F4FE"/>
    <a:srgbClr val="DDDDDD"/>
    <a:srgbClr val="EEEDFD"/>
    <a:srgbClr val="E6E4FC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 autoAdjust="0"/>
  </p:normalViewPr>
  <p:slideViewPr>
    <p:cSldViewPr>
      <p:cViewPr varScale="1">
        <p:scale>
          <a:sx n="125" d="100"/>
          <a:sy n="125" d="100"/>
        </p:scale>
        <p:origin x="32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890680-EBEC-4DF0-8B28-E90E379547CF}" type="doc">
      <dgm:prSet loTypeId="urn:microsoft.com/office/officeart/2005/8/layout/cycle3" loCatId="cycle" qsTypeId="urn:microsoft.com/office/officeart/2005/8/quickstyle/3d1" qsCatId="3D" csTypeId="urn:microsoft.com/office/officeart/2005/8/colors/accent5_5" csCatId="accent5" phldr="1"/>
      <dgm:spPr/>
      <dgm:t>
        <a:bodyPr/>
        <a:lstStyle/>
        <a:p>
          <a:endParaRPr lang="ru-RU"/>
        </a:p>
      </dgm:t>
    </dgm:pt>
    <dgm:pt modelId="{4B6772EB-C58E-4763-A4D9-F1918509369F}">
      <dgm:prSet phldrT="[Текст]"/>
      <dgm:spPr/>
      <dgm:t>
        <a:bodyPr/>
        <a:lstStyle/>
        <a:p>
          <a:r>
            <a:rPr lang="ru-RU" dirty="0" smtClean="0"/>
            <a:t>Модернизация</a:t>
          </a:r>
        </a:p>
        <a:p>
          <a:r>
            <a:rPr lang="ru-RU" dirty="0" smtClean="0"/>
            <a:t>общества</a:t>
          </a:r>
          <a:endParaRPr lang="ru-RU" dirty="0"/>
        </a:p>
      </dgm:t>
    </dgm:pt>
    <dgm:pt modelId="{10654EFA-359C-4485-878B-03D6FFCB3DDF}" type="parTrans" cxnId="{C8A7F7A8-B93B-43C0-861B-734F25780D1A}">
      <dgm:prSet/>
      <dgm:spPr/>
      <dgm:t>
        <a:bodyPr/>
        <a:lstStyle/>
        <a:p>
          <a:endParaRPr lang="ru-RU"/>
        </a:p>
      </dgm:t>
    </dgm:pt>
    <dgm:pt modelId="{BE189C8D-AD97-43CE-8708-640763F6FF5B}" type="sibTrans" cxnId="{C8A7F7A8-B93B-43C0-861B-734F25780D1A}">
      <dgm:prSet/>
      <dgm:spPr/>
      <dgm:t>
        <a:bodyPr/>
        <a:lstStyle/>
        <a:p>
          <a:endParaRPr lang="ru-RU"/>
        </a:p>
      </dgm:t>
    </dgm:pt>
    <dgm:pt modelId="{3EAE9C10-9264-4155-AC48-70A27FE7B142}">
      <dgm:prSet phldrT="[Текст]"/>
      <dgm:spPr/>
      <dgm:t>
        <a:bodyPr/>
        <a:lstStyle/>
        <a:p>
          <a:r>
            <a:rPr lang="ru-RU" dirty="0" smtClean="0"/>
            <a:t>Одаренные дети</a:t>
          </a:r>
          <a:endParaRPr lang="ru-RU" dirty="0"/>
        </a:p>
      </dgm:t>
    </dgm:pt>
    <dgm:pt modelId="{8D7B9CC3-2DF3-4223-A3CF-4476CD255F5F}" type="parTrans" cxnId="{DBE23D79-C1AB-4B5F-B17F-9D71702A8D77}">
      <dgm:prSet/>
      <dgm:spPr/>
      <dgm:t>
        <a:bodyPr/>
        <a:lstStyle/>
        <a:p>
          <a:endParaRPr lang="ru-RU"/>
        </a:p>
      </dgm:t>
    </dgm:pt>
    <dgm:pt modelId="{B5CE1FAC-8B62-40C4-B2DD-BB56CB4FCCC3}" type="sibTrans" cxnId="{DBE23D79-C1AB-4B5F-B17F-9D71702A8D77}">
      <dgm:prSet/>
      <dgm:spPr/>
      <dgm:t>
        <a:bodyPr/>
        <a:lstStyle/>
        <a:p>
          <a:endParaRPr lang="ru-RU"/>
        </a:p>
      </dgm:t>
    </dgm:pt>
    <dgm:pt modelId="{68F6A97C-C6C8-4E89-A594-002467CF968B}">
      <dgm:prSet phldrT="[Текст]"/>
      <dgm:spPr/>
      <dgm:t>
        <a:bodyPr/>
        <a:lstStyle/>
        <a:p>
          <a:r>
            <a:rPr lang="ru-RU" dirty="0" smtClean="0"/>
            <a:t>Качество образования</a:t>
          </a:r>
          <a:endParaRPr lang="ru-RU" dirty="0"/>
        </a:p>
      </dgm:t>
    </dgm:pt>
    <dgm:pt modelId="{512A59D5-CD52-433D-B2ED-124735131166}" type="parTrans" cxnId="{89772943-6AF0-41D1-B3FD-3922433830B0}">
      <dgm:prSet/>
      <dgm:spPr/>
      <dgm:t>
        <a:bodyPr/>
        <a:lstStyle/>
        <a:p>
          <a:endParaRPr lang="ru-RU"/>
        </a:p>
      </dgm:t>
    </dgm:pt>
    <dgm:pt modelId="{BADFF298-3834-4119-B23C-1C67E1FCA553}" type="sibTrans" cxnId="{89772943-6AF0-41D1-B3FD-3922433830B0}">
      <dgm:prSet/>
      <dgm:spPr/>
      <dgm:t>
        <a:bodyPr/>
        <a:lstStyle/>
        <a:p>
          <a:endParaRPr lang="ru-RU"/>
        </a:p>
      </dgm:t>
    </dgm:pt>
    <dgm:pt modelId="{66480EB8-C023-46DC-8AEF-EFB42ABA690A}" type="pres">
      <dgm:prSet presAssocID="{8B890680-EBEC-4DF0-8B28-E90E379547C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B9C9A48-46A7-4AAC-ADA0-5579EBD8BA5D}" type="pres">
      <dgm:prSet presAssocID="{8B890680-EBEC-4DF0-8B28-E90E379547CF}" presName="cycle" presStyleCnt="0"/>
      <dgm:spPr/>
    </dgm:pt>
    <dgm:pt modelId="{1E235E43-D67D-495C-A61A-8048028DF9EA}" type="pres">
      <dgm:prSet presAssocID="{4B6772EB-C58E-4763-A4D9-F1918509369F}" presName="nodeFirs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F4B03E-64DA-4252-9D36-A6442A613199}" type="pres">
      <dgm:prSet presAssocID="{BE189C8D-AD97-43CE-8708-640763F6FF5B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B15F5F02-BFE7-4405-B339-0F99AB6D55B7}" type="pres">
      <dgm:prSet presAssocID="{3EAE9C10-9264-4155-AC48-70A27FE7B142}" presName="nodeFollowingNodes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7C5A82-B5E1-43D5-A8B2-3E38B0CCF6CF}" type="pres">
      <dgm:prSet presAssocID="{68F6A97C-C6C8-4E89-A594-002467CF968B}" presName="nodeFollowingNodes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8A7F7A8-B93B-43C0-861B-734F25780D1A}" srcId="{8B890680-EBEC-4DF0-8B28-E90E379547CF}" destId="{4B6772EB-C58E-4763-A4D9-F1918509369F}" srcOrd="0" destOrd="0" parTransId="{10654EFA-359C-4485-878B-03D6FFCB3DDF}" sibTransId="{BE189C8D-AD97-43CE-8708-640763F6FF5B}"/>
    <dgm:cxn modelId="{5EB2A271-68A1-449E-AFE7-73778084AC44}" type="presOf" srcId="{68F6A97C-C6C8-4E89-A594-002467CF968B}" destId="{847C5A82-B5E1-43D5-A8B2-3E38B0CCF6CF}" srcOrd="0" destOrd="0" presId="urn:microsoft.com/office/officeart/2005/8/layout/cycle3"/>
    <dgm:cxn modelId="{89772943-6AF0-41D1-B3FD-3922433830B0}" srcId="{8B890680-EBEC-4DF0-8B28-E90E379547CF}" destId="{68F6A97C-C6C8-4E89-A594-002467CF968B}" srcOrd="2" destOrd="0" parTransId="{512A59D5-CD52-433D-B2ED-124735131166}" sibTransId="{BADFF298-3834-4119-B23C-1C67E1FCA553}"/>
    <dgm:cxn modelId="{43A60B1F-3C49-4636-B392-8E6BF9F1FA5C}" type="presOf" srcId="{8B890680-EBEC-4DF0-8B28-E90E379547CF}" destId="{66480EB8-C023-46DC-8AEF-EFB42ABA690A}" srcOrd="0" destOrd="0" presId="urn:microsoft.com/office/officeart/2005/8/layout/cycle3"/>
    <dgm:cxn modelId="{DBE23D79-C1AB-4B5F-B17F-9D71702A8D77}" srcId="{8B890680-EBEC-4DF0-8B28-E90E379547CF}" destId="{3EAE9C10-9264-4155-AC48-70A27FE7B142}" srcOrd="1" destOrd="0" parTransId="{8D7B9CC3-2DF3-4223-A3CF-4476CD255F5F}" sibTransId="{B5CE1FAC-8B62-40C4-B2DD-BB56CB4FCCC3}"/>
    <dgm:cxn modelId="{022B125C-2659-4507-949F-A97446A8AADD}" type="presOf" srcId="{4B6772EB-C58E-4763-A4D9-F1918509369F}" destId="{1E235E43-D67D-495C-A61A-8048028DF9EA}" srcOrd="0" destOrd="0" presId="urn:microsoft.com/office/officeart/2005/8/layout/cycle3"/>
    <dgm:cxn modelId="{89B5D2EF-5A10-461E-9A5A-1BD846CA0BE8}" type="presOf" srcId="{BE189C8D-AD97-43CE-8708-640763F6FF5B}" destId="{F0F4B03E-64DA-4252-9D36-A6442A613199}" srcOrd="0" destOrd="0" presId="urn:microsoft.com/office/officeart/2005/8/layout/cycle3"/>
    <dgm:cxn modelId="{ADF5232A-DB0B-41B6-BD6F-3CB75A381812}" type="presOf" srcId="{3EAE9C10-9264-4155-AC48-70A27FE7B142}" destId="{B15F5F02-BFE7-4405-B339-0F99AB6D55B7}" srcOrd="0" destOrd="0" presId="urn:microsoft.com/office/officeart/2005/8/layout/cycle3"/>
    <dgm:cxn modelId="{513450A9-CE27-4F19-AA18-5DAD66910474}" type="presParOf" srcId="{66480EB8-C023-46DC-8AEF-EFB42ABA690A}" destId="{DB9C9A48-46A7-4AAC-ADA0-5579EBD8BA5D}" srcOrd="0" destOrd="0" presId="urn:microsoft.com/office/officeart/2005/8/layout/cycle3"/>
    <dgm:cxn modelId="{C3F0EC2D-159B-4727-A4C2-898FBCAB8FE6}" type="presParOf" srcId="{DB9C9A48-46A7-4AAC-ADA0-5579EBD8BA5D}" destId="{1E235E43-D67D-495C-A61A-8048028DF9EA}" srcOrd="0" destOrd="0" presId="urn:microsoft.com/office/officeart/2005/8/layout/cycle3"/>
    <dgm:cxn modelId="{48D6992D-71BA-4673-A0C2-1BEF3EDDC78C}" type="presParOf" srcId="{DB9C9A48-46A7-4AAC-ADA0-5579EBD8BA5D}" destId="{F0F4B03E-64DA-4252-9D36-A6442A613199}" srcOrd="1" destOrd="0" presId="urn:microsoft.com/office/officeart/2005/8/layout/cycle3"/>
    <dgm:cxn modelId="{49A79649-5777-4D6B-8E85-081FDC5D8BD6}" type="presParOf" srcId="{DB9C9A48-46A7-4AAC-ADA0-5579EBD8BA5D}" destId="{B15F5F02-BFE7-4405-B339-0F99AB6D55B7}" srcOrd="2" destOrd="0" presId="urn:microsoft.com/office/officeart/2005/8/layout/cycle3"/>
    <dgm:cxn modelId="{B193E0A9-B161-4D06-A322-28AEAD6A63BA}" type="presParOf" srcId="{DB9C9A48-46A7-4AAC-ADA0-5579EBD8BA5D}" destId="{847C5A82-B5E1-43D5-A8B2-3E38B0CCF6CF}" srcOrd="3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AEE1113-5445-4F0C-938D-748F9A815988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6AF4794-93C9-459E-B0D5-924BAC19CBD6}">
      <dgm:prSet phldrT="[Текст]"/>
      <dgm:spPr>
        <a:xfrm>
          <a:off x="2986087" y="498474"/>
          <a:ext cx="2714624" cy="1628775"/>
        </a:xfrm>
        <a:solidFill>
          <a:schemeClr val="accent5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dirty="0" smtClean="0">
              <a:solidFill>
                <a:schemeClr val="accent3"/>
              </a:solidFill>
              <a:latin typeface="Franklin Gothic Book"/>
              <a:ea typeface="+mn-ea"/>
              <a:cs typeface="+mn-cs"/>
            </a:rPr>
            <a:t>-познавательная деятельность (интеллектуальная одаренность);</a:t>
          </a:r>
          <a:endParaRPr lang="ru-RU" dirty="0">
            <a:solidFill>
              <a:schemeClr val="accent3"/>
            </a:solidFill>
            <a:latin typeface="Franklin Gothic Book"/>
            <a:ea typeface="+mn-ea"/>
            <a:cs typeface="+mn-cs"/>
          </a:endParaRPr>
        </a:p>
      </dgm:t>
    </dgm:pt>
    <dgm:pt modelId="{07755B9F-3097-48D3-A2DD-5D31B7D73BE7}" type="parTrans" cxnId="{D283E817-405C-476D-8F3F-EAA76E0645FE}">
      <dgm:prSet/>
      <dgm:spPr/>
      <dgm:t>
        <a:bodyPr/>
        <a:lstStyle/>
        <a:p>
          <a:endParaRPr lang="ru-RU">
            <a:solidFill>
              <a:schemeClr val="accent3"/>
            </a:solidFill>
          </a:endParaRPr>
        </a:p>
      </dgm:t>
    </dgm:pt>
    <dgm:pt modelId="{CBFBE6F6-738E-424B-97EB-FDB4FE2DCCC0}" type="sibTrans" cxnId="{D283E817-405C-476D-8F3F-EAA76E0645FE}">
      <dgm:prSet/>
      <dgm:spPr/>
      <dgm:t>
        <a:bodyPr/>
        <a:lstStyle/>
        <a:p>
          <a:endParaRPr lang="ru-RU">
            <a:solidFill>
              <a:schemeClr val="accent3"/>
            </a:solidFill>
          </a:endParaRPr>
        </a:p>
      </dgm:t>
    </dgm:pt>
    <dgm:pt modelId="{DA2C0859-C380-4281-919D-6C62F18E9DA1}">
      <dgm:prSet phldrT="[Текст]"/>
      <dgm:spPr>
        <a:xfrm>
          <a:off x="5972175" y="498474"/>
          <a:ext cx="2714624" cy="1628775"/>
        </a:xfrm>
        <a:solidFill>
          <a:schemeClr val="accent5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dirty="0" smtClean="0">
              <a:solidFill>
                <a:schemeClr val="accent3"/>
              </a:solidFill>
              <a:latin typeface="Franklin Gothic Book"/>
              <a:ea typeface="+mn-ea"/>
              <a:cs typeface="+mn-cs"/>
            </a:rPr>
            <a:t>- духовно-ценностная деятельность ( одаренность, которая проявляется в создании новых духовных ценностей и служении людям).</a:t>
          </a:r>
          <a:endParaRPr lang="ru-RU" dirty="0">
            <a:solidFill>
              <a:schemeClr val="accent3"/>
            </a:solidFill>
            <a:latin typeface="Franklin Gothic Book"/>
            <a:ea typeface="+mn-ea"/>
            <a:cs typeface="+mn-cs"/>
          </a:endParaRPr>
        </a:p>
      </dgm:t>
    </dgm:pt>
    <dgm:pt modelId="{E5D2DDB8-3894-4029-8877-16883964860D}" type="parTrans" cxnId="{0E7E6A16-D5C5-4DEB-986C-9F0E17E7D0FE}">
      <dgm:prSet/>
      <dgm:spPr/>
      <dgm:t>
        <a:bodyPr/>
        <a:lstStyle/>
        <a:p>
          <a:endParaRPr lang="ru-RU">
            <a:solidFill>
              <a:schemeClr val="accent3"/>
            </a:solidFill>
          </a:endParaRPr>
        </a:p>
      </dgm:t>
    </dgm:pt>
    <dgm:pt modelId="{64C5763E-22E3-437C-BA93-DE17E713849F}" type="sibTrans" cxnId="{0E7E6A16-D5C5-4DEB-986C-9F0E17E7D0FE}">
      <dgm:prSet/>
      <dgm:spPr/>
      <dgm:t>
        <a:bodyPr/>
        <a:lstStyle/>
        <a:p>
          <a:endParaRPr lang="ru-RU">
            <a:solidFill>
              <a:schemeClr val="accent3"/>
            </a:solidFill>
          </a:endParaRPr>
        </a:p>
      </dgm:t>
    </dgm:pt>
    <dgm:pt modelId="{0295F423-FA8A-4F3D-AEE4-E53CDDA73514}">
      <dgm:prSet/>
      <dgm:spPr>
        <a:xfrm>
          <a:off x="0" y="516782"/>
          <a:ext cx="2714624" cy="1628775"/>
        </a:xfrm>
        <a:solidFill>
          <a:schemeClr val="accent5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dirty="0" smtClean="0">
              <a:solidFill>
                <a:schemeClr val="accent3"/>
              </a:solidFill>
              <a:latin typeface="Franklin Gothic Book"/>
              <a:ea typeface="+mn-ea"/>
              <a:cs typeface="+mn-cs"/>
            </a:rPr>
            <a:t>- практическая деятельность (одаренность в ремеслах, спортивная организационная);</a:t>
          </a:r>
          <a:endParaRPr lang="ru-RU" dirty="0">
            <a:solidFill>
              <a:schemeClr val="accent3"/>
            </a:solidFill>
            <a:latin typeface="Franklin Gothic Book"/>
            <a:ea typeface="+mn-ea"/>
            <a:cs typeface="+mn-cs"/>
          </a:endParaRPr>
        </a:p>
      </dgm:t>
    </dgm:pt>
    <dgm:pt modelId="{864E5598-E845-4324-A32B-FF781603240F}" type="parTrans" cxnId="{6D02A498-9809-48E5-B8C3-91AA899D4ED4}">
      <dgm:prSet/>
      <dgm:spPr/>
      <dgm:t>
        <a:bodyPr/>
        <a:lstStyle/>
        <a:p>
          <a:endParaRPr lang="ru-RU">
            <a:solidFill>
              <a:schemeClr val="accent3"/>
            </a:solidFill>
          </a:endParaRPr>
        </a:p>
      </dgm:t>
    </dgm:pt>
    <dgm:pt modelId="{AC70D131-2B21-4E1C-B34B-9765A1E1CC1F}" type="sibTrans" cxnId="{6D02A498-9809-48E5-B8C3-91AA899D4ED4}">
      <dgm:prSet/>
      <dgm:spPr/>
      <dgm:t>
        <a:bodyPr/>
        <a:lstStyle/>
        <a:p>
          <a:endParaRPr lang="ru-RU">
            <a:solidFill>
              <a:schemeClr val="accent3"/>
            </a:solidFill>
          </a:endParaRPr>
        </a:p>
      </dgm:t>
    </dgm:pt>
    <dgm:pt modelId="{4BB4B9D2-06D7-4540-A78F-042F909FEF64}">
      <dgm:prSet/>
      <dgm:spPr>
        <a:xfrm>
          <a:off x="1493043" y="2398712"/>
          <a:ext cx="2714624" cy="1628775"/>
        </a:xfrm>
        <a:solidFill>
          <a:schemeClr val="accent5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dirty="0" smtClean="0">
              <a:solidFill>
                <a:schemeClr val="accent3"/>
              </a:solidFill>
              <a:latin typeface="Franklin Gothic Book"/>
              <a:ea typeface="+mn-ea"/>
              <a:cs typeface="+mn-cs"/>
            </a:rPr>
            <a:t>- художественно-эстетическая деятельность (хореографическая, сценическая, литературно-поэтическая, изобразительная и музыкальная одаренность);</a:t>
          </a:r>
          <a:endParaRPr lang="ru-RU" dirty="0">
            <a:solidFill>
              <a:schemeClr val="accent3"/>
            </a:solidFill>
            <a:latin typeface="Franklin Gothic Book"/>
            <a:ea typeface="+mn-ea"/>
            <a:cs typeface="+mn-cs"/>
          </a:endParaRPr>
        </a:p>
      </dgm:t>
    </dgm:pt>
    <dgm:pt modelId="{F7995229-292E-4CBF-8274-9FD909A93397}" type="parTrans" cxnId="{B487E65D-86DD-4028-A0B5-77F0C4965AB0}">
      <dgm:prSet/>
      <dgm:spPr/>
      <dgm:t>
        <a:bodyPr/>
        <a:lstStyle/>
        <a:p>
          <a:endParaRPr lang="ru-RU">
            <a:solidFill>
              <a:schemeClr val="accent3"/>
            </a:solidFill>
          </a:endParaRPr>
        </a:p>
      </dgm:t>
    </dgm:pt>
    <dgm:pt modelId="{D816EDC0-C84C-49D7-9850-831DA754820E}" type="sibTrans" cxnId="{B487E65D-86DD-4028-A0B5-77F0C4965AB0}">
      <dgm:prSet/>
      <dgm:spPr/>
      <dgm:t>
        <a:bodyPr/>
        <a:lstStyle/>
        <a:p>
          <a:endParaRPr lang="ru-RU">
            <a:solidFill>
              <a:schemeClr val="accent3"/>
            </a:solidFill>
          </a:endParaRPr>
        </a:p>
      </dgm:t>
    </dgm:pt>
    <dgm:pt modelId="{680D8530-CA1E-4517-8E2A-9F5CEFE3190A}">
      <dgm:prSet/>
      <dgm:spPr>
        <a:xfrm>
          <a:off x="4479131" y="2398712"/>
          <a:ext cx="2714624" cy="1628775"/>
        </a:xfrm>
        <a:solidFill>
          <a:schemeClr val="accent5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smtClean="0">
              <a:solidFill>
                <a:schemeClr val="accent3"/>
              </a:solidFill>
              <a:latin typeface="Franklin Gothic Book"/>
              <a:ea typeface="+mn-ea"/>
              <a:cs typeface="+mn-cs"/>
            </a:rPr>
            <a:t>- коммуникативная деятельность (лидерская и аттрактивная одаренность);</a:t>
          </a:r>
          <a:endParaRPr lang="ru-RU" dirty="0">
            <a:solidFill>
              <a:schemeClr val="accent3"/>
            </a:solidFill>
            <a:latin typeface="Franklin Gothic Book"/>
            <a:ea typeface="+mn-ea"/>
            <a:cs typeface="+mn-cs"/>
          </a:endParaRPr>
        </a:p>
      </dgm:t>
    </dgm:pt>
    <dgm:pt modelId="{80CE1E57-41C7-434E-BF06-1E3885E9635F}" type="parTrans" cxnId="{68AB3DCA-F54E-459E-9FE5-F0E72EB11346}">
      <dgm:prSet/>
      <dgm:spPr/>
      <dgm:t>
        <a:bodyPr/>
        <a:lstStyle/>
        <a:p>
          <a:endParaRPr lang="ru-RU">
            <a:solidFill>
              <a:schemeClr val="accent3"/>
            </a:solidFill>
          </a:endParaRPr>
        </a:p>
      </dgm:t>
    </dgm:pt>
    <dgm:pt modelId="{4954DD56-C9FC-45A9-9048-2D22FFEA6BA1}" type="sibTrans" cxnId="{68AB3DCA-F54E-459E-9FE5-F0E72EB11346}">
      <dgm:prSet/>
      <dgm:spPr/>
      <dgm:t>
        <a:bodyPr/>
        <a:lstStyle/>
        <a:p>
          <a:endParaRPr lang="ru-RU">
            <a:solidFill>
              <a:schemeClr val="accent3"/>
            </a:solidFill>
          </a:endParaRPr>
        </a:p>
      </dgm:t>
    </dgm:pt>
    <dgm:pt modelId="{182B30D2-B414-4E8A-94A0-D3952D59052F}" type="pres">
      <dgm:prSet presAssocID="{FAEE1113-5445-4F0C-938D-748F9A81598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3E7E77E-C8F5-473C-BF32-437F8EBC250F}" type="pres">
      <dgm:prSet presAssocID="{0295F423-FA8A-4F3D-AEE4-E53CDDA73514}" presName="node" presStyleLbl="node1" presStyleIdx="0" presStyleCnt="5" custLinFactNeighborX="-4525" custLinFactNeighborY="1124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01C21D4E-5B43-4DDF-AE02-9CF480A2379E}" type="pres">
      <dgm:prSet presAssocID="{AC70D131-2B21-4E1C-B34B-9765A1E1CC1F}" presName="sibTrans" presStyleCnt="0"/>
      <dgm:spPr/>
    </dgm:pt>
    <dgm:pt modelId="{1303682B-9F0E-4DC8-8B7D-F0654B283B48}" type="pres">
      <dgm:prSet presAssocID="{76AF4794-93C9-459E-B0D5-924BAC19CBD6}" presName="node" presStyleLbl="node1" presStyleIdx="1" presStyleCnt="5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C58EA772-F637-440D-95F5-D8786A0AAAA8}" type="pres">
      <dgm:prSet presAssocID="{CBFBE6F6-738E-424B-97EB-FDB4FE2DCCC0}" presName="sibTrans" presStyleCnt="0"/>
      <dgm:spPr/>
    </dgm:pt>
    <dgm:pt modelId="{C6F0AAF9-62A6-46E0-AD7F-551633427F18}" type="pres">
      <dgm:prSet presAssocID="{DA2C0859-C380-4281-919D-6C62F18E9DA1}" presName="node" presStyleLbl="node1" presStyleIdx="2" presStyleCnt="5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D77E0EDD-5282-4E78-9A44-AF1BE84AEEF3}" type="pres">
      <dgm:prSet presAssocID="{64C5763E-22E3-437C-BA93-DE17E713849F}" presName="sibTrans" presStyleCnt="0"/>
      <dgm:spPr/>
    </dgm:pt>
    <dgm:pt modelId="{2A1FFE73-D2AF-43C2-91B5-8E70F27761CD}" type="pres">
      <dgm:prSet presAssocID="{4BB4B9D2-06D7-4540-A78F-042F909FEF64}" presName="node" presStyleLbl="node1" presStyleIdx="3" presStyleCnt="5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93A933A4-6B14-437B-B019-21F829D069D4}" type="pres">
      <dgm:prSet presAssocID="{D816EDC0-C84C-49D7-9850-831DA754820E}" presName="sibTrans" presStyleCnt="0"/>
      <dgm:spPr/>
    </dgm:pt>
    <dgm:pt modelId="{C8A9CBF4-F035-42BD-9A94-3FF5C429729A}" type="pres">
      <dgm:prSet presAssocID="{680D8530-CA1E-4517-8E2A-9F5CEFE3190A}" presName="node" presStyleLbl="node1" presStyleIdx="4" presStyleCnt="5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</dgm:ptLst>
  <dgm:cxnLst>
    <dgm:cxn modelId="{B487E65D-86DD-4028-A0B5-77F0C4965AB0}" srcId="{FAEE1113-5445-4F0C-938D-748F9A815988}" destId="{4BB4B9D2-06D7-4540-A78F-042F909FEF64}" srcOrd="3" destOrd="0" parTransId="{F7995229-292E-4CBF-8274-9FD909A93397}" sibTransId="{D816EDC0-C84C-49D7-9850-831DA754820E}"/>
    <dgm:cxn modelId="{927A7EF0-B0E2-4189-85B6-75C31EEFE4EC}" type="presOf" srcId="{DA2C0859-C380-4281-919D-6C62F18E9DA1}" destId="{C6F0AAF9-62A6-46E0-AD7F-551633427F18}" srcOrd="0" destOrd="0" presId="urn:microsoft.com/office/officeart/2005/8/layout/default#1"/>
    <dgm:cxn modelId="{2F436034-BCB8-4D29-AAD0-2A4520AF51C4}" type="presOf" srcId="{76AF4794-93C9-459E-B0D5-924BAC19CBD6}" destId="{1303682B-9F0E-4DC8-8B7D-F0654B283B48}" srcOrd="0" destOrd="0" presId="urn:microsoft.com/office/officeart/2005/8/layout/default#1"/>
    <dgm:cxn modelId="{D283E817-405C-476D-8F3F-EAA76E0645FE}" srcId="{FAEE1113-5445-4F0C-938D-748F9A815988}" destId="{76AF4794-93C9-459E-B0D5-924BAC19CBD6}" srcOrd="1" destOrd="0" parTransId="{07755B9F-3097-48D3-A2DD-5D31B7D73BE7}" sibTransId="{CBFBE6F6-738E-424B-97EB-FDB4FE2DCCC0}"/>
    <dgm:cxn modelId="{68AB3DCA-F54E-459E-9FE5-F0E72EB11346}" srcId="{FAEE1113-5445-4F0C-938D-748F9A815988}" destId="{680D8530-CA1E-4517-8E2A-9F5CEFE3190A}" srcOrd="4" destOrd="0" parTransId="{80CE1E57-41C7-434E-BF06-1E3885E9635F}" sibTransId="{4954DD56-C9FC-45A9-9048-2D22FFEA6BA1}"/>
    <dgm:cxn modelId="{B9274542-779C-47BA-A4E9-8EDDAB2FF276}" type="presOf" srcId="{FAEE1113-5445-4F0C-938D-748F9A815988}" destId="{182B30D2-B414-4E8A-94A0-D3952D59052F}" srcOrd="0" destOrd="0" presId="urn:microsoft.com/office/officeart/2005/8/layout/default#1"/>
    <dgm:cxn modelId="{0E7E6A16-D5C5-4DEB-986C-9F0E17E7D0FE}" srcId="{FAEE1113-5445-4F0C-938D-748F9A815988}" destId="{DA2C0859-C380-4281-919D-6C62F18E9DA1}" srcOrd="2" destOrd="0" parTransId="{E5D2DDB8-3894-4029-8877-16883964860D}" sibTransId="{64C5763E-22E3-437C-BA93-DE17E713849F}"/>
    <dgm:cxn modelId="{20D495DD-84C3-4A06-A896-BF074625B8F9}" type="presOf" srcId="{4BB4B9D2-06D7-4540-A78F-042F909FEF64}" destId="{2A1FFE73-D2AF-43C2-91B5-8E70F27761CD}" srcOrd="0" destOrd="0" presId="urn:microsoft.com/office/officeart/2005/8/layout/default#1"/>
    <dgm:cxn modelId="{6D02A498-9809-48E5-B8C3-91AA899D4ED4}" srcId="{FAEE1113-5445-4F0C-938D-748F9A815988}" destId="{0295F423-FA8A-4F3D-AEE4-E53CDDA73514}" srcOrd="0" destOrd="0" parTransId="{864E5598-E845-4324-A32B-FF781603240F}" sibTransId="{AC70D131-2B21-4E1C-B34B-9765A1E1CC1F}"/>
    <dgm:cxn modelId="{3F6DB4BE-BF97-4CB8-A101-11509A0123B6}" type="presOf" srcId="{0295F423-FA8A-4F3D-AEE4-E53CDDA73514}" destId="{93E7E77E-C8F5-473C-BF32-437F8EBC250F}" srcOrd="0" destOrd="0" presId="urn:microsoft.com/office/officeart/2005/8/layout/default#1"/>
    <dgm:cxn modelId="{1153B5AB-1C82-48DD-BCCE-B51B3B728A28}" type="presOf" srcId="{680D8530-CA1E-4517-8E2A-9F5CEFE3190A}" destId="{C8A9CBF4-F035-42BD-9A94-3FF5C429729A}" srcOrd="0" destOrd="0" presId="urn:microsoft.com/office/officeart/2005/8/layout/default#1"/>
    <dgm:cxn modelId="{4FC2955D-57C6-4F12-9261-8E09BEFFC1F7}" type="presParOf" srcId="{182B30D2-B414-4E8A-94A0-D3952D59052F}" destId="{93E7E77E-C8F5-473C-BF32-437F8EBC250F}" srcOrd="0" destOrd="0" presId="urn:microsoft.com/office/officeart/2005/8/layout/default#1"/>
    <dgm:cxn modelId="{FC8CCDD8-C70B-4EBD-A260-E6DFBAD71824}" type="presParOf" srcId="{182B30D2-B414-4E8A-94A0-D3952D59052F}" destId="{01C21D4E-5B43-4DDF-AE02-9CF480A2379E}" srcOrd="1" destOrd="0" presId="urn:microsoft.com/office/officeart/2005/8/layout/default#1"/>
    <dgm:cxn modelId="{6960BBAA-F009-4C02-8E40-251E69A335AC}" type="presParOf" srcId="{182B30D2-B414-4E8A-94A0-D3952D59052F}" destId="{1303682B-9F0E-4DC8-8B7D-F0654B283B48}" srcOrd="2" destOrd="0" presId="urn:microsoft.com/office/officeart/2005/8/layout/default#1"/>
    <dgm:cxn modelId="{A74006E3-4815-4878-B7EE-953B8CEA973F}" type="presParOf" srcId="{182B30D2-B414-4E8A-94A0-D3952D59052F}" destId="{C58EA772-F637-440D-95F5-D8786A0AAAA8}" srcOrd="3" destOrd="0" presId="urn:microsoft.com/office/officeart/2005/8/layout/default#1"/>
    <dgm:cxn modelId="{232D9EE2-6C43-4A14-999C-F3C1E54296E5}" type="presParOf" srcId="{182B30D2-B414-4E8A-94A0-D3952D59052F}" destId="{C6F0AAF9-62A6-46E0-AD7F-551633427F18}" srcOrd="4" destOrd="0" presId="urn:microsoft.com/office/officeart/2005/8/layout/default#1"/>
    <dgm:cxn modelId="{2B328CD4-8816-495E-8DF7-D529D7139528}" type="presParOf" srcId="{182B30D2-B414-4E8A-94A0-D3952D59052F}" destId="{D77E0EDD-5282-4E78-9A44-AF1BE84AEEF3}" srcOrd="5" destOrd="0" presId="urn:microsoft.com/office/officeart/2005/8/layout/default#1"/>
    <dgm:cxn modelId="{AEB73DFA-407C-4372-B6D5-141C2FD4B7D4}" type="presParOf" srcId="{182B30D2-B414-4E8A-94A0-D3952D59052F}" destId="{2A1FFE73-D2AF-43C2-91B5-8E70F27761CD}" srcOrd="6" destOrd="0" presId="urn:microsoft.com/office/officeart/2005/8/layout/default#1"/>
    <dgm:cxn modelId="{EA69A257-D226-4CBE-BD86-19EF8A6917AB}" type="presParOf" srcId="{182B30D2-B414-4E8A-94A0-D3952D59052F}" destId="{93A933A4-6B14-437B-B019-21F829D069D4}" srcOrd="7" destOrd="0" presId="urn:microsoft.com/office/officeart/2005/8/layout/default#1"/>
    <dgm:cxn modelId="{4297E464-1EBA-45C7-BE7A-9DC05428A87B}" type="presParOf" srcId="{182B30D2-B414-4E8A-94A0-D3952D59052F}" destId="{C8A9CBF4-F035-42BD-9A94-3FF5C429729A}" srcOrd="8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BCCC189-A7F9-481C-B660-5AD34CB4CC63}" type="doc">
      <dgm:prSet loTypeId="urn:microsoft.com/office/officeart/2005/8/layout/hList1" loCatId="list" qsTypeId="urn:microsoft.com/office/officeart/2005/8/quickstyle/3d4" qsCatId="3D" csTypeId="urn:microsoft.com/office/officeart/2005/8/colors/accent5_1" csCatId="accent5" phldr="1"/>
      <dgm:spPr/>
      <dgm:t>
        <a:bodyPr/>
        <a:lstStyle/>
        <a:p>
          <a:endParaRPr lang="ru-RU"/>
        </a:p>
      </dgm:t>
    </dgm:pt>
    <dgm:pt modelId="{9AE5D86A-81C6-4367-9C26-EE89362A823C}">
      <dgm:prSet phldrT="[Текст]" custT="1"/>
      <dgm:spPr/>
      <dgm:t>
        <a:bodyPr/>
        <a:lstStyle/>
        <a:p>
          <a:r>
            <a:rPr lang="ru-RU" sz="1800" dirty="0" smtClean="0"/>
            <a:t>Интеллектуальная сфера</a:t>
          </a:r>
          <a:endParaRPr lang="ru-RU" dirty="0"/>
        </a:p>
      </dgm:t>
    </dgm:pt>
    <dgm:pt modelId="{F865A64D-1FA4-45D6-A8A8-905D58B641E5}" type="parTrans" cxnId="{C5F6EF50-A799-4071-B637-D815567D68DF}">
      <dgm:prSet/>
      <dgm:spPr/>
      <dgm:t>
        <a:bodyPr/>
        <a:lstStyle/>
        <a:p>
          <a:endParaRPr lang="ru-RU"/>
        </a:p>
      </dgm:t>
    </dgm:pt>
    <dgm:pt modelId="{826D9C56-616E-4AD7-9423-5C2FD874B51C}" type="sibTrans" cxnId="{C5F6EF50-A799-4071-B637-D815567D68DF}">
      <dgm:prSet/>
      <dgm:spPr/>
      <dgm:t>
        <a:bodyPr/>
        <a:lstStyle/>
        <a:p>
          <a:endParaRPr lang="ru-RU"/>
        </a:p>
      </dgm:t>
    </dgm:pt>
    <dgm:pt modelId="{BB1EEF04-0B01-4784-9A8F-11EDCD080D70}">
      <dgm:prSet phldrT="[Текст]"/>
      <dgm:spPr/>
      <dgm:t>
        <a:bodyPr/>
        <a:lstStyle/>
        <a:p>
          <a:r>
            <a:rPr lang="ru-RU" dirty="0" smtClean="0"/>
            <a:t>сенсомоторный уровень;</a:t>
          </a:r>
          <a:endParaRPr lang="ru-RU" dirty="0"/>
        </a:p>
      </dgm:t>
    </dgm:pt>
    <dgm:pt modelId="{4440BD27-CDDA-462E-9D56-70DAEE432794}" type="parTrans" cxnId="{A6E8021A-07B0-4288-A13F-CFA6082630AC}">
      <dgm:prSet/>
      <dgm:spPr/>
      <dgm:t>
        <a:bodyPr/>
        <a:lstStyle/>
        <a:p>
          <a:endParaRPr lang="ru-RU"/>
        </a:p>
      </dgm:t>
    </dgm:pt>
    <dgm:pt modelId="{DDDD2CF2-F656-409E-9A79-8B232E5871AF}" type="sibTrans" cxnId="{A6E8021A-07B0-4288-A13F-CFA6082630AC}">
      <dgm:prSet/>
      <dgm:spPr/>
      <dgm:t>
        <a:bodyPr/>
        <a:lstStyle/>
        <a:p>
          <a:endParaRPr lang="ru-RU"/>
        </a:p>
      </dgm:t>
    </dgm:pt>
    <dgm:pt modelId="{F77B2FC6-D5D9-4B83-8C7D-5E1A343DB1B9}">
      <dgm:prSet phldrT="[Текст]"/>
      <dgm:spPr/>
      <dgm:t>
        <a:bodyPr/>
        <a:lstStyle/>
        <a:p>
          <a:r>
            <a:rPr lang="ru-RU" dirty="0" smtClean="0"/>
            <a:t>пространственно-визуальный уровень;</a:t>
          </a:r>
          <a:endParaRPr lang="ru-RU" dirty="0"/>
        </a:p>
      </dgm:t>
    </dgm:pt>
    <dgm:pt modelId="{1476989D-078C-4F74-A391-0B6E6930F084}" type="parTrans" cxnId="{B259DAEC-887A-43DD-AE68-5553020CEA68}">
      <dgm:prSet/>
      <dgm:spPr/>
      <dgm:t>
        <a:bodyPr/>
        <a:lstStyle/>
        <a:p>
          <a:endParaRPr lang="ru-RU"/>
        </a:p>
      </dgm:t>
    </dgm:pt>
    <dgm:pt modelId="{CD9F2B76-CCFB-4880-8C2D-1220D0FE575B}" type="sibTrans" cxnId="{B259DAEC-887A-43DD-AE68-5553020CEA68}">
      <dgm:prSet/>
      <dgm:spPr/>
      <dgm:t>
        <a:bodyPr/>
        <a:lstStyle/>
        <a:p>
          <a:endParaRPr lang="ru-RU"/>
        </a:p>
      </dgm:t>
    </dgm:pt>
    <dgm:pt modelId="{2AA59BAF-9355-4FA6-9392-722A89AFD08E}">
      <dgm:prSet phldrT="[Текст]" custT="1"/>
      <dgm:spPr/>
      <dgm:t>
        <a:bodyPr/>
        <a:lstStyle/>
        <a:p>
          <a:r>
            <a:rPr lang="ru-RU" sz="1800" dirty="0" smtClean="0"/>
            <a:t>Эмоциональная</a:t>
          </a:r>
        </a:p>
        <a:p>
          <a:r>
            <a:rPr lang="ru-RU" sz="1800" dirty="0" smtClean="0"/>
            <a:t>сфера</a:t>
          </a:r>
          <a:endParaRPr lang="ru-RU" dirty="0"/>
        </a:p>
      </dgm:t>
    </dgm:pt>
    <dgm:pt modelId="{5A120269-9CB9-4AB2-97F8-2DB8235EC482}" type="parTrans" cxnId="{CB690CBF-F487-4C8E-8DF3-44A2D9FDA355}">
      <dgm:prSet/>
      <dgm:spPr/>
      <dgm:t>
        <a:bodyPr/>
        <a:lstStyle/>
        <a:p>
          <a:endParaRPr lang="ru-RU"/>
        </a:p>
      </dgm:t>
    </dgm:pt>
    <dgm:pt modelId="{A9A65C4E-992E-469F-BDE4-5767BBFFF428}" type="sibTrans" cxnId="{CB690CBF-F487-4C8E-8DF3-44A2D9FDA355}">
      <dgm:prSet/>
      <dgm:spPr/>
      <dgm:t>
        <a:bodyPr/>
        <a:lstStyle/>
        <a:p>
          <a:endParaRPr lang="ru-RU"/>
        </a:p>
      </dgm:t>
    </dgm:pt>
    <dgm:pt modelId="{376BA9AF-712E-4CFA-A0BA-0C4FB1E84D18}">
      <dgm:prSet phldrT="[Текст]"/>
      <dgm:spPr/>
      <dgm:t>
        <a:bodyPr/>
        <a:lstStyle/>
        <a:p>
          <a:r>
            <a:rPr lang="ru-RU" dirty="0" smtClean="0"/>
            <a:t>уровень эмоционального реагирования;</a:t>
          </a:r>
          <a:endParaRPr lang="ru-RU" dirty="0"/>
        </a:p>
      </dgm:t>
    </dgm:pt>
    <dgm:pt modelId="{C3D25C74-34C7-46CE-9D45-6DA13961F5B3}" type="parTrans" cxnId="{30B92023-944B-47FA-9FBA-64537A79AA98}">
      <dgm:prSet/>
      <dgm:spPr/>
      <dgm:t>
        <a:bodyPr/>
        <a:lstStyle/>
        <a:p>
          <a:endParaRPr lang="ru-RU"/>
        </a:p>
      </dgm:t>
    </dgm:pt>
    <dgm:pt modelId="{56E97C60-CF5F-479A-B5C7-8569C319D8DA}" type="sibTrans" cxnId="{30B92023-944B-47FA-9FBA-64537A79AA98}">
      <dgm:prSet/>
      <dgm:spPr/>
      <dgm:t>
        <a:bodyPr/>
        <a:lstStyle/>
        <a:p>
          <a:endParaRPr lang="ru-RU"/>
        </a:p>
      </dgm:t>
    </dgm:pt>
    <dgm:pt modelId="{EC3C781D-16AF-4923-9C35-1EC9FAEC4364}">
      <dgm:prSet phldrT="[Текст]"/>
      <dgm:spPr/>
      <dgm:t>
        <a:bodyPr/>
        <a:lstStyle/>
        <a:p>
          <a:r>
            <a:rPr lang="ru-RU" dirty="0" smtClean="0"/>
            <a:t>уровень эмоционального переживания.</a:t>
          </a:r>
          <a:endParaRPr lang="ru-RU" dirty="0"/>
        </a:p>
      </dgm:t>
    </dgm:pt>
    <dgm:pt modelId="{452B5FA9-4CB8-40E6-BAB4-82939ECCCE82}" type="parTrans" cxnId="{A6DDCA8E-BC45-4B4C-8B29-CA6EC24738F9}">
      <dgm:prSet/>
      <dgm:spPr/>
      <dgm:t>
        <a:bodyPr/>
        <a:lstStyle/>
        <a:p>
          <a:endParaRPr lang="ru-RU"/>
        </a:p>
      </dgm:t>
    </dgm:pt>
    <dgm:pt modelId="{FAAAA152-3820-4CD3-9AFD-CAF336981019}" type="sibTrans" cxnId="{A6DDCA8E-BC45-4B4C-8B29-CA6EC24738F9}">
      <dgm:prSet/>
      <dgm:spPr/>
      <dgm:t>
        <a:bodyPr/>
        <a:lstStyle/>
        <a:p>
          <a:endParaRPr lang="ru-RU"/>
        </a:p>
      </dgm:t>
    </dgm:pt>
    <dgm:pt modelId="{E0DFF83D-17E1-4385-B6CD-BD5604A386B6}">
      <dgm:prSet phldrT="[Текст]" custT="1"/>
      <dgm:spPr/>
      <dgm:t>
        <a:bodyPr/>
        <a:lstStyle/>
        <a:p>
          <a:r>
            <a:rPr lang="ru-RU" sz="1800" dirty="0" smtClean="0"/>
            <a:t>Мотивационно-волевая сфера</a:t>
          </a:r>
          <a:endParaRPr lang="ru-RU" dirty="0"/>
        </a:p>
      </dgm:t>
    </dgm:pt>
    <dgm:pt modelId="{E1184278-46F1-4306-B57D-5746C775F915}" type="parTrans" cxnId="{AA844893-6AA1-4AB2-B068-4D145ECE19EC}">
      <dgm:prSet/>
      <dgm:spPr/>
      <dgm:t>
        <a:bodyPr/>
        <a:lstStyle/>
        <a:p>
          <a:endParaRPr lang="ru-RU"/>
        </a:p>
      </dgm:t>
    </dgm:pt>
    <dgm:pt modelId="{C1030912-0625-41F9-82AB-CE5DE81D0D33}" type="sibTrans" cxnId="{AA844893-6AA1-4AB2-B068-4D145ECE19EC}">
      <dgm:prSet/>
      <dgm:spPr/>
      <dgm:t>
        <a:bodyPr/>
        <a:lstStyle/>
        <a:p>
          <a:endParaRPr lang="ru-RU"/>
        </a:p>
      </dgm:t>
    </dgm:pt>
    <dgm:pt modelId="{28463100-4312-40D2-A6C3-374F0E668795}">
      <dgm:prSet phldrT="[Текст]"/>
      <dgm:spPr/>
      <dgm:t>
        <a:bodyPr/>
        <a:lstStyle/>
        <a:p>
          <a:r>
            <a:rPr lang="ru-RU" dirty="0" smtClean="0"/>
            <a:t>уровень побуждения;</a:t>
          </a:r>
          <a:endParaRPr lang="ru-RU" dirty="0"/>
        </a:p>
      </dgm:t>
    </dgm:pt>
    <dgm:pt modelId="{9E5D123E-7BA1-4B3B-8BC5-663CBB57A76A}" type="parTrans" cxnId="{7D7B3C03-1C5B-48BC-AD70-D5234EE94601}">
      <dgm:prSet/>
      <dgm:spPr/>
      <dgm:t>
        <a:bodyPr/>
        <a:lstStyle/>
        <a:p>
          <a:endParaRPr lang="ru-RU"/>
        </a:p>
      </dgm:t>
    </dgm:pt>
    <dgm:pt modelId="{FE843FEB-03F2-414B-9AC9-3BDF903A23CE}" type="sibTrans" cxnId="{7D7B3C03-1C5B-48BC-AD70-D5234EE94601}">
      <dgm:prSet/>
      <dgm:spPr/>
      <dgm:t>
        <a:bodyPr/>
        <a:lstStyle/>
        <a:p>
          <a:endParaRPr lang="ru-RU"/>
        </a:p>
      </dgm:t>
    </dgm:pt>
    <dgm:pt modelId="{F892986E-16C0-41FE-A162-7D1C28AA32E4}">
      <dgm:prSet phldrT="[Текст]"/>
      <dgm:spPr/>
      <dgm:t>
        <a:bodyPr/>
        <a:lstStyle/>
        <a:p>
          <a:r>
            <a:rPr lang="ru-RU" dirty="0" smtClean="0"/>
            <a:t>уровень постановки целей;</a:t>
          </a:r>
          <a:endParaRPr lang="ru-RU" dirty="0"/>
        </a:p>
      </dgm:t>
    </dgm:pt>
    <dgm:pt modelId="{2E07AC7C-C88A-4377-A2BE-70497245041F}" type="parTrans" cxnId="{E16691CB-2147-46C2-BB5C-7584D360C25C}">
      <dgm:prSet/>
      <dgm:spPr/>
      <dgm:t>
        <a:bodyPr/>
        <a:lstStyle/>
        <a:p>
          <a:endParaRPr lang="ru-RU"/>
        </a:p>
      </dgm:t>
    </dgm:pt>
    <dgm:pt modelId="{2F91FD52-AB3D-418F-966B-D69249829BF1}" type="sibTrans" cxnId="{E16691CB-2147-46C2-BB5C-7584D360C25C}">
      <dgm:prSet/>
      <dgm:spPr/>
      <dgm:t>
        <a:bodyPr/>
        <a:lstStyle/>
        <a:p>
          <a:endParaRPr lang="ru-RU"/>
        </a:p>
      </dgm:t>
    </dgm:pt>
    <dgm:pt modelId="{8ECDAF26-130C-4368-999D-4129A49910E4}">
      <dgm:prSet phldrT="[Текст]"/>
      <dgm:spPr/>
      <dgm:t>
        <a:bodyPr/>
        <a:lstStyle/>
        <a:p>
          <a:r>
            <a:rPr lang="ru-RU" dirty="0" smtClean="0"/>
            <a:t>понятийно-логический уровень.</a:t>
          </a:r>
          <a:endParaRPr lang="ru-RU" dirty="0"/>
        </a:p>
      </dgm:t>
    </dgm:pt>
    <dgm:pt modelId="{07E05455-F6C4-4D25-871E-CB81A3B58987}" type="parTrans" cxnId="{10FB8DAF-1B53-4509-AD8F-18CC23F1ACE3}">
      <dgm:prSet/>
      <dgm:spPr/>
      <dgm:t>
        <a:bodyPr/>
        <a:lstStyle/>
        <a:p>
          <a:endParaRPr lang="ru-RU"/>
        </a:p>
      </dgm:t>
    </dgm:pt>
    <dgm:pt modelId="{9317DA79-388B-4D6D-8F5A-2DA96D1D878C}" type="sibTrans" cxnId="{10FB8DAF-1B53-4509-AD8F-18CC23F1ACE3}">
      <dgm:prSet/>
      <dgm:spPr/>
      <dgm:t>
        <a:bodyPr/>
        <a:lstStyle/>
        <a:p>
          <a:endParaRPr lang="ru-RU"/>
        </a:p>
      </dgm:t>
    </dgm:pt>
    <dgm:pt modelId="{5F1C09FD-EABD-4E7A-A562-0DF2556955AB}">
      <dgm:prSet phldrT="[Текст]"/>
      <dgm:spPr/>
      <dgm:t>
        <a:bodyPr/>
        <a:lstStyle/>
        <a:p>
          <a:endParaRPr lang="ru-RU" dirty="0"/>
        </a:p>
      </dgm:t>
    </dgm:pt>
    <dgm:pt modelId="{97DA2E3C-892B-4EFE-8440-7E9FACD472E0}" type="parTrans" cxnId="{031EED77-5854-4C80-AF9D-0DF47D0CD749}">
      <dgm:prSet/>
      <dgm:spPr/>
      <dgm:t>
        <a:bodyPr/>
        <a:lstStyle/>
        <a:p>
          <a:endParaRPr lang="ru-RU"/>
        </a:p>
      </dgm:t>
    </dgm:pt>
    <dgm:pt modelId="{D7184990-20FA-48E8-A94D-DE517A809638}" type="sibTrans" cxnId="{031EED77-5854-4C80-AF9D-0DF47D0CD749}">
      <dgm:prSet/>
      <dgm:spPr/>
      <dgm:t>
        <a:bodyPr/>
        <a:lstStyle/>
        <a:p>
          <a:endParaRPr lang="ru-RU"/>
        </a:p>
      </dgm:t>
    </dgm:pt>
    <dgm:pt modelId="{68A09E0D-4160-4E39-B106-89478683F299}">
      <dgm:prSet phldrT="[Текст]"/>
      <dgm:spPr/>
      <dgm:t>
        <a:bodyPr/>
        <a:lstStyle/>
        <a:p>
          <a:r>
            <a:rPr lang="ru-RU" dirty="0" smtClean="0"/>
            <a:t>уровень </a:t>
          </a:r>
          <a:r>
            <a:rPr lang="ru-RU" dirty="0" err="1" smtClean="0"/>
            <a:t>смыслопорождения</a:t>
          </a:r>
          <a:r>
            <a:rPr lang="ru-RU" dirty="0" smtClean="0"/>
            <a:t>.</a:t>
          </a:r>
          <a:endParaRPr lang="ru-RU" dirty="0"/>
        </a:p>
      </dgm:t>
    </dgm:pt>
    <dgm:pt modelId="{BD1DE49D-538D-4C5A-83BD-2D2D47E307A9}" type="parTrans" cxnId="{35F6A9C8-E4C9-4CAC-8409-521FEEF6712B}">
      <dgm:prSet/>
      <dgm:spPr/>
      <dgm:t>
        <a:bodyPr/>
        <a:lstStyle/>
        <a:p>
          <a:endParaRPr lang="ru-RU"/>
        </a:p>
      </dgm:t>
    </dgm:pt>
    <dgm:pt modelId="{4125354E-1868-4063-9D8E-2A5560297EF7}" type="sibTrans" cxnId="{35F6A9C8-E4C9-4CAC-8409-521FEEF6712B}">
      <dgm:prSet/>
      <dgm:spPr/>
      <dgm:t>
        <a:bodyPr/>
        <a:lstStyle/>
        <a:p>
          <a:endParaRPr lang="ru-RU"/>
        </a:p>
      </dgm:t>
    </dgm:pt>
    <dgm:pt modelId="{2EBA4114-3499-487F-BE8A-1D244E194374}" type="pres">
      <dgm:prSet presAssocID="{3BCCC189-A7F9-481C-B660-5AD34CB4CC6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6123F53-F8DC-4D7B-9D42-37881BEC10CA}" type="pres">
      <dgm:prSet presAssocID="{9AE5D86A-81C6-4367-9C26-EE89362A823C}" presName="composite" presStyleCnt="0"/>
      <dgm:spPr/>
    </dgm:pt>
    <dgm:pt modelId="{DE3FE0F1-AF56-4677-84A2-C3B033D64F60}" type="pres">
      <dgm:prSet presAssocID="{9AE5D86A-81C6-4367-9C26-EE89362A823C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546A50-465C-4D82-A78D-3946A5EF496F}" type="pres">
      <dgm:prSet presAssocID="{9AE5D86A-81C6-4367-9C26-EE89362A823C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E2E238-9327-4C9F-A782-71CCAB0E6C27}" type="pres">
      <dgm:prSet presAssocID="{826D9C56-616E-4AD7-9423-5C2FD874B51C}" presName="space" presStyleCnt="0"/>
      <dgm:spPr/>
    </dgm:pt>
    <dgm:pt modelId="{1BDE8597-6A05-4FD7-9616-19076CF328C4}" type="pres">
      <dgm:prSet presAssocID="{2AA59BAF-9355-4FA6-9392-722A89AFD08E}" presName="composite" presStyleCnt="0"/>
      <dgm:spPr/>
    </dgm:pt>
    <dgm:pt modelId="{93B36381-4147-43CC-B129-1AE1502E78D4}" type="pres">
      <dgm:prSet presAssocID="{2AA59BAF-9355-4FA6-9392-722A89AFD08E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BAC856-83D8-42FE-A3BD-DDD57662412D}" type="pres">
      <dgm:prSet presAssocID="{2AA59BAF-9355-4FA6-9392-722A89AFD08E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B23F65-6E14-43F2-8670-794BEA485935}" type="pres">
      <dgm:prSet presAssocID="{A9A65C4E-992E-469F-BDE4-5767BBFFF428}" presName="space" presStyleCnt="0"/>
      <dgm:spPr/>
    </dgm:pt>
    <dgm:pt modelId="{0E5B6F17-2A57-4BC2-9F00-5281A212ADEE}" type="pres">
      <dgm:prSet presAssocID="{E0DFF83D-17E1-4385-B6CD-BD5604A386B6}" presName="composite" presStyleCnt="0"/>
      <dgm:spPr/>
    </dgm:pt>
    <dgm:pt modelId="{43352C7B-434E-4257-B3E2-434DB053BF16}" type="pres">
      <dgm:prSet presAssocID="{E0DFF83D-17E1-4385-B6CD-BD5604A386B6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D52EE4-DF21-4C1C-BDCE-315A601AA822}" type="pres">
      <dgm:prSet presAssocID="{E0DFF83D-17E1-4385-B6CD-BD5604A386B6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6FA7F9A-EB33-45BE-8090-F07F2B0BB42E}" type="presOf" srcId="{9AE5D86A-81C6-4367-9C26-EE89362A823C}" destId="{DE3FE0F1-AF56-4677-84A2-C3B033D64F60}" srcOrd="0" destOrd="0" presId="urn:microsoft.com/office/officeart/2005/8/layout/hList1"/>
    <dgm:cxn modelId="{008AA629-6560-4E0F-A315-1D5C9A382944}" type="presOf" srcId="{2AA59BAF-9355-4FA6-9392-722A89AFD08E}" destId="{93B36381-4147-43CC-B129-1AE1502E78D4}" srcOrd="0" destOrd="0" presId="urn:microsoft.com/office/officeart/2005/8/layout/hList1"/>
    <dgm:cxn modelId="{A6E8021A-07B0-4288-A13F-CFA6082630AC}" srcId="{9AE5D86A-81C6-4367-9C26-EE89362A823C}" destId="{BB1EEF04-0B01-4784-9A8F-11EDCD080D70}" srcOrd="0" destOrd="0" parTransId="{4440BD27-CDDA-462E-9D56-70DAEE432794}" sibTransId="{DDDD2CF2-F656-409E-9A79-8B232E5871AF}"/>
    <dgm:cxn modelId="{17B5D7F7-100E-4CD4-B2C4-70BC4184631F}" type="presOf" srcId="{68A09E0D-4160-4E39-B106-89478683F299}" destId="{2AD52EE4-DF21-4C1C-BDCE-315A601AA822}" srcOrd="0" destOrd="2" presId="urn:microsoft.com/office/officeart/2005/8/layout/hList1"/>
    <dgm:cxn modelId="{B8FE2D2C-4858-43B1-A06E-E5C1787D6BAF}" type="presOf" srcId="{E0DFF83D-17E1-4385-B6CD-BD5604A386B6}" destId="{43352C7B-434E-4257-B3E2-434DB053BF16}" srcOrd="0" destOrd="0" presId="urn:microsoft.com/office/officeart/2005/8/layout/hList1"/>
    <dgm:cxn modelId="{7D7B3C03-1C5B-48BC-AD70-D5234EE94601}" srcId="{E0DFF83D-17E1-4385-B6CD-BD5604A386B6}" destId="{28463100-4312-40D2-A6C3-374F0E668795}" srcOrd="0" destOrd="0" parTransId="{9E5D123E-7BA1-4B3B-8BC5-663CBB57A76A}" sibTransId="{FE843FEB-03F2-414B-9AC9-3BDF903A23CE}"/>
    <dgm:cxn modelId="{4802C6A7-C1EB-4F44-B067-43E5153FB903}" type="presOf" srcId="{F77B2FC6-D5D9-4B83-8C7D-5E1A343DB1B9}" destId="{B5546A50-465C-4D82-A78D-3946A5EF496F}" srcOrd="0" destOrd="1" presId="urn:microsoft.com/office/officeart/2005/8/layout/hList1"/>
    <dgm:cxn modelId="{B259DAEC-887A-43DD-AE68-5553020CEA68}" srcId="{9AE5D86A-81C6-4367-9C26-EE89362A823C}" destId="{F77B2FC6-D5D9-4B83-8C7D-5E1A343DB1B9}" srcOrd="1" destOrd="0" parTransId="{1476989D-078C-4F74-A391-0B6E6930F084}" sibTransId="{CD9F2B76-CCFB-4880-8C2D-1220D0FE575B}"/>
    <dgm:cxn modelId="{BB32640D-EA78-4627-9B14-6D316DF8BE26}" type="presOf" srcId="{BB1EEF04-0B01-4784-9A8F-11EDCD080D70}" destId="{B5546A50-465C-4D82-A78D-3946A5EF496F}" srcOrd="0" destOrd="0" presId="urn:microsoft.com/office/officeart/2005/8/layout/hList1"/>
    <dgm:cxn modelId="{A9A05401-4C27-4442-984C-9FAEBB1C8CA5}" type="presOf" srcId="{F892986E-16C0-41FE-A162-7D1C28AA32E4}" destId="{2AD52EE4-DF21-4C1C-BDCE-315A601AA822}" srcOrd="0" destOrd="1" presId="urn:microsoft.com/office/officeart/2005/8/layout/hList1"/>
    <dgm:cxn modelId="{A6DDCA8E-BC45-4B4C-8B29-CA6EC24738F9}" srcId="{2AA59BAF-9355-4FA6-9392-722A89AFD08E}" destId="{EC3C781D-16AF-4923-9C35-1EC9FAEC4364}" srcOrd="1" destOrd="0" parTransId="{452B5FA9-4CB8-40E6-BAB4-82939ECCCE82}" sibTransId="{FAAAA152-3820-4CD3-9AFD-CAF336981019}"/>
    <dgm:cxn modelId="{E16691CB-2147-46C2-BB5C-7584D360C25C}" srcId="{E0DFF83D-17E1-4385-B6CD-BD5604A386B6}" destId="{F892986E-16C0-41FE-A162-7D1C28AA32E4}" srcOrd="1" destOrd="0" parTransId="{2E07AC7C-C88A-4377-A2BE-70497245041F}" sibTransId="{2F91FD52-AB3D-418F-966B-D69249829BF1}"/>
    <dgm:cxn modelId="{30B92023-944B-47FA-9FBA-64537A79AA98}" srcId="{2AA59BAF-9355-4FA6-9392-722A89AFD08E}" destId="{376BA9AF-712E-4CFA-A0BA-0C4FB1E84D18}" srcOrd="0" destOrd="0" parTransId="{C3D25C74-34C7-46CE-9D45-6DA13961F5B3}" sibTransId="{56E97C60-CF5F-479A-B5C7-8569C319D8DA}"/>
    <dgm:cxn modelId="{AA844893-6AA1-4AB2-B068-4D145ECE19EC}" srcId="{3BCCC189-A7F9-481C-B660-5AD34CB4CC63}" destId="{E0DFF83D-17E1-4385-B6CD-BD5604A386B6}" srcOrd="2" destOrd="0" parTransId="{E1184278-46F1-4306-B57D-5746C775F915}" sibTransId="{C1030912-0625-41F9-82AB-CE5DE81D0D33}"/>
    <dgm:cxn modelId="{A30E3994-EC2A-4E80-A27F-28533D5EAA79}" type="presOf" srcId="{3BCCC189-A7F9-481C-B660-5AD34CB4CC63}" destId="{2EBA4114-3499-487F-BE8A-1D244E194374}" srcOrd="0" destOrd="0" presId="urn:microsoft.com/office/officeart/2005/8/layout/hList1"/>
    <dgm:cxn modelId="{84D96D8B-3400-462A-9E5D-5653F1BFC869}" type="presOf" srcId="{8ECDAF26-130C-4368-999D-4129A49910E4}" destId="{B5546A50-465C-4D82-A78D-3946A5EF496F}" srcOrd="0" destOrd="2" presId="urn:microsoft.com/office/officeart/2005/8/layout/hList1"/>
    <dgm:cxn modelId="{35F6A9C8-E4C9-4CAC-8409-521FEEF6712B}" srcId="{E0DFF83D-17E1-4385-B6CD-BD5604A386B6}" destId="{68A09E0D-4160-4E39-B106-89478683F299}" srcOrd="2" destOrd="0" parTransId="{BD1DE49D-538D-4C5A-83BD-2D2D47E307A9}" sibTransId="{4125354E-1868-4063-9D8E-2A5560297EF7}"/>
    <dgm:cxn modelId="{0DF8FF83-C72C-4D13-8313-D1F96D79ADD6}" type="presOf" srcId="{28463100-4312-40D2-A6C3-374F0E668795}" destId="{2AD52EE4-DF21-4C1C-BDCE-315A601AA822}" srcOrd="0" destOrd="0" presId="urn:microsoft.com/office/officeart/2005/8/layout/hList1"/>
    <dgm:cxn modelId="{4F77E7B5-16E2-4874-B90E-3CD0211FE2FA}" type="presOf" srcId="{376BA9AF-712E-4CFA-A0BA-0C4FB1E84D18}" destId="{8DBAC856-83D8-42FE-A3BD-DDD57662412D}" srcOrd="0" destOrd="0" presId="urn:microsoft.com/office/officeart/2005/8/layout/hList1"/>
    <dgm:cxn modelId="{064EEDA0-0D02-46DA-906C-CD6C1B78553C}" type="presOf" srcId="{5F1C09FD-EABD-4E7A-A562-0DF2556955AB}" destId="{2AD52EE4-DF21-4C1C-BDCE-315A601AA822}" srcOrd="0" destOrd="3" presId="urn:microsoft.com/office/officeart/2005/8/layout/hList1"/>
    <dgm:cxn modelId="{CB690CBF-F487-4C8E-8DF3-44A2D9FDA355}" srcId="{3BCCC189-A7F9-481C-B660-5AD34CB4CC63}" destId="{2AA59BAF-9355-4FA6-9392-722A89AFD08E}" srcOrd="1" destOrd="0" parTransId="{5A120269-9CB9-4AB2-97F8-2DB8235EC482}" sibTransId="{A9A65C4E-992E-469F-BDE4-5767BBFFF428}"/>
    <dgm:cxn modelId="{10FB8DAF-1B53-4509-AD8F-18CC23F1ACE3}" srcId="{9AE5D86A-81C6-4367-9C26-EE89362A823C}" destId="{8ECDAF26-130C-4368-999D-4129A49910E4}" srcOrd="2" destOrd="0" parTransId="{07E05455-F6C4-4D25-871E-CB81A3B58987}" sibTransId="{9317DA79-388B-4D6D-8F5A-2DA96D1D878C}"/>
    <dgm:cxn modelId="{73A6022B-94A3-4D1F-A633-179579AE8468}" type="presOf" srcId="{EC3C781D-16AF-4923-9C35-1EC9FAEC4364}" destId="{8DBAC856-83D8-42FE-A3BD-DDD57662412D}" srcOrd="0" destOrd="1" presId="urn:microsoft.com/office/officeart/2005/8/layout/hList1"/>
    <dgm:cxn modelId="{C5F6EF50-A799-4071-B637-D815567D68DF}" srcId="{3BCCC189-A7F9-481C-B660-5AD34CB4CC63}" destId="{9AE5D86A-81C6-4367-9C26-EE89362A823C}" srcOrd="0" destOrd="0" parTransId="{F865A64D-1FA4-45D6-A8A8-905D58B641E5}" sibTransId="{826D9C56-616E-4AD7-9423-5C2FD874B51C}"/>
    <dgm:cxn modelId="{031EED77-5854-4C80-AF9D-0DF47D0CD749}" srcId="{E0DFF83D-17E1-4385-B6CD-BD5604A386B6}" destId="{5F1C09FD-EABD-4E7A-A562-0DF2556955AB}" srcOrd="3" destOrd="0" parTransId="{97DA2E3C-892B-4EFE-8440-7E9FACD472E0}" sibTransId="{D7184990-20FA-48E8-A94D-DE517A809638}"/>
    <dgm:cxn modelId="{2F6E668C-8B1C-4A72-A1AC-12CFF65678BA}" type="presParOf" srcId="{2EBA4114-3499-487F-BE8A-1D244E194374}" destId="{06123F53-F8DC-4D7B-9D42-37881BEC10CA}" srcOrd="0" destOrd="0" presId="urn:microsoft.com/office/officeart/2005/8/layout/hList1"/>
    <dgm:cxn modelId="{5A7A7976-5961-4AB0-BD3E-73ED3D47C982}" type="presParOf" srcId="{06123F53-F8DC-4D7B-9D42-37881BEC10CA}" destId="{DE3FE0F1-AF56-4677-84A2-C3B033D64F60}" srcOrd="0" destOrd="0" presId="urn:microsoft.com/office/officeart/2005/8/layout/hList1"/>
    <dgm:cxn modelId="{4D8D10D6-6561-492B-8900-E174BB5F5DD3}" type="presParOf" srcId="{06123F53-F8DC-4D7B-9D42-37881BEC10CA}" destId="{B5546A50-465C-4D82-A78D-3946A5EF496F}" srcOrd="1" destOrd="0" presId="urn:microsoft.com/office/officeart/2005/8/layout/hList1"/>
    <dgm:cxn modelId="{09E913FC-57AB-4E28-B7A7-42B5C1980254}" type="presParOf" srcId="{2EBA4114-3499-487F-BE8A-1D244E194374}" destId="{34E2E238-9327-4C9F-A782-71CCAB0E6C27}" srcOrd="1" destOrd="0" presId="urn:microsoft.com/office/officeart/2005/8/layout/hList1"/>
    <dgm:cxn modelId="{8BCC56CF-2D84-497B-BA26-AB4D99ED4D45}" type="presParOf" srcId="{2EBA4114-3499-487F-BE8A-1D244E194374}" destId="{1BDE8597-6A05-4FD7-9616-19076CF328C4}" srcOrd="2" destOrd="0" presId="urn:microsoft.com/office/officeart/2005/8/layout/hList1"/>
    <dgm:cxn modelId="{5BDA2EE2-120A-483E-952E-104809ABCC38}" type="presParOf" srcId="{1BDE8597-6A05-4FD7-9616-19076CF328C4}" destId="{93B36381-4147-43CC-B129-1AE1502E78D4}" srcOrd="0" destOrd="0" presId="urn:microsoft.com/office/officeart/2005/8/layout/hList1"/>
    <dgm:cxn modelId="{00952946-76CD-49A7-BAA1-30B5FECA5719}" type="presParOf" srcId="{1BDE8597-6A05-4FD7-9616-19076CF328C4}" destId="{8DBAC856-83D8-42FE-A3BD-DDD57662412D}" srcOrd="1" destOrd="0" presId="urn:microsoft.com/office/officeart/2005/8/layout/hList1"/>
    <dgm:cxn modelId="{126E6974-8447-45C1-ABB2-5ADF96501E9D}" type="presParOf" srcId="{2EBA4114-3499-487F-BE8A-1D244E194374}" destId="{9CB23F65-6E14-43F2-8670-794BEA485935}" srcOrd="3" destOrd="0" presId="urn:microsoft.com/office/officeart/2005/8/layout/hList1"/>
    <dgm:cxn modelId="{49E6D0C7-6077-4B20-A655-DCDC2ED7ACD5}" type="presParOf" srcId="{2EBA4114-3499-487F-BE8A-1D244E194374}" destId="{0E5B6F17-2A57-4BC2-9F00-5281A212ADEE}" srcOrd="4" destOrd="0" presId="urn:microsoft.com/office/officeart/2005/8/layout/hList1"/>
    <dgm:cxn modelId="{6511BAD4-2BBA-49EF-BBCF-5EFB8CE7EBF5}" type="presParOf" srcId="{0E5B6F17-2A57-4BC2-9F00-5281A212ADEE}" destId="{43352C7B-434E-4257-B3E2-434DB053BF16}" srcOrd="0" destOrd="0" presId="urn:microsoft.com/office/officeart/2005/8/layout/hList1"/>
    <dgm:cxn modelId="{D15B6DD5-27A2-443F-983D-A78C0078761C}" type="presParOf" srcId="{0E5B6F17-2A57-4BC2-9F00-5281A212ADEE}" destId="{2AD52EE4-DF21-4C1C-BDCE-315A601AA82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F4B03E-64DA-4252-9D36-A6442A613199}">
      <dsp:nvSpPr>
        <dsp:cNvPr id="0" name=""/>
        <dsp:cNvSpPr/>
      </dsp:nvSpPr>
      <dsp:spPr>
        <a:xfrm>
          <a:off x="1025824" y="-216056"/>
          <a:ext cx="4044351" cy="4044351"/>
        </a:xfrm>
        <a:prstGeom prst="circularArrow">
          <a:avLst>
            <a:gd name="adj1" fmla="val 5689"/>
            <a:gd name="adj2" fmla="val 340510"/>
            <a:gd name="adj3" fmla="val 12471172"/>
            <a:gd name="adj4" fmla="val 18234576"/>
            <a:gd name="adj5" fmla="val 5908"/>
          </a:avLst>
        </a:prstGeom>
        <a:gradFill rotWithShape="0">
          <a:gsLst>
            <a:gs pos="0">
              <a:schemeClr val="accent5">
                <a:tint val="4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tint val="4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tint val="4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1E235E43-D67D-495C-A61A-8048028DF9EA}">
      <dsp:nvSpPr>
        <dsp:cNvPr id="0" name=""/>
        <dsp:cNvSpPr/>
      </dsp:nvSpPr>
      <dsp:spPr>
        <a:xfrm>
          <a:off x="1640085" y="575"/>
          <a:ext cx="2815828" cy="1407914"/>
        </a:xfrm>
        <a:prstGeom prst="roundRect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alpha val="9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Модернизация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общества</a:t>
          </a:r>
          <a:endParaRPr lang="ru-RU" sz="2500" kern="1200" dirty="0"/>
        </a:p>
      </dsp:txBody>
      <dsp:txXfrm>
        <a:off x="1708814" y="69304"/>
        <a:ext cx="2678370" cy="1270456"/>
      </dsp:txXfrm>
    </dsp:sp>
    <dsp:sp modelId="{B15F5F02-BFE7-4405-B339-0F99AB6D55B7}">
      <dsp:nvSpPr>
        <dsp:cNvPr id="0" name=""/>
        <dsp:cNvSpPr/>
      </dsp:nvSpPr>
      <dsp:spPr>
        <a:xfrm>
          <a:off x="3172913" y="2655510"/>
          <a:ext cx="2815828" cy="1407914"/>
        </a:xfrm>
        <a:prstGeom prst="roundRect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-20000"/>
                <a:satMod val="103000"/>
                <a:lumMod val="102000"/>
                <a:tint val="94000"/>
              </a:schemeClr>
            </a:gs>
            <a:gs pos="50000">
              <a:schemeClr val="accent5">
                <a:alpha val="90000"/>
                <a:hueOff val="0"/>
                <a:satOff val="0"/>
                <a:lumOff val="0"/>
                <a:alphaOff val="-20000"/>
                <a:satMod val="110000"/>
                <a:lumMod val="100000"/>
                <a:shade val="10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-2000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Одаренные дети</a:t>
          </a:r>
          <a:endParaRPr lang="ru-RU" sz="2500" kern="1200" dirty="0"/>
        </a:p>
      </dsp:txBody>
      <dsp:txXfrm>
        <a:off x="3241642" y="2724239"/>
        <a:ext cx="2678370" cy="1270456"/>
      </dsp:txXfrm>
    </dsp:sp>
    <dsp:sp modelId="{847C5A82-B5E1-43D5-A8B2-3E38B0CCF6CF}">
      <dsp:nvSpPr>
        <dsp:cNvPr id="0" name=""/>
        <dsp:cNvSpPr/>
      </dsp:nvSpPr>
      <dsp:spPr>
        <a:xfrm>
          <a:off x="107258" y="2655510"/>
          <a:ext cx="2815828" cy="1407914"/>
        </a:xfrm>
        <a:prstGeom prst="roundRect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-40000"/>
                <a:satMod val="103000"/>
                <a:lumMod val="102000"/>
                <a:tint val="94000"/>
              </a:schemeClr>
            </a:gs>
            <a:gs pos="50000">
              <a:schemeClr val="accent5">
                <a:alpha val="90000"/>
                <a:hueOff val="0"/>
                <a:satOff val="0"/>
                <a:lumOff val="0"/>
                <a:alphaOff val="-40000"/>
                <a:satMod val="110000"/>
                <a:lumMod val="100000"/>
                <a:shade val="10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-4000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Качество образования</a:t>
          </a:r>
          <a:endParaRPr lang="ru-RU" sz="2500" kern="1200" dirty="0"/>
        </a:p>
      </dsp:txBody>
      <dsp:txXfrm>
        <a:off x="175987" y="2724239"/>
        <a:ext cx="2678370" cy="12704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 bwMode="lt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3" name="Rectangle 41"/>
          <p:cNvSpPr>
            <a:spLocks noChangeArrowheads="1"/>
          </p:cNvSpPr>
          <p:nvPr/>
        </p:nvSpPr>
        <p:spPr bwMode="gray">
          <a:xfrm>
            <a:off x="0" y="2708275"/>
            <a:ext cx="9144000" cy="874713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0" y="2720975"/>
            <a:ext cx="9144000" cy="817563"/>
          </a:xfrm>
        </p:spPr>
        <p:txBody>
          <a:bodyPr/>
          <a:lstStyle>
            <a:lvl1pPr>
              <a:defRPr sz="46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  <a:endParaRPr lang="en-US" altLang="ru-RU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990600" y="2176463"/>
            <a:ext cx="7086600" cy="436562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190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  <a:endParaRPr lang="en-US" altLang="ru-RU" noProof="0" smtClean="0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black">
          <a:xfrm>
            <a:off x="381000" y="271463"/>
            <a:ext cx="1089025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5782" tIns="47891" rIns="95782" bIns="47891">
            <a:spAutoFit/>
          </a:bodyPr>
          <a:lstStyle>
            <a:lvl1pPr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79425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57263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36688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16113" defTabSz="957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73313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30513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87713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44913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ru-RU" sz="2100" b="1">
                <a:solidFill>
                  <a:schemeClr val="bg1"/>
                </a:solidFill>
                <a:latin typeface="Verdana" panose="020B0604030504040204" pitchFamily="34" charset="0"/>
              </a:rPr>
              <a:t>LOGO</a:t>
            </a:r>
          </a:p>
        </p:txBody>
      </p:sp>
      <p:grpSp>
        <p:nvGrpSpPr>
          <p:cNvPr id="3114" name="Group 42"/>
          <p:cNvGrpSpPr>
            <a:grpSpLocks/>
          </p:cNvGrpSpPr>
          <p:nvPr/>
        </p:nvGrpSpPr>
        <p:grpSpPr bwMode="auto">
          <a:xfrm>
            <a:off x="-11113" y="-12700"/>
            <a:ext cx="9175751" cy="6870700"/>
            <a:chOff x="-7" y="-8"/>
            <a:chExt cx="5780" cy="4328"/>
          </a:xfrm>
        </p:grpSpPr>
        <p:sp>
          <p:nvSpPr>
            <p:cNvPr id="3108" name="AutoShape 36"/>
            <p:cNvSpPr>
              <a:spLocks noChangeArrowheads="1"/>
            </p:cNvSpPr>
            <p:nvPr/>
          </p:nvSpPr>
          <p:spPr bwMode="gray">
            <a:xfrm>
              <a:off x="17" y="16"/>
              <a:ext cx="5729" cy="4285"/>
            </a:xfrm>
            <a:prstGeom prst="roundRect">
              <a:avLst>
                <a:gd name="adj" fmla="val 6227"/>
              </a:avLst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09" name="Freeform 37"/>
            <p:cNvSpPr>
              <a:spLocks/>
            </p:cNvSpPr>
            <p:nvPr/>
          </p:nvSpPr>
          <p:spPr bwMode="gray">
            <a:xfrm>
              <a:off x="-3" y="-8"/>
              <a:ext cx="295" cy="289"/>
            </a:xfrm>
            <a:custGeom>
              <a:avLst/>
              <a:gdLst>
                <a:gd name="T0" fmla="*/ 3 w 403"/>
                <a:gd name="T1" fmla="*/ 395 h 395"/>
                <a:gd name="T2" fmla="*/ 74 w 403"/>
                <a:gd name="T3" fmla="*/ 216 h 395"/>
                <a:gd name="T4" fmla="*/ 231 w 403"/>
                <a:gd name="T5" fmla="*/ 50 h 395"/>
                <a:gd name="T6" fmla="*/ 403 w 403"/>
                <a:gd name="T7" fmla="*/ 0 h 395"/>
                <a:gd name="T8" fmla="*/ 0 w 403"/>
                <a:gd name="T9" fmla="*/ 0 h 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3" h="395">
                  <a:moveTo>
                    <a:pt x="3" y="395"/>
                  </a:moveTo>
                  <a:lnTo>
                    <a:pt x="74" y="216"/>
                  </a:lnTo>
                  <a:lnTo>
                    <a:pt x="231" y="50"/>
                  </a:lnTo>
                  <a:lnTo>
                    <a:pt x="403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10" name="Freeform 38"/>
            <p:cNvSpPr>
              <a:spLocks/>
            </p:cNvSpPr>
            <p:nvPr/>
          </p:nvSpPr>
          <p:spPr bwMode="gray">
            <a:xfrm>
              <a:off x="-7" y="3982"/>
              <a:ext cx="287" cy="338"/>
            </a:xfrm>
            <a:custGeom>
              <a:avLst/>
              <a:gdLst>
                <a:gd name="T0" fmla="*/ 391 w 391"/>
                <a:gd name="T1" fmla="*/ 473 h 473"/>
                <a:gd name="T2" fmla="*/ 151 w 391"/>
                <a:gd name="T3" fmla="*/ 353 h 473"/>
                <a:gd name="T4" fmla="*/ 42 w 391"/>
                <a:gd name="T5" fmla="*/ 201 h 473"/>
                <a:gd name="T6" fmla="*/ 0 w 391"/>
                <a:gd name="T7" fmla="*/ 0 h 473"/>
                <a:gd name="T8" fmla="*/ 1 w 391"/>
                <a:gd name="T9" fmla="*/ 470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1" h="473">
                  <a:moveTo>
                    <a:pt x="391" y="473"/>
                  </a:moveTo>
                  <a:lnTo>
                    <a:pt x="151" y="353"/>
                  </a:lnTo>
                  <a:lnTo>
                    <a:pt x="42" y="201"/>
                  </a:lnTo>
                  <a:lnTo>
                    <a:pt x="0" y="0"/>
                  </a:lnTo>
                  <a:lnTo>
                    <a:pt x="1" y="47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11" name="Freeform 39"/>
            <p:cNvSpPr>
              <a:spLocks/>
            </p:cNvSpPr>
            <p:nvPr/>
          </p:nvSpPr>
          <p:spPr bwMode="gray">
            <a:xfrm>
              <a:off x="5499" y="4026"/>
              <a:ext cx="274" cy="287"/>
            </a:xfrm>
            <a:custGeom>
              <a:avLst/>
              <a:gdLst>
                <a:gd name="T0" fmla="*/ 229 w 232"/>
                <a:gd name="T1" fmla="*/ 0 h 290"/>
                <a:gd name="T2" fmla="*/ 164 w 232"/>
                <a:gd name="T3" fmla="*/ 144 h 290"/>
                <a:gd name="T4" fmla="*/ 98 w 232"/>
                <a:gd name="T5" fmla="*/ 253 h 290"/>
                <a:gd name="T6" fmla="*/ 0 w 232"/>
                <a:gd name="T7" fmla="*/ 290 h 290"/>
                <a:gd name="T8" fmla="*/ 232 w 232"/>
                <a:gd name="T9" fmla="*/ 287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" h="290">
                  <a:moveTo>
                    <a:pt x="229" y="0"/>
                  </a:moveTo>
                  <a:lnTo>
                    <a:pt x="164" y="144"/>
                  </a:lnTo>
                  <a:lnTo>
                    <a:pt x="98" y="253"/>
                  </a:lnTo>
                  <a:lnTo>
                    <a:pt x="0" y="290"/>
                  </a:lnTo>
                  <a:lnTo>
                    <a:pt x="232" y="287"/>
                  </a:lnTo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12" name="Freeform 40"/>
            <p:cNvSpPr>
              <a:spLocks/>
            </p:cNvSpPr>
            <p:nvPr/>
          </p:nvSpPr>
          <p:spPr bwMode="gray">
            <a:xfrm>
              <a:off x="5467" y="0"/>
              <a:ext cx="302" cy="288"/>
            </a:xfrm>
            <a:custGeom>
              <a:avLst/>
              <a:gdLst>
                <a:gd name="T0" fmla="*/ 0 w 403"/>
                <a:gd name="T1" fmla="*/ 0 h 403"/>
                <a:gd name="T2" fmla="*/ 221 w 403"/>
                <a:gd name="T3" fmla="*/ 96 h 403"/>
                <a:gd name="T4" fmla="*/ 353 w 403"/>
                <a:gd name="T5" fmla="*/ 231 h 403"/>
                <a:gd name="T6" fmla="*/ 403 w 403"/>
                <a:gd name="T7" fmla="*/ 403 h 403"/>
                <a:gd name="T8" fmla="*/ 403 w 403"/>
                <a:gd name="T9" fmla="*/ 0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3" h="403">
                  <a:moveTo>
                    <a:pt x="0" y="0"/>
                  </a:moveTo>
                  <a:lnTo>
                    <a:pt x="221" y="96"/>
                  </a:lnTo>
                  <a:lnTo>
                    <a:pt x="353" y="231"/>
                  </a:lnTo>
                  <a:lnTo>
                    <a:pt x="403" y="403"/>
                  </a:lnTo>
                  <a:lnTo>
                    <a:pt x="403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www.themegallery.com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768F9F-56D1-4D57-8E2A-2DCB8BF53988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639203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975"/>
            <a:ext cx="2057400" cy="62706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3975"/>
            <a:ext cx="6019800" cy="62706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www.themegallery.com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FB27630-F6E1-44EF-9422-AE8E156C21BD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412778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925" y="53975"/>
            <a:ext cx="7392988" cy="563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076325"/>
            <a:ext cx="8229600" cy="5248275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6084888" y="6450013"/>
            <a:ext cx="2897187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ru-RU"/>
              <a:t>www.themegallery.com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107950" y="6454775"/>
            <a:ext cx="927100" cy="239713"/>
          </a:xfrm>
        </p:spPr>
        <p:txBody>
          <a:bodyPr/>
          <a:lstStyle>
            <a:lvl1pPr>
              <a:defRPr/>
            </a:lvl1pPr>
          </a:lstStyle>
          <a:p>
            <a:fld id="{368C23E7-DA6E-4DEA-A134-A545743154DA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328575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www.themegallery.com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80D2DF-B7CA-403B-9914-083B67887506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348262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www.themegallery.com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339B51B-3A81-41DD-9F83-EF3EA306489B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081821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076325"/>
            <a:ext cx="4038600" cy="5248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076325"/>
            <a:ext cx="4038600" cy="5248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www.themegallery.com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710DB7-298A-47AF-AA06-980EF7F9F121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051540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www.themegallery.com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E946A60-033D-4A33-AF4E-2110813901E2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946079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www.themegallery.com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ECCAD82-CC9C-4C14-9FD9-DB533199F6EE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480265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www.themegallery.com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18B11EC-5C9B-4AF0-AE48-AA59CFDB0BCD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105399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www.themegallery.com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29B7C8B-0ACC-4EE7-8E72-565D196188DA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8175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www.themegallery.com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D9839FD-3228-425D-99F8-B9DF23FB51F0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221994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Freeform 15" descr="29641"/>
          <p:cNvSpPr>
            <a:spLocks/>
          </p:cNvSpPr>
          <p:nvPr/>
        </p:nvSpPr>
        <p:spPr bwMode="gray">
          <a:xfrm>
            <a:off x="36513" y="80963"/>
            <a:ext cx="9077325" cy="1595437"/>
          </a:xfrm>
          <a:custGeom>
            <a:avLst/>
            <a:gdLst>
              <a:gd name="T0" fmla="*/ 0 w 5718"/>
              <a:gd name="T1" fmla="*/ 756 h 1005"/>
              <a:gd name="T2" fmla="*/ 576 w 5718"/>
              <a:gd name="T3" fmla="*/ 560 h 1005"/>
              <a:gd name="T4" fmla="*/ 1403 w 5718"/>
              <a:gd name="T5" fmla="*/ 390 h 1005"/>
              <a:gd name="T6" fmla="*/ 2452 w 5718"/>
              <a:gd name="T7" fmla="*/ 314 h 1005"/>
              <a:gd name="T8" fmla="*/ 3102 w 5718"/>
              <a:gd name="T9" fmla="*/ 326 h 1005"/>
              <a:gd name="T10" fmla="*/ 4043 w 5718"/>
              <a:gd name="T11" fmla="*/ 434 h 1005"/>
              <a:gd name="T12" fmla="*/ 4944 w 5718"/>
              <a:gd name="T13" fmla="*/ 668 h 1005"/>
              <a:gd name="T14" fmla="*/ 5691 w 5718"/>
              <a:gd name="T15" fmla="*/ 971 h 1005"/>
              <a:gd name="T16" fmla="*/ 5718 w 5718"/>
              <a:gd name="T17" fmla="*/ 19 h 1005"/>
              <a:gd name="T18" fmla="*/ 9 w 5718"/>
              <a:gd name="T19" fmla="*/ 0 h 10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718" h="1005">
                <a:moveTo>
                  <a:pt x="0" y="756"/>
                </a:moveTo>
                <a:cubicBezTo>
                  <a:pt x="96" y="724"/>
                  <a:pt x="297" y="635"/>
                  <a:pt x="576" y="560"/>
                </a:cubicBezTo>
                <a:cubicBezTo>
                  <a:pt x="855" y="485"/>
                  <a:pt x="1037" y="442"/>
                  <a:pt x="1403" y="390"/>
                </a:cubicBezTo>
                <a:cubicBezTo>
                  <a:pt x="1769" y="337"/>
                  <a:pt x="2154" y="320"/>
                  <a:pt x="2452" y="314"/>
                </a:cubicBezTo>
                <a:lnTo>
                  <a:pt x="3102" y="326"/>
                </a:lnTo>
                <a:cubicBezTo>
                  <a:pt x="3367" y="346"/>
                  <a:pt x="3736" y="377"/>
                  <a:pt x="4043" y="434"/>
                </a:cubicBezTo>
                <a:cubicBezTo>
                  <a:pt x="4350" y="490"/>
                  <a:pt x="4669" y="578"/>
                  <a:pt x="4944" y="668"/>
                </a:cubicBezTo>
                <a:cubicBezTo>
                  <a:pt x="5219" y="757"/>
                  <a:pt x="5679" y="1005"/>
                  <a:pt x="5691" y="971"/>
                </a:cubicBezTo>
                <a:cubicBezTo>
                  <a:pt x="5695" y="964"/>
                  <a:pt x="5718" y="25"/>
                  <a:pt x="5718" y="19"/>
                </a:cubicBezTo>
                <a:cubicBezTo>
                  <a:pt x="5718" y="7"/>
                  <a:pt x="1198" y="4"/>
                  <a:pt x="9" y="0"/>
                </a:cubicBezTo>
              </a:path>
            </a:pathLst>
          </a:custGeom>
          <a:blipFill dpi="0" rotWithShape="1">
            <a:blip r:embed="rId15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76325"/>
            <a:ext cx="8229600" cy="524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84888" y="6450013"/>
            <a:ext cx="2897187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1">
                <a:latin typeface="+mn-lt"/>
              </a:defRPr>
            </a:lvl1pPr>
          </a:lstStyle>
          <a:p>
            <a:r>
              <a:rPr lang="en-US" altLang="ru-RU"/>
              <a:t>www.themegallery.com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7950" y="6454775"/>
            <a:ext cx="927100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>
            <a:lvl1pPr algn="ctr" defTabSz="957263">
              <a:defRPr sz="1300" b="1">
                <a:latin typeface="+mn-lt"/>
              </a:defRPr>
            </a:lvl1pPr>
          </a:lstStyle>
          <a:p>
            <a:fld id="{1D906012-A7FD-46FB-8057-B158F41449D9}" type="slidenum">
              <a:rPr lang="en-US" altLang="ru-RU"/>
              <a:pPr/>
              <a:t>‹#›</a:t>
            </a:fld>
            <a:endParaRPr lang="en-US" altLang="ru-RU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542925" y="53975"/>
            <a:ext cx="7392988" cy="56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grpSp>
        <p:nvGrpSpPr>
          <p:cNvPr id="1040" name="Group 16"/>
          <p:cNvGrpSpPr>
            <a:grpSpLocks/>
          </p:cNvGrpSpPr>
          <p:nvPr/>
        </p:nvGrpSpPr>
        <p:grpSpPr bwMode="auto">
          <a:xfrm>
            <a:off x="-1588" y="0"/>
            <a:ext cx="9145588" cy="6858000"/>
            <a:chOff x="-1" y="0"/>
            <a:chExt cx="8065" cy="6048"/>
          </a:xfrm>
        </p:grpSpPr>
        <p:sp>
          <p:nvSpPr>
            <p:cNvPr id="1041" name="Freeform 17"/>
            <p:cNvSpPr>
              <a:spLocks/>
            </p:cNvSpPr>
            <p:nvPr/>
          </p:nvSpPr>
          <p:spPr bwMode="gray">
            <a:xfrm>
              <a:off x="-1" y="5629"/>
              <a:ext cx="389" cy="417"/>
            </a:xfrm>
            <a:custGeom>
              <a:avLst/>
              <a:gdLst>
                <a:gd name="T0" fmla="*/ 314 w 389"/>
                <a:gd name="T1" fmla="*/ 416 h 417"/>
                <a:gd name="T2" fmla="*/ 389 w 389"/>
                <a:gd name="T3" fmla="*/ 417 h 417"/>
                <a:gd name="T4" fmla="*/ 158 w 389"/>
                <a:gd name="T5" fmla="*/ 297 h 417"/>
                <a:gd name="T6" fmla="*/ 39 w 389"/>
                <a:gd name="T7" fmla="*/ 179 h 417"/>
                <a:gd name="T8" fmla="*/ 0 w 389"/>
                <a:gd name="T9" fmla="*/ 0 h 417"/>
                <a:gd name="T10" fmla="*/ 1 w 389"/>
                <a:gd name="T11" fmla="*/ 417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9" h="417">
                  <a:moveTo>
                    <a:pt x="314" y="416"/>
                  </a:moveTo>
                  <a:lnTo>
                    <a:pt x="389" y="417"/>
                  </a:lnTo>
                  <a:lnTo>
                    <a:pt x="158" y="297"/>
                  </a:lnTo>
                  <a:lnTo>
                    <a:pt x="39" y="179"/>
                  </a:lnTo>
                  <a:lnTo>
                    <a:pt x="0" y="0"/>
                  </a:lnTo>
                  <a:lnTo>
                    <a:pt x="1" y="417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2" name="Freeform 18"/>
            <p:cNvSpPr>
              <a:spLocks/>
            </p:cNvSpPr>
            <p:nvPr/>
          </p:nvSpPr>
          <p:spPr bwMode="gray">
            <a:xfrm>
              <a:off x="7701" y="5645"/>
              <a:ext cx="363" cy="403"/>
            </a:xfrm>
            <a:custGeom>
              <a:avLst/>
              <a:gdLst>
                <a:gd name="T0" fmla="*/ 229 w 232"/>
                <a:gd name="T1" fmla="*/ 0 h 290"/>
                <a:gd name="T2" fmla="*/ 164 w 232"/>
                <a:gd name="T3" fmla="*/ 144 h 290"/>
                <a:gd name="T4" fmla="*/ 98 w 232"/>
                <a:gd name="T5" fmla="*/ 253 h 290"/>
                <a:gd name="T6" fmla="*/ 0 w 232"/>
                <a:gd name="T7" fmla="*/ 290 h 290"/>
                <a:gd name="T8" fmla="*/ 232 w 232"/>
                <a:gd name="T9" fmla="*/ 287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" h="290">
                  <a:moveTo>
                    <a:pt x="229" y="0"/>
                  </a:moveTo>
                  <a:lnTo>
                    <a:pt x="164" y="144"/>
                  </a:lnTo>
                  <a:lnTo>
                    <a:pt x="98" y="253"/>
                  </a:lnTo>
                  <a:lnTo>
                    <a:pt x="0" y="290"/>
                  </a:lnTo>
                  <a:lnTo>
                    <a:pt x="232" y="287"/>
                  </a:lnTo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3" name="AutoShape 19"/>
            <p:cNvSpPr>
              <a:spLocks noChangeArrowheads="1"/>
            </p:cNvSpPr>
            <p:nvPr/>
          </p:nvSpPr>
          <p:spPr bwMode="gray">
            <a:xfrm>
              <a:off x="25" y="42"/>
              <a:ext cx="8012" cy="5985"/>
            </a:xfrm>
            <a:prstGeom prst="roundRect">
              <a:avLst>
                <a:gd name="adj" fmla="val 6227"/>
              </a:avLst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4" name="Freeform 20"/>
            <p:cNvSpPr>
              <a:spLocks/>
            </p:cNvSpPr>
            <p:nvPr/>
          </p:nvSpPr>
          <p:spPr bwMode="gray">
            <a:xfrm>
              <a:off x="-1" y="13"/>
              <a:ext cx="405" cy="441"/>
            </a:xfrm>
            <a:custGeom>
              <a:avLst/>
              <a:gdLst>
                <a:gd name="T0" fmla="*/ 2 w 405"/>
                <a:gd name="T1" fmla="*/ 441 h 441"/>
                <a:gd name="T2" fmla="*/ 107 w 405"/>
                <a:gd name="T3" fmla="*/ 175 h 441"/>
                <a:gd name="T4" fmla="*/ 387 w 405"/>
                <a:gd name="T5" fmla="*/ 0 h 441"/>
                <a:gd name="T6" fmla="*/ 1 w 405"/>
                <a:gd name="T7" fmla="*/ 0 h 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5" h="441">
                  <a:moveTo>
                    <a:pt x="2" y="441"/>
                  </a:moveTo>
                  <a:cubicBezTo>
                    <a:pt x="19" y="397"/>
                    <a:pt x="0" y="345"/>
                    <a:pt x="107" y="175"/>
                  </a:cubicBezTo>
                  <a:cubicBezTo>
                    <a:pt x="214" y="6"/>
                    <a:pt x="405" y="16"/>
                    <a:pt x="387" y="0"/>
                  </a:cubicBezTo>
                  <a:lnTo>
                    <a:pt x="1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5" name="Freeform 21"/>
            <p:cNvSpPr>
              <a:spLocks/>
            </p:cNvSpPr>
            <p:nvPr/>
          </p:nvSpPr>
          <p:spPr bwMode="gray">
            <a:xfrm>
              <a:off x="7588" y="0"/>
              <a:ext cx="470" cy="483"/>
            </a:xfrm>
            <a:custGeom>
              <a:avLst/>
              <a:gdLst>
                <a:gd name="T0" fmla="*/ 0 w 470"/>
                <a:gd name="T1" fmla="*/ 4 h 483"/>
                <a:gd name="T2" fmla="*/ 342 w 470"/>
                <a:gd name="T3" fmla="*/ 150 h 483"/>
                <a:gd name="T4" fmla="*/ 470 w 470"/>
                <a:gd name="T5" fmla="*/ 461 h 483"/>
                <a:gd name="T6" fmla="*/ 470 w 470"/>
                <a:gd name="T7" fmla="*/ 0 h 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0" h="483">
                  <a:moveTo>
                    <a:pt x="0" y="4"/>
                  </a:moveTo>
                  <a:cubicBezTo>
                    <a:pt x="57" y="28"/>
                    <a:pt x="264" y="74"/>
                    <a:pt x="342" y="150"/>
                  </a:cubicBezTo>
                  <a:cubicBezTo>
                    <a:pt x="450" y="275"/>
                    <a:pt x="452" y="483"/>
                    <a:pt x="470" y="461"/>
                  </a:cubicBezTo>
                  <a:lnTo>
                    <a:pt x="470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46" name="Line 22"/>
          <p:cNvSpPr>
            <a:spLocks noChangeShapeType="1"/>
          </p:cNvSpPr>
          <p:nvPr/>
        </p:nvSpPr>
        <p:spPr bwMode="gray">
          <a:xfrm>
            <a:off x="323850" y="6500813"/>
            <a:ext cx="8569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ctr" defTabSz="957263" rtl="0" eaLnBrk="1" fontAlgn="base" hangingPunct="1">
        <a:spcBef>
          <a:spcPct val="0"/>
        </a:spcBef>
        <a:spcAft>
          <a:spcPct val="0"/>
        </a:spcAft>
        <a:defRPr sz="29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ctr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chemeClr val="bg1"/>
          </a:solidFill>
          <a:latin typeface="Arial" panose="020B0604020202020204" pitchFamily="34" charset="0"/>
        </a:defRPr>
      </a:lvl2pPr>
      <a:lvl3pPr algn="ctr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chemeClr val="bg1"/>
          </a:solidFill>
          <a:latin typeface="Arial" panose="020B0604020202020204" pitchFamily="34" charset="0"/>
        </a:defRPr>
      </a:lvl3pPr>
      <a:lvl4pPr algn="ctr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chemeClr val="bg1"/>
          </a:solidFill>
          <a:latin typeface="Arial" panose="020B0604020202020204" pitchFamily="34" charset="0"/>
        </a:defRPr>
      </a:lvl4pPr>
      <a:lvl5pPr algn="ctr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chemeClr val="bg1"/>
          </a:solidFill>
          <a:latin typeface="Arial" panose="020B0604020202020204" pitchFamily="34" charset="0"/>
        </a:defRPr>
      </a:lvl5pPr>
      <a:lvl6pPr marL="457200" algn="ctr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chemeClr val="bg1"/>
          </a:solidFill>
          <a:latin typeface="Arial" panose="020B0604020202020204" pitchFamily="34" charset="0"/>
        </a:defRPr>
      </a:lvl6pPr>
      <a:lvl7pPr marL="914400" algn="ctr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chemeClr val="bg1"/>
          </a:solidFill>
          <a:latin typeface="Arial" panose="020B0604020202020204" pitchFamily="34" charset="0"/>
        </a:defRPr>
      </a:lvl7pPr>
      <a:lvl8pPr marL="1371600" algn="ctr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chemeClr val="bg1"/>
          </a:solidFill>
          <a:latin typeface="Arial" panose="020B0604020202020204" pitchFamily="34" charset="0"/>
        </a:defRPr>
      </a:lvl8pPr>
      <a:lvl9pPr marL="1828800" algn="ctr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chemeClr val="bg1"/>
          </a:solidFill>
          <a:latin typeface="Arial" panose="020B0604020202020204" pitchFamily="34" charset="0"/>
        </a:defRPr>
      </a:lvl9pPr>
    </p:titleStyle>
    <p:bodyStyle>
      <a:lvl1pPr marL="358775" indent="-358775" algn="l" defTabSz="957263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defTabSz="957263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100" kern="1200">
          <a:solidFill>
            <a:schemeClr val="tx1"/>
          </a:solidFill>
          <a:latin typeface="+mj-lt"/>
          <a:ea typeface="+mn-ea"/>
          <a:cs typeface="+mn-cs"/>
        </a:defRPr>
      </a:lvl2pPr>
      <a:lvl3pPr marL="1196975" indent="-239713" algn="l" defTabSz="957263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100" kern="1200">
          <a:solidFill>
            <a:schemeClr val="tx1"/>
          </a:solidFill>
          <a:latin typeface="+mj-lt"/>
          <a:ea typeface="+mn-ea"/>
          <a:cs typeface="+mn-cs"/>
        </a:defRPr>
      </a:lvl3pPr>
      <a:lvl4pPr marL="1676400" indent="-239713" algn="l" defTabSz="957263" rtl="0" eaLnBrk="1" fontAlgn="base" hangingPunct="1">
        <a:spcBef>
          <a:spcPct val="20000"/>
        </a:spcBef>
        <a:spcAft>
          <a:spcPct val="0"/>
        </a:spcAft>
        <a:buChar char="–"/>
        <a:defRPr sz="2100" kern="1200">
          <a:solidFill>
            <a:schemeClr val="tx1"/>
          </a:solidFill>
          <a:latin typeface="+mj-lt"/>
          <a:ea typeface="+mn-ea"/>
          <a:cs typeface="+mn-cs"/>
        </a:defRPr>
      </a:lvl4pPr>
      <a:lvl5pPr marL="2154238" indent="-238125" algn="l" defTabSz="957263" rtl="0" eaLnBrk="1" fontAlgn="base" hangingPunct="1">
        <a:spcBef>
          <a:spcPct val="20000"/>
        </a:spcBef>
        <a:spcAft>
          <a:spcPct val="0"/>
        </a:spcAft>
        <a:buChar char="»"/>
        <a:defRPr sz="21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124744"/>
            <a:ext cx="7392988" cy="563563"/>
          </a:xfrm>
        </p:spPr>
        <p:txBody>
          <a:bodyPr/>
          <a:lstStyle/>
          <a:p>
            <a:r>
              <a:rPr lang="ru-RU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ГБУ ДПО «Ставропольский краевой институт развития </a:t>
            </a:r>
            <a:r>
              <a:rPr lang="ru-RU" sz="18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18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образования, повышения квалификации и переподготовки</a:t>
            </a:r>
            <a:r>
              <a:rPr lang="ru-RU" sz="18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18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работников образования»</a:t>
            </a:r>
            <a:endParaRPr lang="ru-RU" sz="1800" dirty="0">
              <a:solidFill>
                <a:srgbClr val="000000"/>
              </a:solidFill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980728"/>
            <a:ext cx="1008112" cy="107396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899592" y="2636912"/>
            <a:ext cx="75425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5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IV </a:t>
            </a:r>
            <a:r>
              <a:rPr lang="ru-RU" sz="4000" b="1" dirty="0" smtClean="0">
                <a:solidFill>
                  <a:schemeClr val="accent5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Всероссийский съезд </a:t>
            </a:r>
            <a:r>
              <a:rPr lang="ru-RU" sz="4000" b="1" dirty="0" smtClean="0">
                <a:solidFill>
                  <a:schemeClr val="accent5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работников </a:t>
            </a:r>
            <a:r>
              <a:rPr lang="ru-RU" sz="4000" b="1" dirty="0" smtClean="0">
                <a:solidFill>
                  <a:schemeClr val="accent5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дошкольного образования</a:t>
            </a:r>
            <a:endParaRPr lang="ru-RU" sz="4000" b="1" dirty="0">
              <a:solidFill>
                <a:schemeClr val="accent5">
                  <a:lumMod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558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67544" y="707886"/>
            <a:ext cx="8229600" cy="5248275"/>
          </a:xfrm>
        </p:spPr>
        <p:txBody>
          <a:bodyPr/>
          <a:lstStyle/>
          <a:p>
            <a:pPr marL="0" indent="0">
              <a:buNone/>
            </a:pPr>
            <a:r>
              <a:rPr lang="ru-RU" b="0" dirty="0">
                <a:solidFill>
                  <a:schemeClr val="accent5">
                    <a:lumMod val="25000"/>
                  </a:schemeClr>
                </a:solidFill>
                <a:latin typeface="Calibri" panose="020F0502020204030204" pitchFamily="34" charset="0"/>
              </a:rPr>
              <a:t>Американский психолог Б. </a:t>
            </a:r>
            <a:r>
              <a:rPr lang="ru-RU" b="0" dirty="0" err="1">
                <a:solidFill>
                  <a:schemeClr val="accent5">
                    <a:lumMod val="25000"/>
                  </a:schemeClr>
                </a:solidFill>
                <a:latin typeface="Calibri" panose="020F0502020204030204" pitchFamily="34" charset="0"/>
              </a:rPr>
              <a:t>Карне</a:t>
            </a:r>
            <a:r>
              <a:rPr lang="ru-RU" b="0" dirty="0">
                <a:solidFill>
                  <a:schemeClr val="accent5">
                    <a:lumMod val="25000"/>
                  </a:schemeClr>
                </a:solidFill>
                <a:latin typeface="Calibri" panose="020F0502020204030204" pitchFamily="34" charset="0"/>
              </a:rPr>
              <a:t>, кроме достоинств, отмечает проблемы одаренных детей: </a:t>
            </a:r>
          </a:p>
          <a:p>
            <a:pPr>
              <a:spcBef>
                <a:spcPts val="0"/>
              </a:spcBef>
            </a:pPr>
            <a:r>
              <a:rPr lang="ru-RU" b="0" dirty="0">
                <a:solidFill>
                  <a:schemeClr val="accent5">
                    <a:lumMod val="25000"/>
                  </a:schemeClr>
                </a:solidFill>
                <a:latin typeface="Calibri" panose="020F0502020204030204" pitchFamily="34" charset="0"/>
              </a:rPr>
              <a:t>Неприязнь к </a:t>
            </a:r>
            <a:r>
              <a:rPr lang="ru-RU" b="0" dirty="0" smtClean="0">
                <a:solidFill>
                  <a:schemeClr val="accent5">
                    <a:lumMod val="25000"/>
                  </a:schemeClr>
                </a:solidFill>
                <a:latin typeface="Calibri" panose="020F0502020204030204" pitchFamily="34" charset="0"/>
              </a:rPr>
              <a:t>обучению.</a:t>
            </a:r>
            <a:endParaRPr lang="ru-RU" b="0" dirty="0">
              <a:solidFill>
                <a:schemeClr val="accent5">
                  <a:lumMod val="25000"/>
                </a:schemeClr>
              </a:solidFill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ru-RU" b="0" dirty="0">
                <a:solidFill>
                  <a:schemeClr val="accent5">
                    <a:lumMod val="25000"/>
                  </a:schemeClr>
                </a:solidFill>
                <a:latin typeface="Calibri" panose="020F0502020204030204" pitchFamily="34" charset="0"/>
              </a:rPr>
              <a:t>Игровые интересы.</a:t>
            </a:r>
          </a:p>
          <a:p>
            <a:pPr>
              <a:spcBef>
                <a:spcPts val="0"/>
              </a:spcBef>
            </a:pPr>
            <a:r>
              <a:rPr lang="ru-RU" b="0" dirty="0" err="1">
                <a:solidFill>
                  <a:schemeClr val="accent5">
                    <a:lumMod val="25000"/>
                  </a:schemeClr>
                </a:solidFill>
                <a:latin typeface="Calibri" panose="020F0502020204030204" pitchFamily="34" charset="0"/>
              </a:rPr>
              <a:t>Конформность</a:t>
            </a:r>
            <a:r>
              <a:rPr lang="ru-RU" b="0" dirty="0">
                <a:solidFill>
                  <a:schemeClr val="accent5">
                    <a:lumMod val="25000"/>
                  </a:schemeClr>
                </a:solidFill>
                <a:latin typeface="Calibri" panose="020F0502020204030204" pitchFamily="34" charset="0"/>
              </a:rPr>
              <a:t> (отрицание стандартных требований</a:t>
            </a:r>
          </a:p>
          <a:p>
            <a:pPr>
              <a:spcBef>
                <a:spcPts val="0"/>
              </a:spcBef>
            </a:pPr>
            <a:r>
              <a:rPr lang="ru-RU" b="0" dirty="0">
                <a:solidFill>
                  <a:schemeClr val="accent5">
                    <a:lumMod val="25000"/>
                  </a:schemeClr>
                </a:solidFill>
                <a:latin typeface="Calibri" panose="020F0502020204030204" pitchFamily="34" charset="0"/>
              </a:rPr>
              <a:t>Погружение в философские проблемы.</a:t>
            </a:r>
          </a:p>
          <a:p>
            <a:pPr>
              <a:spcBef>
                <a:spcPts val="0"/>
              </a:spcBef>
            </a:pPr>
            <a:r>
              <a:rPr lang="ru-RU" b="0" dirty="0">
                <a:solidFill>
                  <a:schemeClr val="accent5">
                    <a:lumMod val="25000"/>
                  </a:schemeClr>
                </a:solidFill>
                <a:latin typeface="Calibri" panose="020F0502020204030204" pitchFamily="34" charset="0"/>
              </a:rPr>
              <a:t>Несоответствие между физическим, интеллектуальным и социальным развитием.</a:t>
            </a:r>
          </a:p>
          <a:p>
            <a:pPr>
              <a:spcBef>
                <a:spcPts val="0"/>
              </a:spcBef>
            </a:pPr>
            <a:r>
              <a:rPr lang="ru-RU" b="0" dirty="0">
                <a:solidFill>
                  <a:schemeClr val="accent5">
                    <a:lumMod val="25000"/>
                  </a:schemeClr>
                </a:solidFill>
                <a:latin typeface="Calibri" panose="020F0502020204030204" pitchFamily="34" charset="0"/>
              </a:rPr>
              <a:t>Стремление к совершенству.</a:t>
            </a:r>
          </a:p>
          <a:p>
            <a:pPr>
              <a:spcBef>
                <a:spcPts val="0"/>
              </a:spcBef>
            </a:pPr>
            <a:r>
              <a:rPr lang="ru-RU" b="0" dirty="0">
                <a:solidFill>
                  <a:schemeClr val="accent5">
                    <a:lumMod val="25000"/>
                  </a:schemeClr>
                </a:solidFill>
                <a:latin typeface="Calibri" panose="020F0502020204030204" pitchFamily="34" charset="0"/>
              </a:rPr>
              <a:t>Ощущение неудовлетворенности.</a:t>
            </a:r>
          </a:p>
          <a:p>
            <a:pPr>
              <a:spcBef>
                <a:spcPts val="0"/>
              </a:spcBef>
            </a:pPr>
            <a:r>
              <a:rPr lang="ru-RU" b="0" dirty="0">
                <a:solidFill>
                  <a:schemeClr val="accent5">
                    <a:lumMod val="25000"/>
                  </a:schemeClr>
                </a:solidFill>
                <a:latin typeface="Calibri" panose="020F0502020204030204" pitchFamily="34" charset="0"/>
              </a:rPr>
              <a:t>Нереалистические цели.</a:t>
            </a:r>
          </a:p>
          <a:p>
            <a:pPr>
              <a:spcBef>
                <a:spcPts val="0"/>
              </a:spcBef>
            </a:pPr>
            <a:r>
              <a:rPr lang="ru-RU" b="0" dirty="0">
                <a:solidFill>
                  <a:schemeClr val="accent5">
                    <a:lumMod val="25000"/>
                  </a:schemeClr>
                </a:solidFill>
                <a:latin typeface="Calibri" panose="020F0502020204030204" pitchFamily="34" charset="0"/>
              </a:rPr>
              <a:t>Сверхчувствительность.</a:t>
            </a:r>
          </a:p>
          <a:p>
            <a:pPr>
              <a:spcBef>
                <a:spcPts val="0"/>
              </a:spcBef>
            </a:pPr>
            <a:r>
              <a:rPr lang="ru-RU" b="0" dirty="0">
                <a:solidFill>
                  <a:schemeClr val="accent5">
                    <a:lumMod val="25000"/>
                  </a:schemeClr>
                </a:solidFill>
                <a:latin typeface="Calibri" panose="020F0502020204030204" pitchFamily="34" charset="0"/>
              </a:rPr>
              <a:t>Потребность во внимании взрослых.</a:t>
            </a:r>
          </a:p>
          <a:p>
            <a:pPr>
              <a:spcBef>
                <a:spcPts val="0"/>
              </a:spcBef>
            </a:pPr>
            <a:r>
              <a:rPr lang="ru-RU" b="0" dirty="0">
                <a:solidFill>
                  <a:schemeClr val="accent5">
                    <a:lumMod val="25000"/>
                  </a:schemeClr>
                </a:solidFill>
                <a:latin typeface="Calibri" panose="020F0502020204030204" pitchFamily="34" charset="0"/>
              </a:rPr>
              <a:t>Нетерпимость.</a:t>
            </a:r>
          </a:p>
          <a:p>
            <a:pPr>
              <a:spcBef>
                <a:spcPts val="0"/>
              </a:spcBef>
            </a:pPr>
            <a:r>
              <a:rPr lang="ru-RU" b="0" dirty="0">
                <a:solidFill>
                  <a:schemeClr val="accent5">
                    <a:lumMod val="25000"/>
                  </a:schemeClr>
                </a:solidFill>
                <a:latin typeface="Calibri" panose="020F0502020204030204" pitchFamily="34" charset="0"/>
              </a:rPr>
              <a:t>Низкая продолжительность сна.</a:t>
            </a:r>
          </a:p>
          <a:p>
            <a:endParaRPr lang="ru-RU" sz="2800" b="0" dirty="0" smtClean="0">
              <a:solidFill>
                <a:srgbClr val="383838"/>
              </a:solidFill>
              <a:latin typeface="Calibri" panose="020F050202020403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70335" y="0"/>
            <a:ext cx="749634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Open Sans"/>
              </a:rPr>
              <a:t>Проблемы одаренных детей</a:t>
            </a:r>
            <a:endParaRPr lang="ru-RU" sz="40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2195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Calibri" panose="020F0502020204030204" pitchFamily="34" charset="0"/>
              </a:rPr>
              <a:t>Интегрирование </a:t>
            </a:r>
            <a:r>
              <a:rPr lang="ru-RU" dirty="0">
                <a:latin typeface="Calibri" panose="020F0502020204030204" pitchFamily="34" charset="0"/>
              </a:rPr>
              <a:t>разных видов детской </a:t>
            </a:r>
            <a:r>
              <a:rPr lang="ru-RU" dirty="0" smtClean="0">
                <a:latin typeface="Calibri" panose="020F0502020204030204" pitchFamily="34" charset="0"/>
              </a:rPr>
              <a:t>деятельности, использование </a:t>
            </a:r>
            <a:r>
              <a:rPr lang="ru-RU" dirty="0">
                <a:latin typeface="Calibri" panose="020F0502020204030204" pitchFamily="34" charset="0"/>
              </a:rPr>
              <a:t>прогрессивных методов и технологий таких, как </a:t>
            </a:r>
            <a:r>
              <a:rPr lang="ru-RU" dirty="0" smtClean="0">
                <a:latin typeface="Calibri" panose="020F0502020204030204" pitchFamily="34" charset="0"/>
              </a:rPr>
              <a:t>моделирование </a:t>
            </a:r>
            <a:r>
              <a:rPr lang="ru-RU" dirty="0">
                <a:latin typeface="Calibri" panose="020F0502020204030204" pitchFamily="34" charset="0"/>
              </a:rPr>
              <a:t>ситуаций, детское экспериментирование, проектная </a:t>
            </a:r>
            <a:r>
              <a:rPr lang="ru-RU" dirty="0" smtClean="0">
                <a:latin typeface="Calibri" panose="020F0502020204030204" pitchFamily="34" charset="0"/>
              </a:rPr>
              <a:t>и исследовательская деятельность.</a:t>
            </a:r>
            <a:endParaRPr lang="ru-RU" dirty="0">
              <a:latin typeface="Calibri" panose="020F0502020204030204" pitchFamily="34" charset="0"/>
            </a:endParaRPr>
          </a:p>
          <a:p>
            <a:r>
              <a:rPr lang="ru-RU" dirty="0" smtClean="0">
                <a:latin typeface="Calibri" panose="020F0502020204030204" pitchFamily="34" charset="0"/>
              </a:rPr>
              <a:t>Привлечение </a:t>
            </a:r>
            <a:r>
              <a:rPr lang="ru-RU" dirty="0">
                <a:latin typeface="Calibri" panose="020F0502020204030204" pitchFamily="34" charset="0"/>
              </a:rPr>
              <a:t>к работе </a:t>
            </a:r>
            <a:r>
              <a:rPr lang="ru-RU" dirty="0" smtClean="0">
                <a:latin typeface="Calibri" panose="020F0502020204030204" pitchFamily="34" charset="0"/>
              </a:rPr>
              <a:t>с детьми </a:t>
            </a:r>
            <a:r>
              <a:rPr lang="ru-RU" dirty="0">
                <a:latin typeface="Calibri" panose="020F0502020204030204" pitchFamily="34" charset="0"/>
              </a:rPr>
              <a:t>заинтересованных, высококвалифицированных </a:t>
            </a:r>
            <a:r>
              <a:rPr lang="ru-RU" dirty="0" smtClean="0">
                <a:latin typeface="Calibri" panose="020F0502020204030204" pitchFamily="34" charset="0"/>
              </a:rPr>
              <a:t>педагогов.</a:t>
            </a:r>
          </a:p>
          <a:p>
            <a:r>
              <a:rPr lang="ru-RU" dirty="0" smtClean="0">
                <a:latin typeface="Calibri" panose="020F0502020204030204" pitchFamily="34" charset="0"/>
              </a:rPr>
              <a:t>Организацию </a:t>
            </a:r>
            <a:r>
              <a:rPr lang="ru-RU" dirty="0">
                <a:latin typeface="Calibri" panose="020F0502020204030204" pitchFamily="34" charset="0"/>
              </a:rPr>
              <a:t>разнообразной </a:t>
            </a:r>
            <a:r>
              <a:rPr lang="ru-RU" dirty="0" smtClean="0">
                <a:latin typeface="Calibri" panose="020F0502020204030204" pitchFamily="34" charset="0"/>
              </a:rPr>
              <a:t>деятельности, соответствующей </a:t>
            </a:r>
            <a:r>
              <a:rPr lang="ru-RU" dirty="0">
                <a:latin typeface="Calibri" panose="020F0502020204030204" pitchFamily="34" charset="0"/>
              </a:rPr>
              <a:t>возможностям и потребностям </a:t>
            </a:r>
            <a:r>
              <a:rPr lang="ru-RU" dirty="0" smtClean="0">
                <a:latin typeface="Calibri" panose="020F0502020204030204" pitchFamily="34" charset="0"/>
              </a:rPr>
              <a:t>детей.</a:t>
            </a:r>
            <a:endParaRPr lang="ru-RU" dirty="0">
              <a:latin typeface="Calibri" panose="020F0502020204030204" pitchFamily="34" charset="0"/>
            </a:endParaRPr>
          </a:p>
          <a:p>
            <a:r>
              <a:rPr lang="ru-RU" dirty="0" smtClean="0">
                <a:latin typeface="Calibri" panose="020F0502020204030204" pitchFamily="34" charset="0"/>
              </a:rPr>
              <a:t>Создание </a:t>
            </a:r>
            <a:r>
              <a:rPr lang="ru-RU" dirty="0">
                <a:latin typeface="Calibri" panose="020F0502020204030204" pitchFamily="34" charset="0"/>
              </a:rPr>
              <a:t>условий для дальнейшего развития способностей </a:t>
            </a:r>
            <a:r>
              <a:rPr lang="ru-RU" dirty="0" smtClean="0">
                <a:latin typeface="Calibri" panose="020F0502020204030204" pitchFamily="34" charset="0"/>
              </a:rPr>
              <a:t>и реализации </a:t>
            </a:r>
            <a:r>
              <a:rPr lang="ru-RU" dirty="0">
                <a:latin typeface="Calibri" panose="020F0502020204030204" pitchFamily="34" charset="0"/>
              </a:rPr>
              <a:t>достигнутого в свободной </a:t>
            </a:r>
            <a:r>
              <a:rPr lang="ru-RU" dirty="0" smtClean="0">
                <a:latin typeface="Calibri" panose="020F0502020204030204" pitchFamily="34" charset="0"/>
              </a:rPr>
              <a:t>деятельности.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29947" y="0"/>
            <a:ext cx="6377130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Open Sans"/>
              </a:rPr>
              <a:t>Система работы по развитию </a:t>
            </a:r>
          </a:p>
          <a:p>
            <a:pPr algn="ctr"/>
            <a:r>
              <a:rPr lang="ru-RU" sz="32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Open Sans"/>
              </a:rPr>
              <a:t>одаренных детей</a:t>
            </a:r>
            <a:endParaRPr lang="ru-RU" sz="32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67435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79512" y="1340768"/>
            <a:ext cx="8712968" cy="5248275"/>
          </a:xfrm>
        </p:spPr>
        <p:txBody>
          <a:bodyPr/>
          <a:lstStyle/>
          <a:p>
            <a:r>
              <a:rPr lang="ru-RU" sz="2000" dirty="0" smtClean="0"/>
              <a:t>образование выстраивания </a:t>
            </a:r>
            <a:r>
              <a:rPr lang="ru-RU" sz="2000" dirty="0"/>
              <a:t>системы поиска, поддержки и сопровождения одарённых детей;</a:t>
            </a:r>
          </a:p>
          <a:p>
            <a:r>
              <a:rPr lang="ru-RU" sz="2000" dirty="0"/>
              <a:t>развитие эмоциональной устойчивости, формирование навыков </a:t>
            </a:r>
            <a:r>
              <a:rPr lang="ru-RU" sz="2000" dirty="0" err="1"/>
              <a:t>саморегуляции</a:t>
            </a:r>
            <a:r>
              <a:rPr lang="ru-RU" sz="2000" dirty="0"/>
              <a:t>, преодоление стресса, поведения в экстремальных ситуациях (на конкурсах, соревнованиях) </a:t>
            </a:r>
            <a:r>
              <a:rPr lang="ru-RU" sz="2000" dirty="0" smtClean="0"/>
              <a:t>одаренных </a:t>
            </a:r>
            <a:r>
              <a:rPr lang="ru-RU" sz="2000" dirty="0"/>
              <a:t>детей; </a:t>
            </a:r>
          </a:p>
          <a:p>
            <a:r>
              <a:rPr lang="ru-RU" sz="2000" dirty="0"/>
              <a:t>участие в проведении различных по форме мероприятий по психологическому просвещению педагогов и родителей, имеющие своей целью расширение их представлений о природе одарённости, об особенностях обучения и воспитания одарённых детей;</a:t>
            </a:r>
          </a:p>
          <a:p>
            <a:r>
              <a:rPr lang="ru-RU" sz="2000" dirty="0"/>
              <a:t>предупреждение изоляции одаренных детей в группе сверстников.</a:t>
            </a: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093408" y="0"/>
            <a:ext cx="6650218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Open Sans"/>
              </a:rPr>
              <a:t>Основные задачи по развитию </a:t>
            </a:r>
          </a:p>
          <a:p>
            <a:pPr algn="ctr"/>
            <a:r>
              <a:rPr lang="ru-RU" sz="32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Open Sans"/>
              </a:rPr>
              <a:t>одаренности в ДОО:</a:t>
            </a:r>
            <a:endParaRPr lang="ru-RU" sz="32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55153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lnSpc>
                <a:spcPct val="80000"/>
              </a:lnSpc>
              <a:buClrTx/>
            </a:pPr>
            <a:r>
              <a:rPr lang="ru-RU" sz="1800" kern="0" dirty="0" smtClean="0">
                <a:solidFill>
                  <a:schemeClr val="accent5">
                    <a:lumMod val="25000"/>
                  </a:schemeClr>
                </a:solidFill>
                <a:latin typeface="Arial"/>
              </a:rPr>
              <a:t>Развивающая </a:t>
            </a:r>
            <a:r>
              <a:rPr lang="ru-RU" sz="1800" kern="0" dirty="0">
                <a:solidFill>
                  <a:schemeClr val="accent5">
                    <a:lumMod val="25000"/>
                  </a:schemeClr>
                </a:solidFill>
                <a:latin typeface="Arial"/>
              </a:rPr>
              <a:t>среда </a:t>
            </a:r>
            <a:r>
              <a:rPr lang="ru-RU" sz="1800" kern="0" dirty="0" smtClean="0">
                <a:solidFill>
                  <a:schemeClr val="accent5">
                    <a:lumMod val="25000"/>
                  </a:schemeClr>
                </a:solidFill>
                <a:latin typeface="Arial"/>
              </a:rPr>
              <a:t>(в том числе материальная </a:t>
            </a:r>
            <a:r>
              <a:rPr lang="ru-RU" sz="1800" kern="0" dirty="0">
                <a:solidFill>
                  <a:schemeClr val="accent5">
                    <a:lumMod val="25000"/>
                  </a:schemeClr>
                </a:solidFill>
                <a:latin typeface="Arial"/>
              </a:rPr>
              <a:t>база). </a:t>
            </a:r>
          </a:p>
          <a:p>
            <a:pPr lvl="0" defTabSz="914400">
              <a:lnSpc>
                <a:spcPct val="80000"/>
              </a:lnSpc>
              <a:buClrTx/>
            </a:pPr>
            <a:r>
              <a:rPr lang="ru-RU" sz="1800" kern="0" dirty="0">
                <a:solidFill>
                  <a:schemeClr val="accent5">
                    <a:lumMod val="25000"/>
                  </a:schemeClr>
                </a:solidFill>
                <a:latin typeface="Arial"/>
              </a:rPr>
              <a:t>Компетентность педагога. </a:t>
            </a:r>
          </a:p>
          <a:p>
            <a:pPr lvl="0" defTabSz="914400">
              <a:lnSpc>
                <a:spcPct val="80000"/>
              </a:lnSpc>
              <a:buClrTx/>
            </a:pPr>
            <a:r>
              <a:rPr lang="ru-RU" sz="1800" kern="0" dirty="0">
                <a:solidFill>
                  <a:schemeClr val="accent5">
                    <a:lumMod val="25000"/>
                  </a:schemeClr>
                </a:solidFill>
                <a:latin typeface="Arial"/>
              </a:rPr>
              <a:t>Программно-методическое обеспечение работы с одарёнными детьми (программа, планирование, методическая литература и методические рекомендации, дидактическое оборудование и наглядность, диагностический инструментарий). </a:t>
            </a:r>
          </a:p>
          <a:p>
            <a:pPr lvl="0" defTabSz="914400">
              <a:lnSpc>
                <a:spcPct val="80000"/>
              </a:lnSpc>
              <a:buClrTx/>
            </a:pPr>
            <a:r>
              <a:rPr lang="ru-RU" sz="1800" kern="0" dirty="0">
                <a:solidFill>
                  <a:schemeClr val="accent5">
                    <a:lumMod val="25000"/>
                  </a:schemeClr>
                </a:solidFill>
                <a:latin typeface="Arial"/>
              </a:rPr>
              <a:t>Диагностика. </a:t>
            </a:r>
          </a:p>
          <a:p>
            <a:pPr lvl="0" defTabSz="914400">
              <a:lnSpc>
                <a:spcPct val="80000"/>
              </a:lnSpc>
              <a:buClrTx/>
            </a:pPr>
            <a:r>
              <a:rPr lang="ru-RU" sz="1800" kern="0" dirty="0">
                <a:solidFill>
                  <a:schemeClr val="accent5">
                    <a:lumMod val="25000"/>
                  </a:schemeClr>
                </a:solidFill>
                <a:latin typeface="Arial"/>
              </a:rPr>
              <a:t>Преемственность и система взаимодействия в работе всех специалистов ДОУ. </a:t>
            </a:r>
          </a:p>
          <a:p>
            <a:pPr lvl="0" defTabSz="914400">
              <a:lnSpc>
                <a:spcPct val="80000"/>
              </a:lnSpc>
              <a:buClrTx/>
            </a:pPr>
            <a:r>
              <a:rPr lang="ru-RU" sz="1800" kern="0" dirty="0">
                <a:solidFill>
                  <a:schemeClr val="accent5">
                    <a:lumMod val="25000"/>
                  </a:schemeClr>
                </a:solidFill>
                <a:latin typeface="Arial"/>
              </a:rPr>
              <a:t>Взаимодействие с учреждениями образования, культуры и спорта. </a:t>
            </a:r>
          </a:p>
          <a:p>
            <a:pPr lvl="0" defTabSz="914400">
              <a:lnSpc>
                <a:spcPct val="80000"/>
              </a:lnSpc>
              <a:buClrTx/>
            </a:pPr>
            <a:r>
              <a:rPr lang="ru-RU" sz="1800" kern="0" dirty="0">
                <a:solidFill>
                  <a:schemeClr val="accent5">
                    <a:lumMod val="25000"/>
                  </a:schemeClr>
                </a:solidFill>
                <a:latin typeface="Arial"/>
              </a:rPr>
              <a:t>Система работы с семьёй. </a:t>
            </a:r>
          </a:p>
          <a:p>
            <a:pPr lvl="0" defTabSz="914400">
              <a:lnSpc>
                <a:spcPct val="80000"/>
              </a:lnSpc>
              <a:buClrTx/>
            </a:pPr>
            <a:r>
              <a:rPr lang="ru-RU" sz="1800" kern="0" dirty="0">
                <a:solidFill>
                  <a:schemeClr val="accent5">
                    <a:lumMod val="25000"/>
                  </a:schemeClr>
                </a:solidFill>
                <a:latin typeface="Arial"/>
              </a:rPr>
              <a:t>Дифференцированный подход к работе с одарёнными детьми. </a:t>
            </a:r>
          </a:p>
          <a:p>
            <a:pPr lvl="0" defTabSz="914400">
              <a:lnSpc>
                <a:spcPct val="80000"/>
              </a:lnSpc>
              <a:buClrTx/>
            </a:pPr>
            <a:r>
              <a:rPr lang="ru-RU" sz="1800" kern="0" dirty="0">
                <a:solidFill>
                  <a:schemeClr val="accent5">
                    <a:lumMod val="25000"/>
                  </a:schemeClr>
                </a:solidFill>
                <a:latin typeface="Arial"/>
              </a:rPr>
              <a:t>Система индивидуальной работы с дошкольником. </a:t>
            </a:r>
          </a:p>
          <a:p>
            <a:pPr lvl="0" defTabSz="914400">
              <a:lnSpc>
                <a:spcPct val="80000"/>
              </a:lnSpc>
              <a:buClrTx/>
            </a:pPr>
            <a:r>
              <a:rPr lang="ru-RU" sz="1800" kern="0" dirty="0" smtClean="0">
                <a:solidFill>
                  <a:schemeClr val="accent5">
                    <a:lumMod val="25000"/>
                  </a:schemeClr>
                </a:solidFill>
                <a:latin typeface="Arial"/>
              </a:rPr>
              <a:t>Эмоционально-психологический </a:t>
            </a:r>
            <a:r>
              <a:rPr lang="ru-RU" sz="1800" kern="0" dirty="0">
                <a:solidFill>
                  <a:schemeClr val="accent5">
                    <a:lumMod val="25000"/>
                  </a:schemeClr>
                </a:solidFill>
                <a:latin typeface="Arial"/>
              </a:rPr>
              <a:t>комфорт, адаптивная образовательная </a:t>
            </a:r>
            <a:r>
              <a:rPr lang="ru-RU" sz="1800" kern="0" dirty="0" smtClean="0">
                <a:solidFill>
                  <a:schemeClr val="accent5">
                    <a:lumMod val="25000"/>
                  </a:schemeClr>
                </a:solidFill>
                <a:latin typeface="Arial"/>
              </a:rPr>
              <a:t>среда. </a:t>
            </a:r>
            <a:endParaRPr lang="ru-RU" sz="1800" kern="0" dirty="0">
              <a:solidFill>
                <a:schemeClr val="accent5">
                  <a:lumMod val="25000"/>
                </a:schemeClr>
              </a:solidFill>
              <a:latin typeface="Arial"/>
            </a:endParaRPr>
          </a:p>
          <a:p>
            <a:pPr lvl="0" defTabSz="914400">
              <a:lnSpc>
                <a:spcPct val="80000"/>
              </a:lnSpc>
              <a:buClrTx/>
            </a:pPr>
            <a:r>
              <a:rPr lang="ru-RU" sz="1800" kern="0" dirty="0">
                <a:solidFill>
                  <a:schemeClr val="accent5">
                    <a:lumMod val="25000"/>
                  </a:schemeClr>
                </a:solidFill>
                <a:latin typeface="Arial"/>
              </a:rPr>
              <a:t>Право выбора вида деятельности для ребёнка. </a:t>
            </a:r>
          </a:p>
          <a:p>
            <a:pPr lvl="0" defTabSz="914400">
              <a:lnSpc>
                <a:spcPct val="80000"/>
              </a:lnSpc>
              <a:buClrTx/>
            </a:pPr>
            <a:r>
              <a:rPr lang="ru-RU" sz="1800" kern="0" dirty="0" smtClean="0">
                <a:solidFill>
                  <a:schemeClr val="accent5">
                    <a:lumMod val="25000"/>
                  </a:schemeClr>
                </a:solidFill>
                <a:latin typeface="Arial"/>
              </a:rPr>
              <a:t>Передовой </a:t>
            </a:r>
            <a:r>
              <a:rPr lang="ru-RU" sz="1800" kern="0" dirty="0">
                <a:solidFill>
                  <a:schemeClr val="accent5">
                    <a:lumMod val="25000"/>
                  </a:schemeClr>
                </a:solidFill>
                <a:latin typeface="Arial"/>
              </a:rPr>
              <a:t>педагогический опыт по проблеме. </a:t>
            </a:r>
          </a:p>
          <a:p>
            <a:pPr lvl="0" defTabSz="914400">
              <a:lnSpc>
                <a:spcPct val="80000"/>
              </a:lnSpc>
              <a:buClrTx/>
            </a:pPr>
            <a:r>
              <a:rPr lang="ru-RU" sz="1800" kern="0" dirty="0">
                <a:solidFill>
                  <a:schemeClr val="accent5">
                    <a:lumMod val="25000"/>
                  </a:schemeClr>
                </a:solidFill>
                <a:latin typeface="Arial"/>
              </a:rPr>
              <a:t>Раннее выявление детских способностей и их развитие. </a:t>
            </a:r>
          </a:p>
          <a:p>
            <a:pPr lvl="0" defTabSz="914400">
              <a:lnSpc>
                <a:spcPct val="80000"/>
              </a:lnSpc>
              <a:buClrTx/>
            </a:pPr>
            <a:r>
              <a:rPr lang="ru-RU" sz="1800" kern="0" dirty="0">
                <a:solidFill>
                  <a:schemeClr val="accent5">
                    <a:lumMod val="25000"/>
                  </a:schemeClr>
                </a:solidFill>
                <a:latin typeface="Arial"/>
              </a:rPr>
              <a:t>Система стимулирования педагогической </a:t>
            </a:r>
            <a:r>
              <a:rPr lang="ru-RU" sz="1800" kern="0" dirty="0" smtClean="0">
                <a:solidFill>
                  <a:schemeClr val="accent5">
                    <a:lumMod val="25000"/>
                  </a:schemeClr>
                </a:solidFill>
                <a:latin typeface="Arial"/>
              </a:rPr>
              <a:t>деятельности. </a:t>
            </a:r>
            <a:endParaRPr lang="ru-RU" sz="1800" kern="0" dirty="0">
              <a:solidFill>
                <a:schemeClr val="accent5">
                  <a:lumMod val="25000"/>
                </a:schemeClr>
              </a:solidFill>
              <a:latin typeface="Arial"/>
            </a:endParaRPr>
          </a:p>
          <a:p>
            <a:pPr marL="0" indent="0">
              <a:buNone/>
            </a:pPr>
            <a:endParaRPr lang="ru-RU" dirty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6222" y="0"/>
            <a:ext cx="8244565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Условия для развития способностей </a:t>
            </a:r>
            <a:endParaRPr lang="ru-RU" sz="3200" b="1" kern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  <a:p>
            <a:pPr algn="ctr"/>
            <a:r>
              <a:rPr lang="ru-RU" sz="32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и </a:t>
            </a:r>
            <a:r>
              <a:rPr lang="ru-RU" sz="32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ранней одарённости у </a:t>
            </a:r>
            <a:r>
              <a:rPr lang="ru-RU" sz="32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дошкольников</a:t>
            </a:r>
            <a:endParaRPr lang="ru-RU" sz="32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91042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51520" y="116632"/>
            <a:ext cx="8462380" cy="99001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lnSpc>
                <a:spcPts val="3500"/>
              </a:lnSpc>
            </a:pPr>
            <a:r>
              <a:rPr lang="ru-RU" sz="38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Open Sans"/>
              </a:rPr>
              <a:t>Требования к профессионализму </a:t>
            </a:r>
          </a:p>
          <a:p>
            <a:pPr algn="ctr">
              <a:lnSpc>
                <a:spcPts val="3500"/>
              </a:lnSpc>
            </a:pPr>
            <a:r>
              <a:rPr lang="ru-RU" sz="38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Open Sans"/>
              </a:rPr>
              <a:t>и личности педагога</a:t>
            </a:r>
            <a:endParaRPr lang="ru-RU" sz="38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125237" y="957300"/>
            <a:ext cx="4197812" cy="54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</a:rPr>
              <a:t>Педагог должен ЗНАТЬ: </a:t>
            </a:r>
            <a:br>
              <a:rPr kumimoji="0" lang="ru-RU" sz="1800" b="1" i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</a:rPr>
            </a:br>
            <a:r>
              <a:rPr kumimoji="0" lang="ru-RU" sz="12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/>
            </a:r>
            <a:br>
              <a:rPr kumimoji="0" lang="ru-RU" sz="12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</a:br>
            <a:endParaRPr kumimoji="0" lang="ru-RU" sz="12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ru-RU" sz="125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Психологию одарённости. 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ru-RU" sz="125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Нормативную базу по проблеме.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ru-RU" sz="125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Инновационные технологии. 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ru-RU" sz="125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Диагностические критерии выявления детской одарённости, виды детской одарённости. 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ru-RU" sz="125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Условия, стимулирующие развитие способностей и ранней одарённости. 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ru-RU" sz="125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Качественные характеристики необходимой развивающей предметно-пространственной среды группы.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ru-RU" sz="125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Программы (комплексные и специализированные). 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ru-RU" sz="125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Современную научно-методическую литературу по проблеме. 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ru-RU" sz="125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Специфику методов и приёмов работы по развитию способностей. 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ru-RU" sz="125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Возрастные особенности проявления признаков одарённости. 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ru-RU" sz="125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Индивидуальные особенности и личностный потенциал ребёнка. 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ru-RU" sz="125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Интересы ребёнка. 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ru-RU" sz="125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Социальные и материальные возможности семьи, семейный психологический микроклимат. 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ru-RU" sz="125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Возможности для развития ребёнка в условиях семьи. 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ru-RU" sz="125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Эффективные формы и методы работы с родителями.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4191000" y="957300"/>
            <a:ext cx="49530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                    </a:t>
            </a:r>
            <a:r>
              <a:rPr kumimoji="0" lang="ru-RU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</a:rPr>
              <a:t>Педагог должен УМЕТЬ: 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1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3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Создавать развивающую среду</a:t>
            </a:r>
            <a:r>
              <a:rPr kumimoji="0" lang="ru-RU" sz="1300" b="1" i="1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 и э</a:t>
            </a:r>
            <a:r>
              <a:rPr kumimoji="0" lang="ru-RU" sz="13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моционально-комфортную обстановку и благоприятный психологический микроклимат в группе. 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ru-RU" sz="13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Осуществлять </a:t>
            </a:r>
            <a:r>
              <a:rPr kumimoji="0" lang="ru-RU" sz="1300" b="1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диагностико</a:t>
            </a:r>
            <a:r>
              <a:rPr kumimoji="0" lang="ru-RU" sz="13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-аналитический подход к планированию и организации работы с детьми.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ru-RU" sz="13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Применять инновационные технологии и методики. 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ru-RU" sz="13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Стимулировать развитие способностей через разные формы работы с детьми. 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ru-RU" sz="13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Проявлять свои личностные творческие способности. 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ru-RU" sz="13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Подобрать актуальную для детей мотивацию деятельности. 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ru-RU" sz="13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Самосовершенствоваться (спланировать систему работы по самообразованию). 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ru-RU" sz="13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Взаимодействовать со всеми специалистами ДОУ, занимающимися с одарённым ребёнком. 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ru-RU" sz="13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Строить позитивные межличностные отношения с ребёнком. 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ru-RU" sz="13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Разработать образовательную программу кружковой работы. 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ru-RU" sz="13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Владеть методами проблемного обучения и техникой постановки вопросов. 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ru-RU" sz="13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Организовывать оптимальные формы работы с детьми. 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ru-RU" sz="13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Организовывать работу с родителями. </a:t>
            </a:r>
          </a:p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1805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12299" y="2492896"/>
            <a:ext cx="76444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Open Sans"/>
              </a:rPr>
              <a:t>Спасибо за внимание</a:t>
            </a:r>
            <a:endParaRPr lang="ru-RU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66058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067011"/>
            <a:ext cx="7886700" cy="987686"/>
          </a:xfrm>
        </p:spPr>
        <p:txBody>
          <a:bodyPr/>
          <a:lstStyle/>
          <a:p>
            <a:r>
              <a:rPr lang="ru-RU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ГБУ ДПО «Ставропольский краевой институт развития </a:t>
            </a:r>
            <a:r>
              <a:rPr lang="ru-RU" sz="18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18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образования, повышения квалификации и переподготовки</a:t>
            </a:r>
            <a:r>
              <a:rPr lang="ru-RU" sz="18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18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работников образования»</a:t>
            </a:r>
            <a:endParaRPr lang="ru-RU" sz="1800" dirty="0">
              <a:solidFill>
                <a:srgbClr val="00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4139952" y="4725144"/>
            <a:ext cx="5162724" cy="1500187"/>
          </a:xfrm>
        </p:spPr>
        <p:txBody>
          <a:bodyPr/>
          <a:lstStyle/>
          <a:p>
            <a:r>
              <a:rPr lang="ru-RU" sz="2000" dirty="0" smtClean="0"/>
              <a:t>Докладчик: Кузьминова Е.А., доцент кафедры дошкольного образования ГБУ ДПО «СКИРО ПК и ПРО», </a:t>
            </a:r>
            <a:r>
              <a:rPr lang="ru-RU" sz="2000" dirty="0" err="1" smtClean="0"/>
              <a:t>к.п.н</a:t>
            </a:r>
            <a:r>
              <a:rPr lang="ru-RU" sz="2000" dirty="0" smtClean="0"/>
              <a:t>., доцент</a:t>
            </a:r>
            <a:endParaRPr lang="ru-RU" sz="2000" dirty="0"/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980728"/>
            <a:ext cx="1008112" cy="107396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67544" y="2492896"/>
            <a:ext cx="804304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5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Системный подход к развитию одаренности в современной ДОО</a:t>
            </a:r>
          </a:p>
        </p:txBody>
      </p:sp>
    </p:spTree>
    <p:extLst>
      <p:ext uri="{BB962C8B-B14F-4D97-AF65-F5344CB8AC3E}">
        <p14:creationId xmlns:p14="http://schemas.microsoft.com/office/powerpoint/2010/main" val="4147261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12061" y="0"/>
            <a:ext cx="891987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Развитие одаренности </a:t>
            </a:r>
            <a:endParaRPr lang="ru-RU" sz="40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4136771667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38338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defTabSz="914400">
              <a:spcBef>
                <a:spcPts val="0"/>
              </a:spcBef>
              <a:buClrTx/>
              <a:buNone/>
              <a:defRPr/>
            </a:pPr>
            <a:r>
              <a:rPr lang="ru-RU" i="1" dirty="0" smtClean="0">
                <a:solidFill>
                  <a:srgbClr val="C00000"/>
                </a:solidFill>
                <a:latin typeface="Calibri" panose="020F0502020204030204" pitchFamily="34" charset="0"/>
                <a:cs typeface="Times New Roman" pitchFamily="18" charset="0"/>
              </a:rPr>
              <a:t>Одаренность</a:t>
            </a:r>
            <a:r>
              <a:rPr lang="ru-RU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accent5">
                    <a:lumMod val="25000"/>
                  </a:schemeClr>
                </a:solidFill>
                <a:latin typeface="Calibri" panose="020F0502020204030204" pitchFamily="34" charset="0"/>
                <a:cs typeface="Times New Roman" pitchFamily="18" charset="0"/>
              </a:rPr>
              <a:t>– суммарное, общее личностное свойство человека</a:t>
            </a:r>
            <a:r>
              <a:rPr lang="ru-RU" sz="1800" dirty="0">
                <a:solidFill>
                  <a:schemeClr val="accent5">
                    <a:lumMod val="25000"/>
                  </a:schemeClr>
                </a:solidFill>
                <a:latin typeface="Calibri" panose="020F0502020204030204" pitchFamily="34" charset="0"/>
                <a:cs typeface="Arial" charset="0"/>
              </a:rPr>
              <a:t>.</a:t>
            </a:r>
          </a:p>
          <a:p>
            <a:pPr marL="0" lvl="0" indent="0" defTabSz="914400">
              <a:spcBef>
                <a:spcPts val="0"/>
              </a:spcBef>
              <a:buClrTx/>
              <a:buNone/>
            </a:pPr>
            <a:r>
              <a:rPr lang="ru-RU" i="1" dirty="0">
                <a:solidFill>
                  <a:srgbClr val="C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Одаренность</a:t>
            </a:r>
            <a:r>
              <a:rPr lang="ru-RU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accent5">
                    <a:lumMod val="2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- системное, развивающееся в течение жизни качество психики, которое определяет возможность достижения человеком более высоких (необычных, незаурядных) результатов в одном или нескольких видах деятельности по сравнению с другими </a:t>
            </a:r>
            <a:r>
              <a:rPr lang="ru-RU" dirty="0" smtClean="0">
                <a:solidFill>
                  <a:schemeClr val="accent5">
                    <a:lumMod val="2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людьми.</a:t>
            </a:r>
            <a:endParaRPr lang="ru-RU" b="0" dirty="0">
              <a:solidFill>
                <a:schemeClr val="accent5">
                  <a:lumMod val="25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defTabSz="914400">
              <a:spcBef>
                <a:spcPts val="0"/>
              </a:spcBef>
              <a:buClrTx/>
              <a:buNone/>
            </a:pPr>
            <a:endParaRPr lang="ru-RU" sz="2000" kern="0" dirty="0" smtClean="0">
              <a:solidFill>
                <a:schemeClr val="accent5">
                  <a:lumMod val="25000"/>
                </a:schemeClr>
              </a:solidFill>
              <a:latin typeface="Calibri" panose="020F0502020204030204" pitchFamily="34" charset="0"/>
            </a:endParaRPr>
          </a:p>
          <a:p>
            <a:pPr lvl="0" defTabSz="914400">
              <a:spcBef>
                <a:spcPts val="0"/>
              </a:spcBef>
              <a:buClrTx/>
            </a:pPr>
            <a:r>
              <a:rPr lang="ru-RU" sz="2000" kern="0" dirty="0" smtClean="0">
                <a:solidFill>
                  <a:schemeClr val="accent5">
                    <a:lumMod val="25000"/>
                  </a:schemeClr>
                </a:solidFill>
                <a:latin typeface="Calibri" panose="020F0502020204030204" pitchFamily="34" charset="0"/>
              </a:rPr>
              <a:t>Одаренный </a:t>
            </a:r>
            <a:r>
              <a:rPr lang="ru-RU" sz="2000" kern="0" dirty="0">
                <a:solidFill>
                  <a:schemeClr val="accent5">
                    <a:lumMod val="25000"/>
                  </a:schemeClr>
                </a:solidFill>
                <a:latin typeface="Calibri" panose="020F0502020204030204" pitchFamily="34" charset="0"/>
              </a:rPr>
              <a:t>ребенок рассматривается как ребенок, который выделяется яркими, очевидными, иногда выдающимися достижениями (или имеет внутренние предпосылки для таких достижений) в том или ином виде </a:t>
            </a:r>
            <a:r>
              <a:rPr lang="ru-RU" sz="2000" kern="0" dirty="0" smtClean="0">
                <a:solidFill>
                  <a:schemeClr val="accent5">
                    <a:lumMod val="25000"/>
                  </a:schemeClr>
                </a:solidFill>
                <a:latin typeface="Calibri" panose="020F0502020204030204" pitchFamily="34" charset="0"/>
              </a:rPr>
              <a:t>деятельности. </a:t>
            </a:r>
            <a:endParaRPr lang="ru-RU" sz="2000" kern="0" dirty="0">
              <a:solidFill>
                <a:schemeClr val="accent5">
                  <a:lumMod val="25000"/>
                </a:schemeClr>
              </a:solidFill>
              <a:latin typeface="Calibri" panose="020F0502020204030204" pitchFamily="34" charset="0"/>
            </a:endParaRPr>
          </a:p>
          <a:p>
            <a:pPr lvl="0" defTabSz="914400">
              <a:spcBef>
                <a:spcPts val="0"/>
              </a:spcBef>
              <a:buClrTx/>
            </a:pPr>
            <a:endParaRPr lang="ru-RU" sz="2000" kern="0" dirty="0">
              <a:solidFill>
                <a:schemeClr val="accent5">
                  <a:lumMod val="25000"/>
                </a:schemeClr>
              </a:solidFill>
              <a:latin typeface="Calibri" panose="020F0502020204030204" pitchFamily="34" charset="0"/>
            </a:endParaRPr>
          </a:p>
          <a:p>
            <a:pPr lvl="0" defTabSz="914400">
              <a:spcBef>
                <a:spcPts val="0"/>
              </a:spcBef>
              <a:buClrTx/>
            </a:pPr>
            <a:r>
              <a:rPr lang="ru-RU" sz="2000" kern="0" dirty="0">
                <a:solidFill>
                  <a:schemeClr val="accent5">
                    <a:lumMod val="25000"/>
                  </a:schemeClr>
                </a:solidFill>
                <a:latin typeface="Calibri" panose="020F0502020204030204" pitchFamily="34" charset="0"/>
              </a:rPr>
              <a:t>Признаки одаренности – это те особенности одаренного ребенка, которые проявляются в его реальной деятельности и могут быть оценены на уровне наблюдения за характером его действий</a:t>
            </a:r>
            <a:r>
              <a:rPr lang="ru-RU" sz="2000" kern="0" dirty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  <a:r>
              <a:rPr lang="ru-RU" sz="2000" b="0" kern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048659" y="0"/>
            <a:ext cx="47396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Open Sans"/>
              </a:rPr>
              <a:t>Одаренность</a:t>
            </a:r>
            <a:endParaRPr lang="ru-RU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38463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67111" y="1584775"/>
            <a:ext cx="8229600" cy="5248275"/>
          </a:xfrm>
        </p:spPr>
        <p:txBody>
          <a:bodyPr/>
          <a:lstStyle/>
          <a:p>
            <a:pPr marL="0" lvl="0" indent="0" defTabSz="91440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None/>
            </a:pPr>
            <a:r>
              <a:rPr lang="ru-RU" sz="2800" b="0" kern="0" dirty="0">
                <a:solidFill>
                  <a:schemeClr val="accent5">
                    <a:lumMod val="25000"/>
                  </a:schemeClr>
                </a:solidFill>
                <a:latin typeface="Calibri" panose="020F0502020204030204" pitchFamily="34" charset="0"/>
                <a:cs typeface="Arial"/>
                <a:sym typeface="Arial"/>
              </a:rPr>
              <a:t>1. Вид деятельности и обеспечивающие ее сферы психики.</a:t>
            </a:r>
          </a:p>
          <a:p>
            <a:pPr marL="0" lvl="0" indent="0" defTabSz="91440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None/>
            </a:pPr>
            <a:r>
              <a:rPr lang="ru-RU" sz="2800" b="0" kern="0" dirty="0">
                <a:solidFill>
                  <a:schemeClr val="accent5">
                    <a:lumMod val="25000"/>
                  </a:schemeClr>
                </a:solidFill>
                <a:latin typeface="Calibri" panose="020F0502020204030204" pitchFamily="34" charset="0"/>
                <a:cs typeface="Arial"/>
                <a:sym typeface="Arial"/>
              </a:rPr>
              <a:t>2. Степень </a:t>
            </a:r>
            <a:r>
              <a:rPr lang="ru-RU" sz="2800" b="0" kern="0" dirty="0" smtClean="0">
                <a:solidFill>
                  <a:schemeClr val="accent5">
                    <a:lumMod val="25000"/>
                  </a:schemeClr>
                </a:solidFill>
                <a:latin typeface="Calibri" panose="020F0502020204030204" pitchFamily="34" charset="0"/>
                <a:cs typeface="Arial"/>
                <a:sym typeface="Arial"/>
              </a:rPr>
              <a:t>сформированности (</a:t>
            </a:r>
            <a:r>
              <a:rPr lang="ru-RU" sz="2800" b="0" kern="0" dirty="0" smtClean="0">
                <a:solidFill>
                  <a:schemeClr val="accent5">
                    <a:lumMod val="25000"/>
                  </a:schemeClr>
                </a:solidFill>
                <a:latin typeface="Calibri" panose="020F0502020204030204" pitchFamily="34" charset="0"/>
                <a:sym typeface="Arial"/>
              </a:rPr>
              <a:t>актуальная; потенциальная одаренность)</a:t>
            </a:r>
            <a:r>
              <a:rPr lang="ru-RU" sz="2800" b="0" kern="0" dirty="0" smtClean="0">
                <a:solidFill>
                  <a:schemeClr val="accent5">
                    <a:lumMod val="25000"/>
                  </a:schemeClr>
                </a:solidFill>
                <a:latin typeface="Calibri" panose="020F0502020204030204" pitchFamily="34" charset="0"/>
                <a:cs typeface="Arial"/>
                <a:sym typeface="Arial"/>
              </a:rPr>
              <a:t>.</a:t>
            </a:r>
            <a:endParaRPr lang="ru-RU" sz="2800" b="0" kern="0" dirty="0">
              <a:solidFill>
                <a:schemeClr val="accent5">
                  <a:lumMod val="25000"/>
                </a:schemeClr>
              </a:solidFill>
              <a:latin typeface="Calibri" panose="020F0502020204030204" pitchFamily="34" charset="0"/>
              <a:cs typeface="Arial"/>
              <a:sym typeface="Arial"/>
            </a:endParaRPr>
          </a:p>
          <a:p>
            <a:pPr marL="0" lvl="0" indent="0" defTabSz="91440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None/>
            </a:pPr>
            <a:r>
              <a:rPr lang="ru-RU" sz="2800" b="0" kern="0" dirty="0">
                <a:solidFill>
                  <a:schemeClr val="accent5">
                    <a:lumMod val="25000"/>
                  </a:schemeClr>
                </a:solidFill>
                <a:latin typeface="Calibri" panose="020F0502020204030204" pitchFamily="34" charset="0"/>
                <a:cs typeface="Arial"/>
                <a:sym typeface="Arial"/>
              </a:rPr>
              <a:t>3. Форма </a:t>
            </a:r>
            <a:r>
              <a:rPr lang="ru-RU" sz="2800" b="0" kern="0" dirty="0" smtClean="0">
                <a:solidFill>
                  <a:schemeClr val="accent5">
                    <a:lumMod val="25000"/>
                  </a:schemeClr>
                </a:solidFill>
                <a:latin typeface="Calibri" panose="020F0502020204030204" pitchFamily="34" charset="0"/>
                <a:cs typeface="Arial"/>
                <a:sym typeface="Arial"/>
              </a:rPr>
              <a:t>проявлений (явная, скрытая одаренность).</a:t>
            </a:r>
            <a:endParaRPr lang="ru-RU" sz="2800" b="0" kern="0" dirty="0">
              <a:solidFill>
                <a:schemeClr val="accent5">
                  <a:lumMod val="25000"/>
                </a:schemeClr>
              </a:solidFill>
              <a:latin typeface="Calibri" panose="020F0502020204030204" pitchFamily="34" charset="0"/>
              <a:cs typeface="Arial"/>
              <a:sym typeface="Arial"/>
            </a:endParaRPr>
          </a:p>
          <a:p>
            <a:pPr marL="0" lvl="0" indent="0" defTabSz="91440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None/>
            </a:pPr>
            <a:r>
              <a:rPr lang="ru-RU" sz="2800" b="0" kern="0" dirty="0">
                <a:solidFill>
                  <a:schemeClr val="accent5">
                    <a:lumMod val="25000"/>
                  </a:schemeClr>
                </a:solidFill>
                <a:latin typeface="Calibri" panose="020F0502020204030204" pitchFamily="34" charset="0"/>
                <a:cs typeface="Arial"/>
                <a:sym typeface="Arial"/>
              </a:rPr>
              <a:t>4. Широта проявлений в различных видах </a:t>
            </a:r>
            <a:r>
              <a:rPr lang="ru-RU" sz="2800" b="0" kern="0" dirty="0" smtClean="0">
                <a:solidFill>
                  <a:schemeClr val="accent5">
                    <a:lumMod val="25000"/>
                  </a:schemeClr>
                </a:solidFill>
                <a:latin typeface="Calibri" panose="020F0502020204030204" pitchFamily="34" charset="0"/>
                <a:cs typeface="Arial"/>
                <a:sym typeface="Arial"/>
              </a:rPr>
              <a:t>деятельности (общая, специальная одаренность).</a:t>
            </a:r>
            <a:endParaRPr lang="ru-RU" sz="2800" b="0" kern="0" dirty="0">
              <a:solidFill>
                <a:schemeClr val="accent5">
                  <a:lumMod val="25000"/>
                </a:schemeClr>
              </a:solidFill>
              <a:latin typeface="Calibri" panose="020F0502020204030204" pitchFamily="34" charset="0"/>
              <a:cs typeface="Arial"/>
              <a:sym typeface="Arial"/>
            </a:endParaRPr>
          </a:p>
          <a:p>
            <a:pPr marL="0" lvl="0" indent="0" defTabSz="91440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None/>
            </a:pPr>
            <a:r>
              <a:rPr lang="ru-RU" sz="2800" b="0" kern="0" dirty="0">
                <a:solidFill>
                  <a:schemeClr val="accent5">
                    <a:lumMod val="25000"/>
                  </a:schemeClr>
                </a:solidFill>
                <a:latin typeface="Calibri" panose="020F0502020204030204" pitchFamily="34" charset="0"/>
                <a:cs typeface="Arial"/>
                <a:sym typeface="Arial"/>
              </a:rPr>
              <a:t>5. Особенности возрастного </a:t>
            </a:r>
            <a:r>
              <a:rPr lang="ru-RU" sz="2800" b="0" kern="0" dirty="0" smtClean="0">
                <a:solidFill>
                  <a:schemeClr val="accent5">
                    <a:lumMod val="25000"/>
                  </a:schemeClr>
                </a:solidFill>
                <a:latin typeface="Calibri" panose="020F0502020204030204" pitchFamily="34" charset="0"/>
                <a:cs typeface="Arial"/>
                <a:sym typeface="Arial"/>
              </a:rPr>
              <a:t>развития (ранняя, поздняя одаренность).</a:t>
            </a:r>
            <a:endParaRPr lang="ru-RU" sz="2800" b="0" kern="0" dirty="0">
              <a:solidFill>
                <a:schemeClr val="accent5">
                  <a:lumMod val="25000"/>
                </a:schemeClr>
              </a:solidFill>
              <a:latin typeface="Calibri" panose="020F0502020204030204" pitchFamily="34" charset="0"/>
              <a:cs typeface="Arial"/>
              <a:sym typeface="Arial"/>
            </a:endParaRPr>
          </a:p>
          <a:p>
            <a:pPr marL="0" indent="0">
              <a:buNone/>
            </a:pPr>
            <a:endParaRPr lang="ru-RU" sz="2800" dirty="0">
              <a:latin typeface="Calibri" panose="020F050202020403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1973" y="-387424"/>
            <a:ext cx="7854444" cy="116955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449263" lvl="0" indent="-180975" algn="ctr" fontAlgn="auto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ru-RU" sz="2800" b="1" kern="0" dirty="0">
                <a:solidFill>
                  <a:schemeClr val="bg1"/>
                </a:solidFill>
                <a:latin typeface="Arial"/>
                <a:sym typeface="Arial"/>
              </a:rPr>
              <a:t>Критерии выделения видов </a:t>
            </a:r>
            <a:r>
              <a:rPr lang="ru-RU" sz="2800" b="1" kern="0" dirty="0" smtClean="0">
                <a:solidFill>
                  <a:schemeClr val="bg1"/>
                </a:solidFill>
                <a:latin typeface="Arial"/>
                <a:sym typeface="Arial"/>
              </a:rPr>
              <a:t>одаренности</a:t>
            </a:r>
            <a:endParaRPr lang="ru-RU" sz="2800" b="1" kern="0" dirty="0">
              <a:solidFill>
                <a:schemeClr val="bg1"/>
              </a:solidFill>
              <a:latin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19277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027480" y="0"/>
            <a:ext cx="67820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Open Sans"/>
              </a:rPr>
              <a:t>Виды </a:t>
            </a:r>
            <a:r>
              <a:rPr lang="ru-RU" sz="5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Open Sans"/>
              </a:rPr>
              <a:t>одарённости</a:t>
            </a:r>
            <a:endParaRPr lang="ru-RU" sz="54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Open Sans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7634993"/>
              </p:ext>
            </p:extLst>
          </p:nvPr>
        </p:nvGraphicFramePr>
        <p:xfrm>
          <a:off x="457200" y="1076325"/>
          <a:ext cx="8229600" cy="5248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10581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579716" y="0"/>
            <a:ext cx="56775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Open Sans"/>
              </a:rPr>
              <a:t>Сферы психики</a:t>
            </a:r>
            <a:endParaRPr lang="ru-RU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523914036"/>
              </p:ext>
            </p:extLst>
          </p:nvPr>
        </p:nvGraphicFramePr>
        <p:xfrm>
          <a:off x="251520" y="923330"/>
          <a:ext cx="8568952" cy="48099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85497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35BBE5"/>
              </a:buClr>
            </a:pPr>
            <a:r>
              <a:rPr lang="ru-RU" sz="2500" b="0" dirty="0">
                <a:solidFill>
                  <a:schemeClr val="accent5">
                    <a:lumMod val="25000"/>
                  </a:schemeClr>
                </a:solidFill>
                <a:latin typeface="Calibri" panose="020F0502020204030204" pitchFamily="34" charset="0"/>
              </a:rPr>
              <a:t>Сущность системного подхода заключается в том, что относительно самостоятельные компоненты рассматриваются не изолированно, а в их взаимосвязи, в развитии и движении. </a:t>
            </a:r>
          </a:p>
          <a:p>
            <a:r>
              <a:rPr lang="ru-RU" sz="2500" b="0" dirty="0" smtClean="0">
                <a:solidFill>
                  <a:schemeClr val="accent5">
                    <a:lumMod val="25000"/>
                  </a:schemeClr>
                </a:solidFill>
                <a:latin typeface="Calibri" panose="020F0502020204030204" pitchFamily="34" charset="0"/>
              </a:rPr>
              <a:t>Системный </a:t>
            </a:r>
            <a:r>
              <a:rPr lang="ru-RU" sz="2500" b="0" dirty="0">
                <a:solidFill>
                  <a:schemeClr val="accent5">
                    <a:lumMod val="25000"/>
                  </a:schemeClr>
                </a:solidFill>
                <a:latin typeface="Calibri" panose="020F0502020204030204" pitchFamily="34" charset="0"/>
              </a:rPr>
              <a:t>подход требует реализации принципа единства педагогической теории, эксперимента и </a:t>
            </a:r>
            <a:r>
              <a:rPr lang="ru-RU" sz="2500" b="0" dirty="0" smtClean="0">
                <a:solidFill>
                  <a:schemeClr val="accent5">
                    <a:lumMod val="25000"/>
                  </a:schemeClr>
                </a:solidFill>
                <a:latin typeface="Calibri" panose="020F0502020204030204" pitchFamily="34" charset="0"/>
              </a:rPr>
              <a:t>практики. </a:t>
            </a:r>
          </a:p>
          <a:p>
            <a:r>
              <a:rPr lang="ru-RU" sz="2500" b="0" dirty="0" smtClean="0">
                <a:solidFill>
                  <a:schemeClr val="accent5">
                    <a:lumMod val="25000"/>
                  </a:schemeClr>
                </a:solidFill>
                <a:latin typeface="Calibri" panose="020F0502020204030204" pitchFamily="34" charset="0"/>
              </a:rPr>
              <a:t>Педагогическая </a:t>
            </a:r>
            <a:r>
              <a:rPr lang="ru-RU" sz="2500" b="0" dirty="0">
                <a:solidFill>
                  <a:schemeClr val="accent5">
                    <a:lumMod val="25000"/>
                  </a:schemeClr>
                </a:solidFill>
                <a:latin typeface="Calibri" panose="020F0502020204030204" pitchFamily="34" charset="0"/>
              </a:rPr>
              <a:t>практика является действенным критерием истинности научных знаний, положений, которые разрабатываются теорией и частично проверяются экспериментом. </a:t>
            </a:r>
            <a:endParaRPr lang="ru-RU" sz="2500" b="0" dirty="0" smtClean="0">
              <a:solidFill>
                <a:schemeClr val="accent5">
                  <a:lumMod val="25000"/>
                </a:schemeClr>
              </a:solidFill>
              <a:latin typeface="Calibri" panose="020F0502020204030204" pitchFamily="34" charset="0"/>
            </a:endParaRPr>
          </a:p>
          <a:p>
            <a:r>
              <a:rPr lang="ru-RU" sz="2500" b="0" dirty="0" smtClean="0">
                <a:solidFill>
                  <a:schemeClr val="accent5">
                    <a:lumMod val="25000"/>
                  </a:schemeClr>
                </a:solidFill>
                <a:latin typeface="Calibri" panose="020F0502020204030204" pitchFamily="34" charset="0"/>
              </a:rPr>
              <a:t>Практика </a:t>
            </a:r>
            <a:r>
              <a:rPr lang="ru-RU" sz="2500" b="0" dirty="0">
                <a:solidFill>
                  <a:schemeClr val="accent5">
                    <a:lumMod val="25000"/>
                  </a:schemeClr>
                </a:solidFill>
                <a:latin typeface="Calibri" panose="020F0502020204030204" pitchFamily="34" charset="0"/>
              </a:rPr>
              <a:t>становится и источником новых фундаментальных проблем образования. </a:t>
            </a:r>
            <a:endParaRPr lang="ru-RU" sz="2500" b="0" dirty="0" smtClean="0">
              <a:solidFill>
                <a:schemeClr val="accent5">
                  <a:lumMod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99592" y="0"/>
            <a:ext cx="70378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Open Sans"/>
              </a:rPr>
              <a:t>Системный подход </a:t>
            </a:r>
            <a:endParaRPr lang="ru-RU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55535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0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</a:rPr>
              <a:t>Психологическая структура </a:t>
            </a:r>
            <a:r>
              <a:rPr lang="ru-RU" sz="2800" b="0" dirty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</a:rPr>
              <a:t>одаренности в рамках системного подхода </a:t>
            </a:r>
            <a:r>
              <a:rPr lang="ru-RU" sz="2800" b="0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</a:rPr>
              <a:t>есть </a:t>
            </a:r>
            <a:r>
              <a:rPr lang="ru-RU" sz="2800" b="0" dirty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</a:rPr>
              <a:t>целостное единство психических компонентов и их всесторонних связей, которые «побуждают», «программируют», регулируют и реализуют одаренность</a:t>
            </a:r>
            <a:r>
              <a:rPr lang="ru-RU" sz="2800" b="0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</a:rPr>
              <a:t>.</a:t>
            </a:r>
            <a:r>
              <a:rPr lang="ru-RU" sz="2800" b="0" dirty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</a:rPr>
              <a:t> </a:t>
            </a:r>
            <a:endParaRPr lang="ru-RU" sz="2800" b="0" dirty="0" smtClean="0">
              <a:solidFill>
                <a:schemeClr val="accent5">
                  <a:lumMod val="25000"/>
                </a:schemeClr>
              </a:solidFill>
              <a:latin typeface="Verdana" panose="020B0604030504040204" pitchFamily="34" charset="0"/>
            </a:endParaRPr>
          </a:p>
          <a:p>
            <a:r>
              <a:rPr lang="ru-RU" sz="2800" b="0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</a:rPr>
              <a:t>Системный </a:t>
            </a:r>
            <a:r>
              <a:rPr lang="ru-RU" sz="2800" b="0" dirty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</a:rPr>
              <a:t>подход требует рассматривать явления в их </a:t>
            </a:r>
            <a:r>
              <a:rPr lang="ru-RU" sz="2800" b="0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</a:rPr>
              <a:t>развитии, а также </a:t>
            </a:r>
            <a:r>
              <a:rPr lang="ru-RU" sz="2800" b="0" dirty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</a:rPr>
              <a:t>предполагает целостное изучение психических процессов и явлений.</a:t>
            </a:r>
            <a:endParaRPr lang="ru-RU" sz="2800" b="0" dirty="0" smtClean="0">
              <a:solidFill>
                <a:schemeClr val="accent5">
                  <a:lumMod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99592" y="0"/>
            <a:ext cx="70378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Open Sans"/>
              </a:rPr>
              <a:t>Системный подход </a:t>
            </a:r>
            <a:endParaRPr lang="ru-RU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7950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mple">
  <a:themeElements>
    <a:clrScheme name="sample 3">
      <a:dk1>
        <a:srgbClr val="000066"/>
      </a:dk1>
      <a:lt1>
        <a:srgbClr val="FFFFFF"/>
      </a:lt1>
      <a:dk2>
        <a:srgbClr val="58A252"/>
      </a:dk2>
      <a:lt2>
        <a:srgbClr val="B2B2B2"/>
      </a:lt2>
      <a:accent1>
        <a:srgbClr val="0066FF"/>
      </a:accent1>
      <a:accent2>
        <a:srgbClr val="2C95A0"/>
      </a:accent2>
      <a:accent3>
        <a:srgbClr val="FFFFFF"/>
      </a:accent3>
      <a:accent4>
        <a:srgbClr val="000056"/>
      </a:accent4>
      <a:accent5>
        <a:srgbClr val="AAB8FF"/>
      </a:accent5>
      <a:accent6>
        <a:srgbClr val="278791"/>
      </a:accent6>
      <a:hlink>
        <a:srgbClr val="35BBE5"/>
      </a:hlink>
      <a:folHlink>
        <a:srgbClr val="872ECA"/>
      </a:folHlink>
    </a:clrScheme>
    <a:fontScheme name="sampl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sample 1">
        <a:dk1>
          <a:srgbClr val="000066"/>
        </a:dk1>
        <a:lt1>
          <a:srgbClr val="FFFFFF"/>
        </a:lt1>
        <a:dk2>
          <a:srgbClr val="58A252"/>
        </a:dk2>
        <a:lt2>
          <a:srgbClr val="B2B2B2"/>
        </a:lt2>
        <a:accent1>
          <a:srgbClr val="33CCCC"/>
        </a:accent1>
        <a:accent2>
          <a:srgbClr val="0099CC"/>
        </a:accent2>
        <a:accent3>
          <a:srgbClr val="FFFFFF"/>
        </a:accent3>
        <a:accent4>
          <a:srgbClr val="000056"/>
        </a:accent4>
        <a:accent5>
          <a:srgbClr val="ADE2E2"/>
        </a:accent5>
        <a:accent6>
          <a:srgbClr val="008AB9"/>
        </a:accent6>
        <a:hlink>
          <a:srgbClr val="6A9EB0"/>
        </a:hlink>
        <a:folHlink>
          <a:srgbClr val="66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000066"/>
        </a:dk1>
        <a:lt1>
          <a:srgbClr val="FFFFFF"/>
        </a:lt1>
        <a:dk2>
          <a:srgbClr val="415CB3"/>
        </a:dk2>
        <a:lt2>
          <a:srgbClr val="B2B2B2"/>
        </a:lt2>
        <a:accent1>
          <a:srgbClr val="55AEEB"/>
        </a:accent1>
        <a:accent2>
          <a:srgbClr val="FF9933"/>
        </a:accent2>
        <a:accent3>
          <a:srgbClr val="FFFFFF"/>
        </a:accent3>
        <a:accent4>
          <a:srgbClr val="000056"/>
        </a:accent4>
        <a:accent5>
          <a:srgbClr val="B4D3F3"/>
        </a:accent5>
        <a:accent6>
          <a:srgbClr val="E78A2D"/>
        </a:accent6>
        <a:hlink>
          <a:srgbClr val="4D7AB5"/>
        </a:hlink>
        <a:folHlink>
          <a:srgbClr val="9964A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000066"/>
        </a:dk1>
        <a:lt1>
          <a:srgbClr val="FFFFFF"/>
        </a:lt1>
        <a:dk2>
          <a:srgbClr val="58A252"/>
        </a:dk2>
        <a:lt2>
          <a:srgbClr val="B2B2B2"/>
        </a:lt2>
        <a:accent1>
          <a:srgbClr val="0066FF"/>
        </a:accent1>
        <a:accent2>
          <a:srgbClr val="2C95A0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78791"/>
        </a:accent6>
        <a:hlink>
          <a:srgbClr val="35BBE5"/>
        </a:hlink>
        <a:folHlink>
          <a:srgbClr val="872EC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cdb2004c019l</Template>
  <TotalTime>184</TotalTime>
  <Words>889</Words>
  <Application>Microsoft Office PowerPoint</Application>
  <PresentationFormat>Экран (4:3)</PresentationFormat>
  <Paragraphs>126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3" baseType="lpstr">
      <vt:lpstr>Arial</vt:lpstr>
      <vt:lpstr>Calibri</vt:lpstr>
      <vt:lpstr>Franklin Gothic Book</vt:lpstr>
      <vt:lpstr>Open Sans</vt:lpstr>
      <vt:lpstr>Times New Roman</vt:lpstr>
      <vt:lpstr>Verdana</vt:lpstr>
      <vt:lpstr>Wingdings</vt:lpstr>
      <vt:lpstr>sample</vt:lpstr>
      <vt:lpstr>ГБУ ДПО «Ставропольский краевой институт развития  образования, повышения квалификации и переподготовки  работников образования»</vt:lpstr>
      <vt:lpstr>ГБУ ДПО «Ставропольский краевой институт развития  образования, повышения квалификации и переподготовки  работников образования»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ЦДО</dc:creator>
  <cp:lastModifiedBy>Денис</cp:lastModifiedBy>
  <cp:revision>21</cp:revision>
  <dcterms:created xsi:type="dcterms:W3CDTF">2017-11-03T08:54:28Z</dcterms:created>
  <dcterms:modified xsi:type="dcterms:W3CDTF">2020-11-12T09:57:15Z</dcterms:modified>
</cp:coreProperties>
</file>