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25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B9E2-0574-4B7E-9799-A643F8ACEE3E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A53A-D01B-4FDD-B152-E230AFF93D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864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B9E2-0574-4B7E-9799-A643F8ACEE3E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A53A-D01B-4FDD-B152-E230AFF93D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003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B9E2-0574-4B7E-9799-A643F8ACEE3E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A53A-D01B-4FDD-B152-E230AFF93D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260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B9E2-0574-4B7E-9799-A643F8ACEE3E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A53A-D01B-4FDD-B152-E230AFF93D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332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B9E2-0574-4B7E-9799-A643F8ACEE3E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A53A-D01B-4FDD-B152-E230AFF93D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911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B9E2-0574-4B7E-9799-A643F8ACEE3E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A53A-D01B-4FDD-B152-E230AFF93D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559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B9E2-0574-4B7E-9799-A643F8ACEE3E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A53A-D01B-4FDD-B152-E230AFF93D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363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B9E2-0574-4B7E-9799-A643F8ACEE3E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A53A-D01B-4FDD-B152-E230AFF93D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302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B9E2-0574-4B7E-9799-A643F8ACEE3E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A53A-D01B-4FDD-B152-E230AFF93D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627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B9E2-0574-4B7E-9799-A643F8ACEE3E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A53A-D01B-4FDD-B152-E230AFF93D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268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B9E2-0574-4B7E-9799-A643F8ACEE3E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A53A-D01B-4FDD-B152-E230AFF93D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030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2B9E2-0574-4B7E-9799-A643F8ACEE3E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4A53A-D01B-4FDD-B152-E230AFF93D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644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cf2.ppt-online.org/files2/slide/g/gvM98H6P0YxFzDtQ3XAlWuajUq1TILNcreBiRnSsh/slide-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570"/>
            <a:ext cx="9144000" cy="687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1403648" y="1700808"/>
            <a:ext cx="6696744" cy="2160240"/>
          </a:xfrm>
          <a:prstGeom prst="roundRect">
            <a:avLst/>
          </a:prstGeom>
          <a:solidFill>
            <a:schemeClr val="bg1">
              <a:alpha val="43922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2"/>
                </a:solidFill>
              </a:rPr>
              <a:t>Интерактивный проект </a:t>
            </a:r>
          </a:p>
          <a:p>
            <a:pPr algn="ctr"/>
            <a:r>
              <a:rPr lang="ru-RU" sz="4800" b="1" dirty="0" smtClean="0">
                <a:solidFill>
                  <a:schemeClr val="tx2"/>
                </a:solidFill>
              </a:rPr>
              <a:t>«Мы идем в банк»</a:t>
            </a:r>
            <a:endParaRPr lang="ru-RU" sz="4800" b="1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4653136"/>
            <a:ext cx="5184576" cy="1872208"/>
          </a:xfrm>
          <a:prstGeom prst="rect">
            <a:avLst/>
          </a:prstGeom>
          <a:solidFill>
            <a:srgbClr val="FFFFFF">
              <a:alpha val="6588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Автор:</a:t>
            </a:r>
          </a:p>
          <a:p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Капустьянова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Юлия Андреевна,</a:t>
            </a: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обучающаяся  5б    класса </a:t>
            </a:r>
            <a:endParaRPr lang="ru-RU" sz="2000" dirty="0" smtClean="0"/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МОУ «СОШ №11 г.Зеленокумска»</a:t>
            </a: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Советский район, Ставропольский край</a:t>
            </a:r>
          </a:p>
        </p:txBody>
      </p:sp>
    </p:spTree>
    <p:extLst>
      <p:ext uri="{BB962C8B-B14F-4D97-AF65-F5344CB8AC3E}">
        <p14:creationId xmlns:p14="http://schemas.microsoft.com/office/powerpoint/2010/main" val="377651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f2.ppt-online.org/files2/slide/g/gvM98H6P0YxFzDtQ3XAlWuajUq1TILNcreBiRnSsh/slide-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570"/>
            <a:ext cx="9144000" cy="687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179512" y="116632"/>
            <a:ext cx="8784976" cy="6552728"/>
          </a:xfrm>
          <a:prstGeom prst="roundRect">
            <a:avLst>
              <a:gd name="adj" fmla="val 3661"/>
            </a:avLst>
          </a:prstGeom>
          <a:solidFill>
            <a:srgbClr val="FFFFFF">
              <a:alpha val="8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8 (800) 100-01-00</a:t>
            </a:r>
          </a:p>
          <a:p>
            <a:r>
              <a:rPr lang="ru-RU" dirty="0" smtClean="0"/>
              <a:t>2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916832"/>
            <a:ext cx="4032448" cy="36724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03192" y="3291371"/>
            <a:ext cx="36119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Фото банка</a:t>
            </a:r>
            <a:endParaRPr lang="ru-RU" sz="5400" b="1" cap="none" spc="0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548680"/>
            <a:ext cx="835292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err="1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Россельхозбанк</a:t>
            </a:r>
            <a:endParaRPr lang="ru-RU" sz="4000" b="1" cap="none" spc="0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16759" y="1916832"/>
            <a:ext cx="4375721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cap="none" spc="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Адрес: у.Крайнева,99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b="1" cap="none" spc="0" dirty="0" smtClean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sz="2800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88470" y="3055022"/>
            <a:ext cx="4375721" cy="181588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cap="none" spc="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Режим работы:  </a:t>
            </a:r>
          </a:p>
          <a:p>
            <a:r>
              <a:rPr lang="ru-RU" sz="2800" b="1" cap="none" spc="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08.00-17.00</a:t>
            </a:r>
          </a:p>
          <a:p>
            <a:r>
              <a:rPr lang="ru-RU" sz="28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Выходной-воскресенье</a:t>
            </a:r>
            <a:endParaRPr lang="ru-RU" sz="2800" b="1" cap="none" spc="0" dirty="0" smtClean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sz="2800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26629" y="4362394"/>
            <a:ext cx="4375721" cy="2246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cap="none" spc="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Тел.: 8-800-100-01-00</a:t>
            </a:r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b="1" cap="none" spc="0" dirty="0" smtClean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sz="2800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916832"/>
            <a:ext cx="4032448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0357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f2.ppt-online.org/files2/slide/g/gvM98H6P0YxFzDtQ3XAlWuajUq1TILNcreBiRnSsh/slide-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570"/>
            <a:ext cx="9144000" cy="687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179512" y="116632"/>
            <a:ext cx="8784976" cy="6552728"/>
          </a:xfrm>
          <a:prstGeom prst="roundRect">
            <a:avLst>
              <a:gd name="adj" fmla="val 3661"/>
            </a:avLst>
          </a:prstGeom>
          <a:solidFill>
            <a:srgbClr val="FFFFFF">
              <a:alpha val="8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44008" y="1124744"/>
            <a:ext cx="4032448" cy="48245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70386" y="2996952"/>
            <a:ext cx="3970395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Любое изображение по теме проекта.</a:t>
            </a:r>
          </a:p>
          <a:p>
            <a:pPr algn="ctr"/>
            <a:r>
              <a:rPr lang="ru-RU" sz="24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(Рамку можно удалить)</a:t>
            </a:r>
            <a:endParaRPr lang="ru-RU" sz="2400" b="1" cap="none" spc="0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431666"/>
            <a:ext cx="727280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Услуги, предоставляемые банком:</a:t>
            </a:r>
            <a:endParaRPr lang="ru-RU" sz="2800" b="1" cap="none" spc="0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431540" y="1268760"/>
            <a:ext cx="3708412" cy="648072"/>
            <a:chOff x="431540" y="1268760"/>
            <a:chExt cx="3708412" cy="648072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683568" y="1268760"/>
              <a:ext cx="3456384" cy="648072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Платежи и переводы</a:t>
              </a:r>
              <a:endParaRPr lang="ru-RU" dirty="0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431540" y="1268760"/>
              <a:ext cx="648072" cy="648072"/>
            </a:xfrm>
            <a:prstGeom prst="ellipse">
              <a:avLst/>
            </a:prstGeom>
            <a:ln w="28575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chemeClr val="accent3">
                      <a:lumMod val="50000"/>
                    </a:schemeClr>
                  </a:solidFill>
                </a:rPr>
                <a:t>1</a:t>
              </a:r>
              <a:endParaRPr lang="ru-RU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431540" y="2118454"/>
            <a:ext cx="3708412" cy="648072"/>
            <a:chOff x="431540" y="1268760"/>
            <a:chExt cx="3708412" cy="648072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683568" y="1268760"/>
              <a:ext cx="3456384" cy="648072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Потребительские </a:t>
              </a:r>
              <a:r>
                <a:rPr lang="ru-RU" dirty="0" err="1" smtClean="0"/>
                <a:t>кридиты</a:t>
              </a:r>
              <a:endParaRPr lang="ru-RU" dirty="0"/>
            </a:p>
          </p:txBody>
        </p:sp>
        <p:sp>
          <p:nvSpPr>
            <p:cNvPr id="15" name="Овал 14"/>
            <p:cNvSpPr/>
            <p:nvPr/>
          </p:nvSpPr>
          <p:spPr>
            <a:xfrm>
              <a:off x="431540" y="1268760"/>
              <a:ext cx="648072" cy="648072"/>
            </a:xfrm>
            <a:prstGeom prst="ellipse">
              <a:avLst/>
            </a:prstGeom>
            <a:ln w="28575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accent3">
                      <a:lumMod val="50000"/>
                    </a:schemeClr>
                  </a:solidFill>
                </a:rPr>
                <a:t>2</a:t>
              </a:r>
              <a:endParaRPr lang="ru-RU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431540" y="2968148"/>
            <a:ext cx="3708412" cy="648072"/>
            <a:chOff x="431540" y="1268760"/>
            <a:chExt cx="3708412" cy="648072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683568" y="1268760"/>
              <a:ext cx="3456384" cy="648072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Вклады и сбережения</a:t>
              </a:r>
              <a:endParaRPr lang="ru-RU" dirty="0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431540" y="1268760"/>
              <a:ext cx="648072" cy="648072"/>
            </a:xfrm>
            <a:prstGeom prst="ellipse">
              <a:avLst/>
            </a:prstGeom>
            <a:ln w="28575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accent3">
                      <a:lumMod val="50000"/>
                    </a:schemeClr>
                  </a:solidFill>
                </a:rPr>
                <a:t>3</a:t>
              </a: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431540" y="3817842"/>
            <a:ext cx="3708412" cy="648072"/>
            <a:chOff x="431540" y="1268760"/>
            <a:chExt cx="3708412" cy="648072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683568" y="1268760"/>
              <a:ext cx="3456384" cy="648072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Кредитные карты</a:t>
              </a:r>
              <a:endParaRPr lang="ru-RU" dirty="0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431540" y="1268760"/>
              <a:ext cx="648072" cy="648072"/>
            </a:xfrm>
            <a:prstGeom prst="ellipse">
              <a:avLst/>
            </a:prstGeom>
            <a:ln w="28575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accent3">
                      <a:lumMod val="50000"/>
                    </a:schemeClr>
                  </a:solidFill>
                </a:rPr>
                <a:t>4</a:t>
              </a:r>
              <a:endParaRPr lang="ru-RU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431540" y="4667536"/>
            <a:ext cx="3708412" cy="648072"/>
            <a:chOff x="431540" y="1268760"/>
            <a:chExt cx="3708412" cy="648072"/>
          </a:xfrm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683568" y="1268760"/>
              <a:ext cx="3456384" cy="648072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Дебетовые карты</a:t>
              </a:r>
              <a:endParaRPr lang="ru-RU" dirty="0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431540" y="1268760"/>
              <a:ext cx="648072" cy="648072"/>
            </a:xfrm>
            <a:prstGeom prst="ellipse">
              <a:avLst/>
            </a:prstGeom>
            <a:ln w="28575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accent3">
                      <a:lumMod val="50000"/>
                    </a:schemeClr>
                  </a:solidFill>
                </a:rPr>
                <a:t>5</a:t>
              </a:r>
              <a:endParaRPr lang="ru-RU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431540" y="5517232"/>
            <a:ext cx="3708412" cy="648072"/>
            <a:chOff x="431540" y="1268760"/>
            <a:chExt cx="3708412" cy="648072"/>
          </a:xfrm>
        </p:grpSpPr>
        <p:sp>
          <p:nvSpPr>
            <p:cNvPr id="26" name="Скругленный прямоугольник 25"/>
            <p:cNvSpPr/>
            <p:nvPr/>
          </p:nvSpPr>
          <p:spPr>
            <a:xfrm>
              <a:off x="683568" y="1268760"/>
              <a:ext cx="3456384" cy="648072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>
              <a:off x="431540" y="1268760"/>
              <a:ext cx="648072" cy="648072"/>
            </a:xfrm>
            <a:prstGeom prst="ellipse">
              <a:avLst/>
            </a:prstGeom>
            <a:ln w="28575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accent3">
                      <a:lumMod val="50000"/>
                    </a:schemeClr>
                  </a:solidFill>
                </a:rPr>
                <a:t>6</a:t>
              </a:r>
              <a:endParaRPr lang="ru-RU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124744"/>
            <a:ext cx="4176464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Прямоугольник 27"/>
          <p:cNvSpPr/>
          <p:nvPr/>
        </p:nvSpPr>
        <p:spPr>
          <a:xfrm>
            <a:off x="1547664" y="5733256"/>
            <a:ext cx="1321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Автокредит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954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f2.ppt-online.org/files2/slide/g/gvM98H6P0YxFzDtQ3XAlWuajUq1TILNcreBiRnSsh/slide-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570"/>
            <a:ext cx="9144000" cy="687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179512" y="116632"/>
            <a:ext cx="8784976" cy="6552728"/>
          </a:xfrm>
          <a:prstGeom prst="roundRect">
            <a:avLst>
              <a:gd name="adj" fmla="val 3661"/>
            </a:avLst>
          </a:prstGeom>
          <a:solidFill>
            <a:srgbClr val="FFFFFF">
              <a:alpha val="8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124744"/>
            <a:ext cx="8136904" cy="48245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37409" y="2780928"/>
            <a:ext cx="7741189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Фото проложенного маршрута пешком</a:t>
            </a:r>
          </a:p>
          <a:p>
            <a:pPr algn="ctr"/>
            <a:r>
              <a:rPr lang="ru-RU" sz="2000" b="1" cap="none" spc="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(при отсутствии удалить слайд)</a:t>
            </a:r>
            <a:endParaRPr lang="ru-RU" sz="2000" b="1" cap="none" spc="0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89730" y="431666"/>
            <a:ext cx="727280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Путь пешком</a:t>
            </a:r>
            <a:endParaRPr lang="ru-RU" sz="2800" b="1" cap="none" spc="0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124744"/>
            <a:ext cx="8136904" cy="48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https://cdn5.vectorstock.com/i/1000x1000/27/64/little-boy-with-schoolbag-walking-vector-7682764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61"/>
          <a:stretch/>
        </p:blipFill>
        <p:spPr bwMode="auto">
          <a:xfrm>
            <a:off x="7234242" y="3990193"/>
            <a:ext cx="1856591" cy="2647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851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f2.ppt-online.org/files2/slide/g/gvM98H6P0YxFzDtQ3XAlWuajUq1TILNcreBiRnSsh/slide-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570"/>
            <a:ext cx="9144000" cy="687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179512" y="116632"/>
            <a:ext cx="8784976" cy="6552728"/>
          </a:xfrm>
          <a:prstGeom prst="roundRect">
            <a:avLst>
              <a:gd name="adj" fmla="val 3661"/>
            </a:avLst>
          </a:prstGeom>
          <a:solidFill>
            <a:srgbClr val="FFFFFF">
              <a:alpha val="8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124744"/>
            <a:ext cx="8136904" cy="48245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37409" y="2780928"/>
            <a:ext cx="774118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Фото проложенного маршрута на автомобиле</a:t>
            </a:r>
          </a:p>
          <a:p>
            <a:pPr algn="ctr"/>
            <a:r>
              <a:rPr lang="ru-RU" sz="2000" b="1" cap="none" spc="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(при отсутствии удалить слайд)</a:t>
            </a:r>
            <a:endParaRPr lang="ru-RU" sz="2000" b="1" cap="none" spc="0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89730" y="431666"/>
            <a:ext cx="727280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Путь на автомобиле</a:t>
            </a:r>
            <a:endParaRPr lang="ru-RU" sz="2800" b="1" cap="none" spc="0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124744"/>
            <a:ext cx="8136903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 descr="https://i.pinimg.com/736x/cb/15/52/cb155252a14d92795e6b8670b30d5b77--clipart-album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5958" y="4365104"/>
            <a:ext cx="2188530" cy="2259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235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110</Words>
  <Application>Microsoft Office PowerPoint</Application>
  <PresentationFormat>Экран 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ЦДО</cp:lastModifiedBy>
  <cp:revision>21</cp:revision>
  <dcterms:created xsi:type="dcterms:W3CDTF">2020-09-18T12:24:21Z</dcterms:created>
  <dcterms:modified xsi:type="dcterms:W3CDTF">2020-09-23T06:15:08Z</dcterms:modified>
</cp:coreProperties>
</file>