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Брянская Злата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адимовна,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7   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МБОУ СОШ №1 имени Романа Кулакова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Предгорного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8766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8 (800) 555-55-50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банка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916832"/>
            <a:ext cx="4375721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</a:t>
            </a:r>
          </a:p>
          <a:p>
            <a:r>
              <a:rPr lang="ru-RU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</a:t>
            </a:r>
            <a:r>
              <a:rPr lang="ru-RU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Ессентукская</a:t>
            </a:r>
            <a:r>
              <a:rPr lang="ru-RU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</a:t>
            </a:r>
            <a:r>
              <a:rPr lang="ru-RU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Эскадронная 38</a:t>
            </a:r>
            <a:endParaRPr lang="ru-RU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6628" y="3260301"/>
            <a:ext cx="4375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</a:t>
            </a:r>
            <a:r>
              <a:rPr lang="ru-RU" sz="20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8-17</a:t>
            </a:r>
            <a:endParaRPr lang="ru-RU" sz="20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6629" y="4362394"/>
            <a:ext cx="4375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(800) 555-55-50</a:t>
            </a:r>
            <a:endParaRPr lang="ru-RU" sz="20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2408" t="30602" r="25747" b="26291"/>
          <a:stretch/>
        </p:blipFill>
        <p:spPr>
          <a:xfrm>
            <a:off x="395536" y="2204864"/>
            <a:ext cx="394171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24744"/>
            <a:ext cx="4032448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386" y="2996952"/>
            <a:ext cx="39703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2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2968148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1540" y="3817842"/>
            <a:ext cx="3708412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4667536"/>
            <a:ext cx="3708412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76" y="2020220"/>
            <a:ext cx="3979780" cy="26786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4793" y="1283483"/>
            <a:ext cx="267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Обслуживание физических </a:t>
            </a:r>
            <a:r>
              <a:rPr lang="ru-RU" dirty="0" smtClean="0"/>
              <a:t>лиц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77954" y="2133177"/>
            <a:ext cx="2863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Обслуживание юридических лиц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67398" y="3129120"/>
            <a:ext cx="190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Дебетовые карты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77954" y="3900861"/>
            <a:ext cx="284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Кредитование частных лиц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05902" y="46646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Кредитование частных лиц</a:t>
            </a:r>
          </a:p>
          <a:p>
            <a:r>
              <a:rPr lang="ru-RU" dirty="0"/>
              <a:t>потребительский кредит</a:t>
            </a:r>
          </a:p>
        </p:txBody>
      </p:sp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684"/>
          <a:stretch/>
        </p:blipFill>
        <p:spPr>
          <a:xfrm>
            <a:off x="755576" y="1204168"/>
            <a:ext cx="6733567" cy="47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автомобиле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8" y="4365104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16905"/>
          <a:stretch/>
        </p:blipFill>
        <p:spPr>
          <a:xfrm>
            <a:off x="1403648" y="1344249"/>
            <a:ext cx="5699586" cy="38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90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10</cp:revision>
  <dcterms:created xsi:type="dcterms:W3CDTF">2020-09-18T12:24:21Z</dcterms:created>
  <dcterms:modified xsi:type="dcterms:W3CDTF">2020-09-28T11:45:10Z</dcterms:modified>
</cp:coreProperties>
</file>