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  <p:sldId id="263" r:id="rId9"/>
    <p:sldId id="264" r:id="rId10"/>
    <p:sldId id="319" r:id="rId11"/>
    <p:sldId id="293" r:id="rId12"/>
    <p:sldId id="295" r:id="rId13"/>
    <p:sldId id="333" r:id="rId14"/>
    <p:sldId id="297" r:id="rId15"/>
    <p:sldId id="320" r:id="rId16"/>
    <p:sldId id="270" r:id="rId17"/>
    <p:sldId id="282" r:id="rId18"/>
    <p:sldId id="334" r:id="rId19"/>
    <p:sldId id="314" r:id="rId20"/>
    <p:sldId id="317" r:id="rId21"/>
    <p:sldId id="301" r:id="rId22"/>
    <p:sldId id="318" r:id="rId23"/>
    <p:sldId id="304" r:id="rId24"/>
    <p:sldId id="33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/>
    <p:restoredTop sz="96327"/>
  </p:normalViewPr>
  <p:slideViewPr>
    <p:cSldViewPr snapToGrid="0" snapToObjects="1">
      <p:cViewPr varScale="1">
        <p:scale>
          <a:sx n="92" d="100"/>
          <a:sy n="92" d="100"/>
        </p:scale>
        <p:origin x="11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69B96-47E6-4149-AA6B-72342C44ABAF}" type="doc">
      <dgm:prSet loTypeId="urn:microsoft.com/office/officeart/2005/8/layout/h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4B3F9AA-7C6F-2640-91FE-D2875A825107}">
      <dgm:prSet phldrT="[Текст]"/>
      <dgm:spPr/>
      <dgm:t>
        <a:bodyPr/>
        <a:lstStyle/>
        <a:p>
          <a:pPr>
            <a:defRPr b="1"/>
          </a:pPr>
          <a:r>
            <a:rPr lang="ru-RU"/>
            <a:t>5-8 класс</a:t>
          </a:r>
        </a:p>
      </dgm:t>
    </dgm:pt>
    <dgm:pt modelId="{7CBF4E3D-3E87-714C-B633-3E9AA8EF26EA}" type="parTrans" cxnId="{97771B5B-5575-464E-A0E1-19E623032EAC}">
      <dgm:prSet/>
      <dgm:spPr/>
      <dgm:t>
        <a:bodyPr/>
        <a:lstStyle/>
        <a:p>
          <a:endParaRPr lang="ru-RU" sz="1600"/>
        </a:p>
      </dgm:t>
    </dgm:pt>
    <dgm:pt modelId="{A6D18F38-3569-664C-80AE-6ADEBF9F045B}" type="sibTrans" cxnId="{97771B5B-5575-464E-A0E1-19E623032EAC}">
      <dgm:prSet/>
      <dgm:spPr/>
      <dgm:t>
        <a:bodyPr/>
        <a:lstStyle/>
        <a:p>
          <a:endParaRPr lang="ru-RU"/>
        </a:p>
      </dgm:t>
    </dgm:pt>
    <dgm:pt modelId="{9A756BCD-CA55-E441-9E6E-B73CEBC6A922}">
      <dgm:prSet phldrT="[Текст]"/>
      <dgm:spPr/>
      <dgm:t>
        <a:bodyPr/>
        <a:lstStyle/>
        <a:p>
          <a:r>
            <a:rPr lang="ru-RU"/>
            <a:t>от словесно-логического мышления  к формированию гипотез и дедуктивному мышлению</a:t>
          </a:r>
        </a:p>
      </dgm:t>
    </dgm:pt>
    <dgm:pt modelId="{B6BC8969-B0FB-284B-9F4B-2126E472B2F2}" type="parTrans" cxnId="{2BC612CD-84BC-6946-BF78-6491DD8B03DA}">
      <dgm:prSet/>
      <dgm:spPr/>
      <dgm:t>
        <a:bodyPr/>
        <a:lstStyle/>
        <a:p>
          <a:endParaRPr lang="ru-RU" sz="1600"/>
        </a:p>
      </dgm:t>
    </dgm:pt>
    <dgm:pt modelId="{C9DCE9FE-04C9-C44C-A144-009E976DE80B}" type="sibTrans" cxnId="{2BC612CD-84BC-6946-BF78-6491DD8B03DA}">
      <dgm:prSet/>
      <dgm:spPr/>
      <dgm:t>
        <a:bodyPr/>
        <a:lstStyle/>
        <a:p>
          <a:endParaRPr lang="ru-RU"/>
        </a:p>
      </dgm:t>
    </dgm:pt>
    <dgm:pt modelId="{A3673966-CCFB-5742-BB18-392B10710B9A}">
      <dgm:prSet phldrT="[Текст]"/>
      <dgm:spPr/>
      <dgm:t>
        <a:bodyPr/>
        <a:lstStyle/>
        <a:p>
          <a:r>
            <a:rPr lang="ru-RU"/>
            <a:t>задания на РЯДЫ, классификацию</a:t>
          </a:r>
        </a:p>
      </dgm:t>
    </dgm:pt>
    <dgm:pt modelId="{781D84E1-58A5-8643-B12D-5EB2D3B41856}" type="parTrans" cxnId="{4D75A379-49F5-1340-8E5E-A76D7BF6CE14}">
      <dgm:prSet/>
      <dgm:spPr/>
      <dgm:t>
        <a:bodyPr/>
        <a:lstStyle/>
        <a:p>
          <a:endParaRPr lang="ru-RU" sz="1600"/>
        </a:p>
      </dgm:t>
    </dgm:pt>
    <dgm:pt modelId="{F8636126-9661-E54D-8F4E-FD48F6ADDB1F}" type="sibTrans" cxnId="{4D75A379-49F5-1340-8E5E-A76D7BF6CE14}">
      <dgm:prSet/>
      <dgm:spPr/>
      <dgm:t>
        <a:bodyPr/>
        <a:lstStyle/>
        <a:p>
          <a:endParaRPr lang="ru-RU"/>
        </a:p>
      </dgm:t>
    </dgm:pt>
    <dgm:pt modelId="{1181C553-2DEB-C74B-B2B3-CD5D73BE82EA}">
      <dgm:prSet phldrT="[Текст]"/>
      <dgm:spPr/>
      <dgm:t>
        <a:bodyPr/>
        <a:lstStyle/>
        <a:p>
          <a:pPr>
            <a:defRPr b="1"/>
          </a:pPr>
          <a:r>
            <a:rPr lang="ru-RU"/>
            <a:t>9-11 классы</a:t>
          </a:r>
        </a:p>
      </dgm:t>
    </dgm:pt>
    <dgm:pt modelId="{5D1E7B69-A139-0A4F-A01B-49A5A4683B7B}" type="parTrans" cxnId="{E70AB2D2-9040-B84A-A906-F236BEFFDF75}">
      <dgm:prSet/>
      <dgm:spPr/>
      <dgm:t>
        <a:bodyPr/>
        <a:lstStyle/>
        <a:p>
          <a:endParaRPr lang="ru-RU" sz="1600"/>
        </a:p>
      </dgm:t>
    </dgm:pt>
    <dgm:pt modelId="{9472ABED-182F-744F-A812-9B0E6B024726}" type="sibTrans" cxnId="{E70AB2D2-9040-B84A-A906-F236BEFFDF75}">
      <dgm:prSet/>
      <dgm:spPr/>
      <dgm:t>
        <a:bodyPr/>
        <a:lstStyle/>
        <a:p>
          <a:endParaRPr lang="ru-RU"/>
        </a:p>
      </dgm:t>
    </dgm:pt>
    <dgm:pt modelId="{CABAEBAD-6CCA-464C-9AA6-F5D83EA5C3E0}">
      <dgm:prSet phldrT="[Текст]"/>
      <dgm:spPr/>
      <dgm:t>
        <a:bodyPr/>
        <a:lstStyle/>
        <a:p>
          <a:r>
            <a:rPr lang="ru-RU"/>
            <a:t>растет познавательная активность, растет теоретизация мышления</a:t>
          </a:r>
        </a:p>
      </dgm:t>
    </dgm:pt>
    <dgm:pt modelId="{2D2694E9-F6A0-BE48-AE2A-106FDD8469BD}" type="parTrans" cxnId="{F5005BF3-CB5C-184B-83C2-A79E71ADCB75}">
      <dgm:prSet/>
      <dgm:spPr/>
      <dgm:t>
        <a:bodyPr/>
        <a:lstStyle/>
        <a:p>
          <a:endParaRPr lang="ru-RU" sz="1600"/>
        </a:p>
      </dgm:t>
    </dgm:pt>
    <dgm:pt modelId="{F13652DD-76CB-E749-B90A-8726588C96B0}" type="sibTrans" cxnId="{F5005BF3-CB5C-184B-83C2-A79E71ADCB75}">
      <dgm:prSet/>
      <dgm:spPr/>
      <dgm:t>
        <a:bodyPr/>
        <a:lstStyle/>
        <a:p>
          <a:endParaRPr lang="ru-RU"/>
        </a:p>
      </dgm:t>
    </dgm:pt>
    <dgm:pt modelId="{7FADD8B9-C77F-E240-9426-61E817959F30}">
      <dgm:prSet phldrT="[Текст]"/>
      <dgm:spPr/>
      <dgm:t>
        <a:bodyPr/>
        <a:lstStyle/>
        <a:p>
          <a:r>
            <a:rPr lang="ru-RU"/>
            <a:t>задания должны апеллировать к теоретическому мышлению, </a:t>
          </a:r>
        </a:p>
      </dgm:t>
    </dgm:pt>
    <dgm:pt modelId="{76C7A4BC-25EE-514F-A626-1F47AD492228}" type="parTrans" cxnId="{CEE884F0-73B7-9B4F-8DD7-9818770D4DC7}">
      <dgm:prSet/>
      <dgm:spPr/>
      <dgm:t>
        <a:bodyPr/>
        <a:lstStyle/>
        <a:p>
          <a:endParaRPr lang="ru-RU" sz="1600"/>
        </a:p>
      </dgm:t>
    </dgm:pt>
    <dgm:pt modelId="{2106E009-A5BF-BE44-9F15-D7A8CAED5066}" type="sibTrans" cxnId="{CEE884F0-73B7-9B4F-8DD7-9818770D4DC7}">
      <dgm:prSet/>
      <dgm:spPr/>
      <dgm:t>
        <a:bodyPr/>
        <a:lstStyle/>
        <a:p>
          <a:endParaRPr lang="ru-RU"/>
        </a:p>
      </dgm:t>
    </dgm:pt>
    <dgm:pt modelId="{0B5FD629-059B-BA4F-814C-5D41B050F20F}">
      <dgm:prSet phldrT="[Текст]"/>
      <dgm:spPr/>
      <dgm:t>
        <a:bodyPr/>
        <a:lstStyle/>
        <a:p>
          <a:r>
            <a:rPr lang="ru-RU"/>
            <a:t>разнообразные задания в логике смены деятельности, работы с различными информационными продуктами </a:t>
          </a:r>
        </a:p>
      </dgm:t>
    </dgm:pt>
    <dgm:pt modelId="{2D8C8EC7-37C8-7843-B41D-7C3A6275CF16}" type="parTrans" cxnId="{C0358BFF-7674-0448-8EA4-DFE4D577FCCF}">
      <dgm:prSet/>
      <dgm:spPr/>
      <dgm:t>
        <a:bodyPr/>
        <a:lstStyle/>
        <a:p>
          <a:endParaRPr lang="ru-RU" sz="1600"/>
        </a:p>
      </dgm:t>
    </dgm:pt>
    <dgm:pt modelId="{97F0E8A5-7EFB-164B-91F1-50D32DA00C2B}" type="sibTrans" cxnId="{C0358BFF-7674-0448-8EA4-DFE4D577FCCF}">
      <dgm:prSet/>
      <dgm:spPr/>
      <dgm:t>
        <a:bodyPr/>
        <a:lstStyle/>
        <a:p>
          <a:endParaRPr lang="ru-RU"/>
        </a:p>
      </dgm:t>
    </dgm:pt>
    <dgm:pt modelId="{5B153AA1-3782-654E-8CB2-176B9AED38A0}">
      <dgm:prSet phldrT="[Текст]"/>
      <dgm:spPr/>
      <dgm:t>
        <a:bodyPr/>
        <a:lstStyle/>
        <a:p>
          <a:r>
            <a:rPr lang="ru-RU"/>
            <a:t>задания ситуационных форм</a:t>
          </a:r>
        </a:p>
      </dgm:t>
    </dgm:pt>
    <dgm:pt modelId="{E3099DBC-8ED9-8E46-9D7B-D2E2442B361B}" type="parTrans" cxnId="{AF7318CF-221A-3A40-A1EF-422AE1545F92}">
      <dgm:prSet/>
      <dgm:spPr/>
      <dgm:t>
        <a:bodyPr/>
        <a:lstStyle/>
        <a:p>
          <a:endParaRPr lang="ru-RU" sz="1600"/>
        </a:p>
      </dgm:t>
    </dgm:pt>
    <dgm:pt modelId="{C79A3A08-27C9-B841-A799-47AB158EB636}" type="sibTrans" cxnId="{AF7318CF-221A-3A40-A1EF-422AE1545F92}">
      <dgm:prSet/>
      <dgm:spPr/>
      <dgm:t>
        <a:bodyPr/>
        <a:lstStyle/>
        <a:p>
          <a:endParaRPr lang="ru-RU"/>
        </a:p>
      </dgm:t>
    </dgm:pt>
    <dgm:pt modelId="{9AB69194-1525-ED49-A9C4-DFFB070793F7}">
      <dgm:prSet phldrT="[Текст]"/>
      <dgm:spPr/>
      <dgm:t>
        <a:bodyPr/>
        <a:lstStyle/>
        <a:p>
          <a:r>
            <a:rPr lang="ru-RU"/>
            <a:t>задания должны позволять формулировать самостоятельную позицию, выражение своего отношения</a:t>
          </a:r>
        </a:p>
      </dgm:t>
    </dgm:pt>
    <dgm:pt modelId="{616F40B9-8964-2A44-8812-1A26268A2FDF}" type="parTrans" cxnId="{67CC1D19-5E0C-FD42-BA65-ED2D7653934B}">
      <dgm:prSet/>
      <dgm:spPr/>
      <dgm:t>
        <a:bodyPr/>
        <a:lstStyle/>
        <a:p>
          <a:endParaRPr lang="ru-RU" sz="1600"/>
        </a:p>
      </dgm:t>
    </dgm:pt>
    <dgm:pt modelId="{BDAB5B29-A554-FD4E-B0F4-0EA91793A83A}" type="sibTrans" cxnId="{67CC1D19-5E0C-FD42-BA65-ED2D7653934B}">
      <dgm:prSet/>
      <dgm:spPr/>
      <dgm:t>
        <a:bodyPr/>
        <a:lstStyle/>
        <a:p>
          <a:endParaRPr lang="ru-RU"/>
        </a:p>
      </dgm:t>
    </dgm:pt>
    <dgm:pt modelId="{11427A83-BBF9-1B4D-ACDD-91D07893439A}">
      <dgm:prSet phldrT="[Текст]"/>
      <dgm:spPr/>
      <dgm:t>
        <a:bodyPr/>
        <a:lstStyle/>
        <a:p>
          <a:r>
            <a:rPr lang="ru-RU"/>
            <a:t>задания должны поставить участника в ситуацию, в которой он самостоятельно построит  и осуществит  алгоритм конкретных действий</a:t>
          </a:r>
        </a:p>
      </dgm:t>
    </dgm:pt>
    <dgm:pt modelId="{6704B877-2FCB-DF41-8342-727F15788CCF}" type="parTrans" cxnId="{E955F395-9B86-B14D-A426-7637553EC577}">
      <dgm:prSet/>
      <dgm:spPr/>
      <dgm:t>
        <a:bodyPr/>
        <a:lstStyle/>
        <a:p>
          <a:endParaRPr lang="ru-RU" sz="1600"/>
        </a:p>
      </dgm:t>
    </dgm:pt>
    <dgm:pt modelId="{EAB70248-569E-9545-9B47-FECF32CD517A}" type="sibTrans" cxnId="{E955F395-9B86-B14D-A426-7637553EC577}">
      <dgm:prSet/>
      <dgm:spPr/>
      <dgm:t>
        <a:bodyPr/>
        <a:lstStyle/>
        <a:p>
          <a:endParaRPr lang="ru-RU"/>
        </a:p>
      </dgm:t>
    </dgm:pt>
    <dgm:pt modelId="{65780DB1-B217-9645-99FC-F24CD457B6E6}" type="pres">
      <dgm:prSet presAssocID="{6AB69B96-47E6-4149-AA6B-72342C44ABAF}" presName="Name0" presStyleCnt="0">
        <dgm:presLayoutVars>
          <dgm:dir/>
          <dgm:animLvl val="lvl"/>
          <dgm:resizeHandles val="exact"/>
        </dgm:presLayoutVars>
      </dgm:prSet>
      <dgm:spPr/>
    </dgm:pt>
    <dgm:pt modelId="{F8DDC517-3AFA-C543-AC01-BB99F85571E2}" type="pres">
      <dgm:prSet presAssocID="{84B3F9AA-7C6F-2640-91FE-D2875A825107}" presName="composite" presStyleCnt="0"/>
      <dgm:spPr/>
    </dgm:pt>
    <dgm:pt modelId="{36094BA2-406C-4E45-A727-4F808F19564B}" type="pres">
      <dgm:prSet presAssocID="{84B3F9AA-7C6F-2640-91FE-D2875A82510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7E477FF-60B4-A442-A83B-59793E299CD6}" type="pres">
      <dgm:prSet presAssocID="{84B3F9AA-7C6F-2640-91FE-D2875A825107}" presName="desTx" presStyleLbl="alignAccFollowNode1" presStyleIdx="0" presStyleCnt="2">
        <dgm:presLayoutVars>
          <dgm:bulletEnabled val="1"/>
        </dgm:presLayoutVars>
      </dgm:prSet>
      <dgm:spPr/>
    </dgm:pt>
    <dgm:pt modelId="{A49014D4-0516-4043-AF59-3C9C7E973914}" type="pres">
      <dgm:prSet presAssocID="{A6D18F38-3569-664C-80AE-6ADEBF9F045B}" presName="space" presStyleCnt="0"/>
      <dgm:spPr/>
    </dgm:pt>
    <dgm:pt modelId="{8FDCBBD9-5316-884E-B1E6-549CC411B049}" type="pres">
      <dgm:prSet presAssocID="{1181C553-2DEB-C74B-B2B3-CD5D73BE82EA}" presName="composite" presStyleCnt="0"/>
      <dgm:spPr/>
    </dgm:pt>
    <dgm:pt modelId="{AC7D3A24-3B5C-394B-9D10-C984C57C7D3E}" type="pres">
      <dgm:prSet presAssocID="{1181C553-2DEB-C74B-B2B3-CD5D73BE82E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31FCB76-535A-BB47-A41F-3FCB39E5311F}" type="pres">
      <dgm:prSet presAssocID="{1181C553-2DEB-C74B-B2B3-CD5D73BE82E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7CC1D19-5E0C-FD42-BA65-ED2D7653934B}" srcId="{CABAEBAD-6CCA-464C-9AA6-F5D83EA5C3E0}" destId="{9AB69194-1525-ED49-A9C4-DFFB070793F7}" srcOrd="1" destOrd="0" parTransId="{616F40B9-8964-2A44-8812-1A26268A2FDF}" sibTransId="{BDAB5B29-A554-FD4E-B0F4-0EA91793A83A}"/>
    <dgm:cxn modelId="{A2145E23-7288-6C41-82F0-B9A604B83F55}" type="presOf" srcId="{CABAEBAD-6CCA-464C-9AA6-F5D83EA5C3E0}" destId="{D31FCB76-535A-BB47-A41F-3FCB39E5311F}" srcOrd="0" destOrd="0" presId="urn:microsoft.com/office/officeart/2005/8/layout/hList1"/>
    <dgm:cxn modelId="{DDEE9130-7677-2A44-9466-E427E7A47671}" type="presOf" srcId="{1181C553-2DEB-C74B-B2B3-CD5D73BE82EA}" destId="{AC7D3A24-3B5C-394B-9D10-C984C57C7D3E}" srcOrd="0" destOrd="0" presId="urn:microsoft.com/office/officeart/2005/8/layout/hList1"/>
    <dgm:cxn modelId="{D34F8838-0B5D-0E4E-BB9C-9631FC879678}" type="presOf" srcId="{11427A83-BBF9-1B4D-ACDD-91D07893439A}" destId="{D31FCB76-535A-BB47-A41F-3FCB39E5311F}" srcOrd="0" destOrd="3" presId="urn:microsoft.com/office/officeart/2005/8/layout/hList1"/>
    <dgm:cxn modelId="{97771B5B-5575-464E-A0E1-19E623032EAC}" srcId="{6AB69B96-47E6-4149-AA6B-72342C44ABAF}" destId="{84B3F9AA-7C6F-2640-91FE-D2875A825107}" srcOrd="0" destOrd="0" parTransId="{7CBF4E3D-3E87-714C-B633-3E9AA8EF26EA}" sibTransId="{A6D18F38-3569-664C-80AE-6ADEBF9F045B}"/>
    <dgm:cxn modelId="{EA475C5F-AED7-FC45-B5FD-E6F7CE4301E2}" type="presOf" srcId="{9AB69194-1525-ED49-A9C4-DFFB070793F7}" destId="{D31FCB76-535A-BB47-A41F-3FCB39E5311F}" srcOrd="0" destOrd="2" presId="urn:microsoft.com/office/officeart/2005/8/layout/hList1"/>
    <dgm:cxn modelId="{4D75A379-49F5-1340-8E5E-A76D7BF6CE14}" srcId="{9A756BCD-CA55-E441-9E6E-B73CEBC6A922}" destId="{A3673966-CCFB-5742-BB18-392B10710B9A}" srcOrd="0" destOrd="0" parTransId="{781D84E1-58A5-8643-B12D-5EB2D3B41856}" sibTransId="{F8636126-9661-E54D-8F4E-FD48F6ADDB1F}"/>
    <dgm:cxn modelId="{5E69867A-FAB2-344A-870C-9A35A7DC8F40}" type="presOf" srcId="{6AB69B96-47E6-4149-AA6B-72342C44ABAF}" destId="{65780DB1-B217-9645-99FC-F24CD457B6E6}" srcOrd="0" destOrd="0" presId="urn:microsoft.com/office/officeart/2005/8/layout/hList1"/>
    <dgm:cxn modelId="{E955F395-9B86-B14D-A426-7637553EC577}" srcId="{CABAEBAD-6CCA-464C-9AA6-F5D83EA5C3E0}" destId="{11427A83-BBF9-1B4D-ACDD-91D07893439A}" srcOrd="2" destOrd="0" parTransId="{6704B877-2FCB-DF41-8342-727F15788CCF}" sibTransId="{EAB70248-569E-9545-9B47-FECF32CD517A}"/>
    <dgm:cxn modelId="{AFAACA98-AE7A-6844-A116-D899988AF672}" type="presOf" srcId="{0B5FD629-059B-BA4F-814C-5D41B050F20F}" destId="{07E477FF-60B4-A442-A83B-59793E299CD6}" srcOrd="0" destOrd="2" presId="urn:microsoft.com/office/officeart/2005/8/layout/hList1"/>
    <dgm:cxn modelId="{129BF5BA-16AB-2E40-ADFB-A69ED6B8C67E}" type="presOf" srcId="{9A756BCD-CA55-E441-9E6E-B73CEBC6A922}" destId="{07E477FF-60B4-A442-A83B-59793E299CD6}" srcOrd="0" destOrd="0" presId="urn:microsoft.com/office/officeart/2005/8/layout/hList1"/>
    <dgm:cxn modelId="{2BC612CD-84BC-6946-BF78-6491DD8B03DA}" srcId="{84B3F9AA-7C6F-2640-91FE-D2875A825107}" destId="{9A756BCD-CA55-E441-9E6E-B73CEBC6A922}" srcOrd="0" destOrd="0" parTransId="{B6BC8969-B0FB-284B-9F4B-2126E472B2F2}" sibTransId="{C9DCE9FE-04C9-C44C-A144-009E976DE80B}"/>
    <dgm:cxn modelId="{26ED27CD-B31A-7A4C-B601-D0B62FDE0C96}" type="presOf" srcId="{84B3F9AA-7C6F-2640-91FE-D2875A825107}" destId="{36094BA2-406C-4E45-A727-4F808F19564B}" srcOrd="0" destOrd="0" presId="urn:microsoft.com/office/officeart/2005/8/layout/hList1"/>
    <dgm:cxn modelId="{AF7318CF-221A-3A40-A1EF-422AE1545F92}" srcId="{9A756BCD-CA55-E441-9E6E-B73CEBC6A922}" destId="{5B153AA1-3782-654E-8CB2-176B9AED38A0}" srcOrd="2" destOrd="0" parTransId="{E3099DBC-8ED9-8E46-9D7B-D2E2442B361B}" sibTransId="{C79A3A08-27C9-B841-A799-47AB158EB636}"/>
    <dgm:cxn modelId="{E70AB2D2-9040-B84A-A906-F236BEFFDF75}" srcId="{6AB69B96-47E6-4149-AA6B-72342C44ABAF}" destId="{1181C553-2DEB-C74B-B2B3-CD5D73BE82EA}" srcOrd="1" destOrd="0" parTransId="{5D1E7B69-A139-0A4F-A01B-49A5A4683B7B}" sibTransId="{9472ABED-182F-744F-A812-9B0E6B024726}"/>
    <dgm:cxn modelId="{8AFC05D7-4DAF-9D49-B3BF-7D8AD7738715}" type="presOf" srcId="{A3673966-CCFB-5742-BB18-392B10710B9A}" destId="{07E477FF-60B4-A442-A83B-59793E299CD6}" srcOrd="0" destOrd="1" presId="urn:microsoft.com/office/officeart/2005/8/layout/hList1"/>
    <dgm:cxn modelId="{6EBFF3EA-7BBF-0045-9A2B-A141E104B4C5}" type="presOf" srcId="{7FADD8B9-C77F-E240-9426-61E817959F30}" destId="{D31FCB76-535A-BB47-A41F-3FCB39E5311F}" srcOrd="0" destOrd="1" presId="urn:microsoft.com/office/officeart/2005/8/layout/hList1"/>
    <dgm:cxn modelId="{6CE7BCED-E2C1-E54D-AA36-472A50800AAB}" type="presOf" srcId="{5B153AA1-3782-654E-8CB2-176B9AED38A0}" destId="{07E477FF-60B4-A442-A83B-59793E299CD6}" srcOrd="0" destOrd="3" presId="urn:microsoft.com/office/officeart/2005/8/layout/hList1"/>
    <dgm:cxn modelId="{CEE884F0-73B7-9B4F-8DD7-9818770D4DC7}" srcId="{CABAEBAD-6CCA-464C-9AA6-F5D83EA5C3E0}" destId="{7FADD8B9-C77F-E240-9426-61E817959F30}" srcOrd="0" destOrd="0" parTransId="{76C7A4BC-25EE-514F-A626-1F47AD492228}" sibTransId="{2106E009-A5BF-BE44-9F15-D7A8CAED5066}"/>
    <dgm:cxn modelId="{F5005BF3-CB5C-184B-83C2-A79E71ADCB75}" srcId="{1181C553-2DEB-C74B-B2B3-CD5D73BE82EA}" destId="{CABAEBAD-6CCA-464C-9AA6-F5D83EA5C3E0}" srcOrd="0" destOrd="0" parTransId="{2D2694E9-F6A0-BE48-AE2A-106FDD8469BD}" sibTransId="{F13652DD-76CB-E749-B90A-8726588C96B0}"/>
    <dgm:cxn modelId="{C0358BFF-7674-0448-8EA4-DFE4D577FCCF}" srcId="{9A756BCD-CA55-E441-9E6E-B73CEBC6A922}" destId="{0B5FD629-059B-BA4F-814C-5D41B050F20F}" srcOrd="1" destOrd="0" parTransId="{2D8C8EC7-37C8-7843-B41D-7C3A6275CF16}" sibTransId="{97F0E8A5-7EFB-164B-91F1-50D32DA00C2B}"/>
    <dgm:cxn modelId="{B9FFB1DA-F2F7-0847-9E69-E2523A0B9F3D}" type="presParOf" srcId="{65780DB1-B217-9645-99FC-F24CD457B6E6}" destId="{F8DDC517-3AFA-C543-AC01-BB99F85571E2}" srcOrd="0" destOrd="0" presId="urn:microsoft.com/office/officeart/2005/8/layout/hList1"/>
    <dgm:cxn modelId="{25AAD657-070C-4C49-AF52-090BEA5B7FD8}" type="presParOf" srcId="{F8DDC517-3AFA-C543-AC01-BB99F85571E2}" destId="{36094BA2-406C-4E45-A727-4F808F19564B}" srcOrd="0" destOrd="0" presId="urn:microsoft.com/office/officeart/2005/8/layout/hList1"/>
    <dgm:cxn modelId="{449505CF-BDDE-9E4F-811E-DCDB10CEB1B5}" type="presParOf" srcId="{F8DDC517-3AFA-C543-AC01-BB99F85571E2}" destId="{07E477FF-60B4-A442-A83B-59793E299CD6}" srcOrd="1" destOrd="0" presId="urn:microsoft.com/office/officeart/2005/8/layout/hList1"/>
    <dgm:cxn modelId="{6341112A-7E9B-0349-A14B-FDF0A6DCC158}" type="presParOf" srcId="{65780DB1-B217-9645-99FC-F24CD457B6E6}" destId="{A49014D4-0516-4043-AF59-3C9C7E973914}" srcOrd="1" destOrd="0" presId="urn:microsoft.com/office/officeart/2005/8/layout/hList1"/>
    <dgm:cxn modelId="{0F5E53E2-4967-364D-A231-338B9E971FA6}" type="presParOf" srcId="{65780DB1-B217-9645-99FC-F24CD457B6E6}" destId="{8FDCBBD9-5316-884E-B1E6-549CC411B049}" srcOrd="2" destOrd="0" presId="urn:microsoft.com/office/officeart/2005/8/layout/hList1"/>
    <dgm:cxn modelId="{2BD3CFF3-EA63-2C44-B008-FF4A3E2004F2}" type="presParOf" srcId="{8FDCBBD9-5316-884E-B1E6-549CC411B049}" destId="{AC7D3A24-3B5C-394B-9D10-C984C57C7D3E}" srcOrd="0" destOrd="0" presId="urn:microsoft.com/office/officeart/2005/8/layout/hList1"/>
    <dgm:cxn modelId="{0249DA2E-D26A-FF41-8796-AEFDD1807AAD}" type="presParOf" srcId="{8FDCBBD9-5316-884E-B1E6-549CC411B049}" destId="{D31FCB76-535A-BB47-A41F-3FCB39E5311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768D78-69F1-9549-908E-682B8D8888E4}" type="doc">
      <dgm:prSet loTypeId="urn:microsoft.com/office/officeart/2005/8/layout/radial4" loCatId="" qsTypeId="urn:microsoft.com/office/officeart/2005/8/quickstyle/simple5" qsCatId="simple" csTypeId="urn:microsoft.com/office/officeart/2005/8/colors/colorful1" csCatId="colorful" phldr="1"/>
      <dgm:spPr/>
    </dgm:pt>
    <dgm:pt modelId="{E05CAE17-025A-5247-9AA9-39162A8A7B42}">
      <dgm:prSet phldrT="[Текст]" custT="1"/>
      <dgm:spPr/>
      <dgm:t>
        <a:bodyPr/>
        <a:lstStyle/>
        <a:p>
          <a:r>
            <a:rPr lang="ru-RU" sz="1600" b="1">
              <a:solidFill>
                <a:schemeClr val="tx2">
                  <a:lumMod val="50000"/>
                </a:schemeClr>
              </a:solidFill>
            </a:rPr>
            <a:t>Сложность и типы заданий</a:t>
          </a:r>
          <a:endParaRPr lang="ru-RU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D77DDA89-1631-8F4C-BA66-F3CEF3B76536}" type="parTrans" cxnId="{E85A0206-F3FC-624B-8CF6-6C1447539A3D}">
      <dgm:prSet/>
      <dgm:spPr/>
      <dgm:t>
        <a:bodyPr/>
        <a:lstStyle/>
        <a:p>
          <a:endParaRPr lang="ru-RU" sz="3600" b="1">
            <a:solidFill>
              <a:schemeClr val="tx2">
                <a:lumMod val="50000"/>
              </a:schemeClr>
            </a:solidFill>
          </a:endParaRPr>
        </a:p>
      </dgm:t>
    </dgm:pt>
    <dgm:pt modelId="{DB07350D-89FE-124A-A449-9612A2FA5853}" type="sibTrans" cxnId="{E85A0206-F3FC-624B-8CF6-6C1447539A3D}">
      <dgm:prSet custT="1"/>
      <dgm:spPr/>
      <dgm:t>
        <a:bodyPr/>
        <a:lstStyle/>
        <a:p>
          <a:endParaRPr lang="ru-RU" sz="1200" b="1">
            <a:solidFill>
              <a:schemeClr val="tx2">
                <a:lumMod val="50000"/>
              </a:schemeClr>
            </a:solidFill>
          </a:endParaRPr>
        </a:p>
      </dgm:t>
    </dgm:pt>
    <dgm:pt modelId="{06B1C06F-EF00-5D4E-9E55-3CBAA4192D26}">
      <dgm:prSet phldrT="[Текст]" custT="1"/>
      <dgm:spPr/>
      <dgm:t>
        <a:bodyPr/>
        <a:lstStyle/>
        <a:p>
          <a:r>
            <a:rPr lang="ru-RU" sz="1600" b="1">
              <a:solidFill>
                <a:schemeClr val="tx2">
                  <a:lumMod val="50000"/>
                </a:schemeClr>
              </a:solidFill>
            </a:rPr>
            <a:t>Объем заданий</a:t>
          </a:r>
          <a:endParaRPr lang="ru-RU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09BF0FAF-C946-BA49-BEF6-42A775E536D2}" type="parTrans" cxnId="{E4CD9527-1205-D943-9900-A96CAA5C34D6}">
      <dgm:prSet/>
      <dgm:spPr/>
      <dgm:t>
        <a:bodyPr/>
        <a:lstStyle/>
        <a:p>
          <a:endParaRPr lang="ru-RU" sz="3600" b="1">
            <a:solidFill>
              <a:schemeClr val="tx2">
                <a:lumMod val="50000"/>
              </a:schemeClr>
            </a:solidFill>
          </a:endParaRPr>
        </a:p>
      </dgm:t>
    </dgm:pt>
    <dgm:pt modelId="{6AD7AF32-37DD-EF4C-80FD-0920E43E21AC}" type="sibTrans" cxnId="{E4CD9527-1205-D943-9900-A96CAA5C34D6}">
      <dgm:prSet custT="1"/>
      <dgm:spPr/>
      <dgm:t>
        <a:bodyPr/>
        <a:lstStyle/>
        <a:p>
          <a:endParaRPr lang="ru-RU" sz="1200" b="1">
            <a:solidFill>
              <a:schemeClr val="tx2">
                <a:lumMod val="50000"/>
              </a:schemeClr>
            </a:solidFill>
          </a:endParaRPr>
        </a:p>
      </dgm:t>
    </dgm:pt>
    <dgm:pt modelId="{6A65CEAB-59E6-954D-830B-1D9BB7EBC8FF}">
      <dgm:prSet phldrT="[Текст]" custT="1"/>
      <dgm:spPr/>
      <dgm:t>
        <a:bodyPr/>
        <a:lstStyle/>
        <a:p>
          <a:r>
            <a:rPr lang="ru-RU" sz="1600" b="1">
              <a:solidFill>
                <a:schemeClr val="tx2">
                  <a:lumMod val="50000"/>
                </a:schemeClr>
              </a:solidFill>
            </a:rPr>
            <a:t>Время выполнения</a:t>
          </a:r>
          <a:endParaRPr lang="ru-RU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B32E4174-FA63-8445-805B-60ACEC6FD0AF}" type="parTrans" cxnId="{29DB6CF3-0D75-CE40-B15A-D66D244FAE2C}">
      <dgm:prSet/>
      <dgm:spPr/>
      <dgm:t>
        <a:bodyPr/>
        <a:lstStyle/>
        <a:p>
          <a:endParaRPr lang="ru-RU" sz="3600" b="1">
            <a:solidFill>
              <a:schemeClr val="tx2">
                <a:lumMod val="50000"/>
              </a:schemeClr>
            </a:solidFill>
          </a:endParaRPr>
        </a:p>
      </dgm:t>
    </dgm:pt>
    <dgm:pt modelId="{A6F3FACD-B2C2-504A-BF2D-CC3DE129B64A}" type="sibTrans" cxnId="{29DB6CF3-0D75-CE40-B15A-D66D244FAE2C}">
      <dgm:prSet custT="1"/>
      <dgm:spPr/>
      <dgm:t>
        <a:bodyPr/>
        <a:lstStyle/>
        <a:p>
          <a:endParaRPr lang="ru-RU" sz="1200" b="1">
            <a:solidFill>
              <a:schemeClr val="tx2">
                <a:lumMod val="50000"/>
              </a:schemeClr>
            </a:solidFill>
          </a:endParaRPr>
        </a:p>
      </dgm:t>
    </dgm:pt>
    <dgm:pt modelId="{A70DFDF0-E115-D54E-84EF-35A76FBC114A}">
      <dgm:prSet phldrT="[Текст]" custT="1"/>
      <dgm:spPr/>
      <dgm:t>
        <a:bodyPr/>
        <a:lstStyle/>
        <a:p>
          <a:r>
            <a:rPr lang="ru-RU" sz="1800" b="1">
              <a:solidFill>
                <a:schemeClr val="tx2">
                  <a:lumMod val="50000"/>
                </a:schemeClr>
              </a:solidFill>
            </a:rPr>
            <a:t>Комплект заданий</a:t>
          </a:r>
          <a:endParaRPr lang="ru-RU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373A193B-DF92-5547-A2C9-E32B78AD695B}" type="parTrans" cxnId="{C3739787-4FC0-5A45-906A-4766E7E849BE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2DE591A0-1FBC-3948-AB45-D5DA8D5EF352}" type="sibTrans" cxnId="{C3739787-4FC0-5A45-906A-4766E7E849BE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1282556C-8EBF-4141-BC46-690A36CE3912}">
      <dgm:prSet phldrT="[Текст]" custT="1"/>
      <dgm:spPr/>
      <dgm:t>
        <a:bodyPr/>
        <a:lstStyle/>
        <a:p>
          <a:r>
            <a:rPr lang="ru-RU" sz="1400" b="1">
              <a:solidFill>
                <a:schemeClr val="tx2">
                  <a:lumMod val="50000"/>
                </a:schemeClr>
              </a:solidFill>
            </a:rPr>
            <a:t>Содержательные линии курса</a:t>
          </a:r>
          <a:endParaRPr lang="ru-RU" sz="1400" b="1" dirty="0">
            <a:solidFill>
              <a:schemeClr val="tx2">
                <a:lumMod val="50000"/>
              </a:schemeClr>
            </a:solidFill>
          </a:endParaRPr>
        </a:p>
      </dgm:t>
    </dgm:pt>
    <dgm:pt modelId="{DCC60693-7C73-1D4C-90EF-FC9A70E0343A}" type="parTrans" cxnId="{7A4968DA-5F2D-2A46-A8BC-FA37FEBFA3EE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3487E768-73CB-2B46-ACD4-47813FEB1391}" type="sibTrans" cxnId="{7A4968DA-5F2D-2A46-A8BC-FA37FEBFA3EE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6D73DE33-739A-BD4D-AEDC-CEB4CFB1F878}">
      <dgm:prSet phldrT="[Текст]" custT="1"/>
      <dgm:spPr/>
      <dgm:t>
        <a:bodyPr/>
        <a:lstStyle/>
        <a:p>
          <a:r>
            <a:rPr lang="ru-RU" sz="1600" b="1">
              <a:solidFill>
                <a:schemeClr val="tx2">
                  <a:lumMod val="50000"/>
                </a:schemeClr>
              </a:solidFill>
            </a:rPr>
            <a:t>Возрастные особенности</a:t>
          </a:r>
          <a:endParaRPr lang="ru-RU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6157D09A-ABF7-D84D-992A-D458AD96D7E7}" type="parTrans" cxnId="{8AD60B29-0901-D84B-BC0A-C79F28B5F00E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1E7E69E6-F6BC-AC48-93D5-F5C629BA5E1D}" type="sibTrans" cxnId="{8AD60B29-0901-D84B-BC0A-C79F28B5F00E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E468D5FA-3790-E34E-B32D-23629C7CA7E5}" type="pres">
      <dgm:prSet presAssocID="{54768D78-69F1-9549-908E-682B8D8888E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90F1040-753D-9A49-B34D-EC8AC0F92E60}" type="pres">
      <dgm:prSet presAssocID="{A70DFDF0-E115-D54E-84EF-35A76FBC114A}" presName="centerShape" presStyleLbl="node0" presStyleIdx="0" presStyleCnt="1"/>
      <dgm:spPr/>
    </dgm:pt>
    <dgm:pt modelId="{A11FA716-E70F-3647-86EE-0B8AB4710361}" type="pres">
      <dgm:prSet presAssocID="{D77DDA89-1631-8F4C-BA66-F3CEF3B76536}" presName="parTrans" presStyleLbl="bgSibTrans2D1" presStyleIdx="0" presStyleCnt="5"/>
      <dgm:spPr/>
    </dgm:pt>
    <dgm:pt modelId="{A5DEAA60-CB8F-1646-A102-7938639591B8}" type="pres">
      <dgm:prSet presAssocID="{E05CAE17-025A-5247-9AA9-39162A8A7B42}" presName="node" presStyleLbl="node1" presStyleIdx="0" presStyleCnt="5">
        <dgm:presLayoutVars>
          <dgm:bulletEnabled val="1"/>
        </dgm:presLayoutVars>
      </dgm:prSet>
      <dgm:spPr/>
    </dgm:pt>
    <dgm:pt modelId="{03AAD24A-B876-3149-A89D-B24CB1C168B7}" type="pres">
      <dgm:prSet presAssocID="{09BF0FAF-C946-BA49-BEF6-42A775E536D2}" presName="parTrans" presStyleLbl="bgSibTrans2D1" presStyleIdx="1" presStyleCnt="5"/>
      <dgm:spPr/>
    </dgm:pt>
    <dgm:pt modelId="{4862B4A2-F8BA-6E40-A152-B9DE5356868A}" type="pres">
      <dgm:prSet presAssocID="{06B1C06F-EF00-5D4E-9E55-3CBAA4192D26}" presName="node" presStyleLbl="node1" presStyleIdx="1" presStyleCnt="5">
        <dgm:presLayoutVars>
          <dgm:bulletEnabled val="1"/>
        </dgm:presLayoutVars>
      </dgm:prSet>
      <dgm:spPr/>
    </dgm:pt>
    <dgm:pt modelId="{6F646E09-5A50-3B4E-9CE6-35FF880556CD}" type="pres">
      <dgm:prSet presAssocID="{B32E4174-FA63-8445-805B-60ACEC6FD0AF}" presName="parTrans" presStyleLbl="bgSibTrans2D1" presStyleIdx="2" presStyleCnt="5"/>
      <dgm:spPr/>
    </dgm:pt>
    <dgm:pt modelId="{E1757C41-AAE1-2D42-A3FB-28C6AC4C116C}" type="pres">
      <dgm:prSet presAssocID="{6A65CEAB-59E6-954D-830B-1D9BB7EBC8FF}" presName="node" presStyleLbl="node1" presStyleIdx="2" presStyleCnt="5">
        <dgm:presLayoutVars>
          <dgm:bulletEnabled val="1"/>
        </dgm:presLayoutVars>
      </dgm:prSet>
      <dgm:spPr/>
    </dgm:pt>
    <dgm:pt modelId="{65B1F9B1-5229-1344-9BA3-F04966AABE74}" type="pres">
      <dgm:prSet presAssocID="{DCC60693-7C73-1D4C-90EF-FC9A70E0343A}" presName="parTrans" presStyleLbl="bgSibTrans2D1" presStyleIdx="3" presStyleCnt="5"/>
      <dgm:spPr/>
    </dgm:pt>
    <dgm:pt modelId="{5C31F150-EE6A-D042-80EF-14EE1AED0C2A}" type="pres">
      <dgm:prSet presAssocID="{1282556C-8EBF-4141-BC46-690A36CE3912}" presName="node" presStyleLbl="node1" presStyleIdx="3" presStyleCnt="5">
        <dgm:presLayoutVars>
          <dgm:bulletEnabled val="1"/>
        </dgm:presLayoutVars>
      </dgm:prSet>
      <dgm:spPr/>
    </dgm:pt>
    <dgm:pt modelId="{246B1B07-1A19-D249-948B-896A0C4EF9C1}" type="pres">
      <dgm:prSet presAssocID="{6157D09A-ABF7-D84D-992A-D458AD96D7E7}" presName="parTrans" presStyleLbl="bgSibTrans2D1" presStyleIdx="4" presStyleCnt="5"/>
      <dgm:spPr/>
    </dgm:pt>
    <dgm:pt modelId="{01770A11-233E-9441-9706-7A4D083EC12E}" type="pres">
      <dgm:prSet presAssocID="{6D73DE33-739A-BD4D-AEDC-CEB4CFB1F878}" presName="node" presStyleLbl="node1" presStyleIdx="4" presStyleCnt="5">
        <dgm:presLayoutVars>
          <dgm:bulletEnabled val="1"/>
        </dgm:presLayoutVars>
      </dgm:prSet>
      <dgm:spPr/>
    </dgm:pt>
  </dgm:ptLst>
  <dgm:cxnLst>
    <dgm:cxn modelId="{E85A0206-F3FC-624B-8CF6-6C1447539A3D}" srcId="{A70DFDF0-E115-D54E-84EF-35A76FBC114A}" destId="{E05CAE17-025A-5247-9AA9-39162A8A7B42}" srcOrd="0" destOrd="0" parTransId="{D77DDA89-1631-8F4C-BA66-F3CEF3B76536}" sibTransId="{DB07350D-89FE-124A-A449-9612A2FA5853}"/>
    <dgm:cxn modelId="{90757A0A-FAA1-B84C-9085-F4216016C809}" type="presOf" srcId="{09BF0FAF-C946-BA49-BEF6-42A775E536D2}" destId="{03AAD24A-B876-3149-A89D-B24CB1C168B7}" srcOrd="0" destOrd="0" presId="urn:microsoft.com/office/officeart/2005/8/layout/radial4"/>
    <dgm:cxn modelId="{D991AC25-002C-3344-957E-DB516E222E58}" type="presOf" srcId="{DCC60693-7C73-1D4C-90EF-FC9A70E0343A}" destId="{65B1F9B1-5229-1344-9BA3-F04966AABE74}" srcOrd="0" destOrd="0" presId="urn:microsoft.com/office/officeart/2005/8/layout/radial4"/>
    <dgm:cxn modelId="{7CB2F326-8A6C-B44D-8717-7847E379CA4F}" type="presOf" srcId="{06B1C06F-EF00-5D4E-9E55-3CBAA4192D26}" destId="{4862B4A2-F8BA-6E40-A152-B9DE5356868A}" srcOrd="0" destOrd="0" presId="urn:microsoft.com/office/officeart/2005/8/layout/radial4"/>
    <dgm:cxn modelId="{E4CD9527-1205-D943-9900-A96CAA5C34D6}" srcId="{A70DFDF0-E115-D54E-84EF-35A76FBC114A}" destId="{06B1C06F-EF00-5D4E-9E55-3CBAA4192D26}" srcOrd="1" destOrd="0" parTransId="{09BF0FAF-C946-BA49-BEF6-42A775E536D2}" sibTransId="{6AD7AF32-37DD-EF4C-80FD-0920E43E21AC}"/>
    <dgm:cxn modelId="{8AD60B29-0901-D84B-BC0A-C79F28B5F00E}" srcId="{A70DFDF0-E115-D54E-84EF-35A76FBC114A}" destId="{6D73DE33-739A-BD4D-AEDC-CEB4CFB1F878}" srcOrd="4" destOrd="0" parTransId="{6157D09A-ABF7-D84D-992A-D458AD96D7E7}" sibTransId="{1E7E69E6-F6BC-AC48-93D5-F5C629BA5E1D}"/>
    <dgm:cxn modelId="{C4B6772B-CA04-1145-98CC-A092BA3CD729}" type="presOf" srcId="{D77DDA89-1631-8F4C-BA66-F3CEF3B76536}" destId="{A11FA716-E70F-3647-86EE-0B8AB4710361}" srcOrd="0" destOrd="0" presId="urn:microsoft.com/office/officeart/2005/8/layout/radial4"/>
    <dgm:cxn modelId="{BF0C7245-2687-D44F-8B31-6EDCC4C4FD90}" type="presOf" srcId="{6D73DE33-739A-BD4D-AEDC-CEB4CFB1F878}" destId="{01770A11-233E-9441-9706-7A4D083EC12E}" srcOrd="0" destOrd="0" presId="urn:microsoft.com/office/officeart/2005/8/layout/radial4"/>
    <dgm:cxn modelId="{F957DB6C-C153-3742-82B4-59D9AB78D287}" type="presOf" srcId="{54768D78-69F1-9549-908E-682B8D8888E4}" destId="{E468D5FA-3790-E34E-B32D-23629C7CA7E5}" srcOrd="0" destOrd="0" presId="urn:microsoft.com/office/officeart/2005/8/layout/radial4"/>
    <dgm:cxn modelId="{C3739787-4FC0-5A45-906A-4766E7E849BE}" srcId="{54768D78-69F1-9549-908E-682B8D8888E4}" destId="{A70DFDF0-E115-D54E-84EF-35A76FBC114A}" srcOrd="0" destOrd="0" parTransId="{373A193B-DF92-5547-A2C9-E32B78AD695B}" sibTransId="{2DE591A0-1FBC-3948-AB45-D5DA8D5EF352}"/>
    <dgm:cxn modelId="{8A1DFF8D-E5D4-6144-B276-422BA2533AB0}" type="presOf" srcId="{6157D09A-ABF7-D84D-992A-D458AD96D7E7}" destId="{246B1B07-1A19-D249-948B-896A0C4EF9C1}" srcOrd="0" destOrd="0" presId="urn:microsoft.com/office/officeart/2005/8/layout/radial4"/>
    <dgm:cxn modelId="{BB4E329F-1BAD-6F43-BE24-694FC8D884E0}" type="presOf" srcId="{B32E4174-FA63-8445-805B-60ACEC6FD0AF}" destId="{6F646E09-5A50-3B4E-9CE6-35FF880556CD}" srcOrd="0" destOrd="0" presId="urn:microsoft.com/office/officeart/2005/8/layout/radial4"/>
    <dgm:cxn modelId="{174EBFAD-4B65-9A41-9255-00DBC7DCC42B}" type="presOf" srcId="{6A65CEAB-59E6-954D-830B-1D9BB7EBC8FF}" destId="{E1757C41-AAE1-2D42-A3FB-28C6AC4C116C}" srcOrd="0" destOrd="0" presId="urn:microsoft.com/office/officeart/2005/8/layout/radial4"/>
    <dgm:cxn modelId="{61D639C2-2755-4B46-A144-02F6A0375AFD}" type="presOf" srcId="{A70DFDF0-E115-D54E-84EF-35A76FBC114A}" destId="{F90F1040-753D-9A49-B34D-EC8AC0F92E60}" srcOrd="0" destOrd="0" presId="urn:microsoft.com/office/officeart/2005/8/layout/radial4"/>
    <dgm:cxn modelId="{7A4968DA-5F2D-2A46-A8BC-FA37FEBFA3EE}" srcId="{A70DFDF0-E115-D54E-84EF-35A76FBC114A}" destId="{1282556C-8EBF-4141-BC46-690A36CE3912}" srcOrd="3" destOrd="0" parTransId="{DCC60693-7C73-1D4C-90EF-FC9A70E0343A}" sibTransId="{3487E768-73CB-2B46-ACD4-47813FEB1391}"/>
    <dgm:cxn modelId="{5014BAF0-1495-984A-9FF7-E9BBAFE4D70E}" type="presOf" srcId="{1282556C-8EBF-4141-BC46-690A36CE3912}" destId="{5C31F150-EE6A-D042-80EF-14EE1AED0C2A}" srcOrd="0" destOrd="0" presId="urn:microsoft.com/office/officeart/2005/8/layout/radial4"/>
    <dgm:cxn modelId="{29DB6CF3-0D75-CE40-B15A-D66D244FAE2C}" srcId="{A70DFDF0-E115-D54E-84EF-35A76FBC114A}" destId="{6A65CEAB-59E6-954D-830B-1D9BB7EBC8FF}" srcOrd="2" destOrd="0" parTransId="{B32E4174-FA63-8445-805B-60ACEC6FD0AF}" sibTransId="{A6F3FACD-B2C2-504A-BF2D-CC3DE129B64A}"/>
    <dgm:cxn modelId="{C1A264FD-4C73-F445-8068-6808CB4E886E}" type="presOf" srcId="{E05CAE17-025A-5247-9AA9-39162A8A7B42}" destId="{A5DEAA60-CB8F-1646-A102-7938639591B8}" srcOrd="0" destOrd="0" presId="urn:microsoft.com/office/officeart/2005/8/layout/radial4"/>
    <dgm:cxn modelId="{BBC26EB6-C66E-A645-B12A-4D71162D73E7}" type="presParOf" srcId="{E468D5FA-3790-E34E-B32D-23629C7CA7E5}" destId="{F90F1040-753D-9A49-B34D-EC8AC0F92E60}" srcOrd="0" destOrd="0" presId="urn:microsoft.com/office/officeart/2005/8/layout/radial4"/>
    <dgm:cxn modelId="{74E74982-A225-7742-97D9-5FE9778E327D}" type="presParOf" srcId="{E468D5FA-3790-E34E-B32D-23629C7CA7E5}" destId="{A11FA716-E70F-3647-86EE-0B8AB4710361}" srcOrd="1" destOrd="0" presId="urn:microsoft.com/office/officeart/2005/8/layout/radial4"/>
    <dgm:cxn modelId="{45FF932E-2274-CD40-9FD0-A4A6E1230606}" type="presParOf" srcId="{E468D5FA-3790-E34E-B32D-23629C7CA7E5}" destId="{A5DEAA60-CB8F-1646-A102-7938639591B8}" srcOrd="2" destOrd="0" presId="urn:microsoft.com/office/officeart/2005/8/layout/radial4"/>
    <dgm:cxn modelId="{78FBBBCB-9569-7443-9703-8708A4DD380A}" type="presParOf" srcId="{E468D5FA-3790-E34E-B32D-23629C7CA7E5}" destId="{03AAD24A-B876-3149-A89D-B24CB1C168B7}" srcOrd="3" destOrd="0" presId="urn:microsoft.com/office/officeart/2005/8/layout/radial4"/>
    <dgm:cxn modelId="{87A3AFF1-0A05-BF44-B6AB-25926C27E630}" type="presParOf" srcId="{E468D5FA-3790-E34E-B32D-23629C7CA7E5}" destId="{4862B4A2-F8BA-6E40-A152-B9DE5356868A}" srcOrd="4" destOrd="0" presId="urn:microsoft.com/office/officeart/2005/8/layout/radial4"/>
    <dgm:cxn modelId="{AAA1B77B-6EE2-5F4B-8876-AD52AD3C1B3C}" type="presParOf" srcId="{E468D5FA-3790-E34E-B32D-23629C7CA7E5}" destId="{6F646E09-5A50-3B4E-9CE6-35FF880556CD}" srcOrd="5" destOrd="0" presId="urn:microsoft.com/office/officeart/2005/8/layout/radial4"/>
    <dgm:cxn modelId="{DC29FBFF-26D0-964B-AABB-F5DD9D665397}" type="presParOf" srcId="{E468D5FA-3790-E34E-B32D-23629C7CA7E5}" destId="{E1757C41-AAE1-2D42-A3FB-28C6AC4C116C}" srcOrd="6" destOrd="0" presId="urn:microsoft.com/office/officeart/2005/8/layout/radial4"/>
    <dgm:cxn modelId="{4E79FC6F-956B-9A4F-97F1-AC94B16D48ED}" type="presParOf" srcId="{E468D5FA-3790-E34E-B32D-23629C7CA7E5}" destId="{65B1F9B1-5229-1344-9BA3-F04966AABE74}" srcOrd="7" destOrd="0" presId="urn:microsoft.com/office/officeart/2005/8/layout/radial4"/>
    <dgm:cxn modelId="{C389E238-812D-C149-A2DE-BEC338A00B40}" type="presParOf" srcId="{E468D5FA-3790-E34E-B32D-23629C7CA7E5}" destId="{5C31F150-EE6A-D042-80EF-14EE1AED0C2A}" srcOrd="8" destOrd="0" presId="urn:microsoft.com/office/officeart/2005/8/layout/radial4"/>
    <dgm:cxn modelId="{C61B3D0F-C39E-654F-A7B4-2F285B980C07}" type="presParOf" srcId="{E468D5FA-3790-E34E-B32D-23629C7CA7E5}" destId="{246B1B07-1A19-D249-948B-896A0C4EF9C1}" srcOrd="9" destOrd="0" presId="urn:microsoft.com/office/officeart/2005/8/layout/radial4"/>
    <dgm:cxn modelId="{CC7FA472-4B14-EE4B-A59F-D950C1993CD6}" type="presParOf" srcId="{E468D5FA-3790-E34E-B32D-23629C7CA7E5}" destId="{01770A11-233E-9441-9706-7A4D083EC12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540656-905D-B146-9330-88CDC5A35EA6}" type="doc">
      <dgm:prSet loTypeId="urn:microsoft.com/office/officeart/2008/layout/VerticalCurvedList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992A8BB-6185-AE4A-8C2B-3D2B3DA2DA23}">
      <dgm:prSet custT="1"/>
      <dgm:spPr/>
      <dgm:t>
        <a:bodyPr/>
        <a:lstStyle/>
        <a:p>
          <a:pPr rtl="0"/>
          <a:r>
            <a:rPr lang="ru-RU" sz="1800" dirty="0"/>
            <a:t>задания с кратким ответом (задания со смысловыми рядами, определение верности утверждений, установление соответствия, определение термина, лингвистический конструктор)</a:t>
          </a:r>
        </a:p>
      </dgm:t>
    </dgm:pt>
    <dgm:pt modelId="{91E00839-470D-E248-88F9-1D763C1CCFF8}" type="parTrans" cxnId="{34CD2883-1E0B-A849-833F-A4C4D2DBEFC1}">
      <dgm:prSet/>
      <dgm:spPr/>
      <dgm:t>
        <a:bodyPr/>
        <a:lstStyle/>
        <a:p>
          <a:endParaRPr lang="ru-RU" sz="1800">
            <a:solidFill>
              <a:srgbClr val="001A61"/>
            </a:solidFill>
          </a:endParaRPr>
        </a:p>
      </dgm:t>
    </dgm:pt>
    <dgm:pt modelId="{BACFD409-D0E7-3144-ADD5-82E6C0157D03}" type="sibTrans" cxnId="{34CD2883-1E0B-A849-833F-A4C4D2DBEFC1}">
      <dgm:prSet/>
      <dgm:spPr/>
      <dgm:t>
        <a:bodyPr/>
        <a:lstStyle/>
        <a:p>
          <a:endParaRPr lang="ru-RU" sz="1800">
            <a:solidFill>
              <a:srgbClr val="001A61"/>
            </a:solidFill>
          </a:endParaRPr>
        </a:p>
      </dgm:t>
    </dgm:pt>
    <dgm:pt modelId="{74A17BB4-0BD6-1D4D-B297-BD7D45E1B38F}">
      <dgm:prSet custT="1"/>
      <dgm:spPr/>
      <dgm:t>
        <a:bodyPr/>
        <a:lstStyle/>
        <a:p>
          <a:pPr rtl="0"/>
          <a:r>
            <a:rPr lang="ru-RU" sz="1800" dirty="0"/>
            <a:t>задания-кейсы: логические, экономические, правовые</a:t>
          </a:r>
        </a:p>
      </dgm:t>
    </dgm:pt>
    <dgm:pt modelId="{06AE21A6-DEA5-E547-AA85-0E6655067B7F}" type="parTrans" cxnId="{853B99C0-3B00-5547-BF0A-74385B6DB22E}">
      <dgm:prSet/>
      <dgm:spPr/>
      <dgm:t>
        <a:bodyPr/>
        <a:lstStyle/>
        <a:p>
          <a:endParaRPr lang="ru-RU" sz="1800">
            <a:solidFill>
              <a:srgbClr val="001A61"/>
            </a:solidFill>
          </a:endParaRPr>
        </a:p>
      </dgm:t>
    </dgm:pt>
    <dgm:pt modelId="{69AEB297-558D-674B-9508-D75FDDBD58EC}" type="sibTrans" cxnId="{853B99C0-3B00-5547-BF0A-74385B6DB22E}">
      <dgm:prSet/>
      <dgm:spPr/>
      <dgm:t>
        <a:bodyPr/>
        <a:lstStyle/>
        <a:p>
          <a:endParaRPr lang="ru-RU" sz="1800">
            <a:solidFill>
              <a:srgbClr val="001A61"/>
            </a:solidFill>
          </a:endParaRPr>
        </a:p>
      </dgm:t>
    </dgm:pt>
    <dgm:pt modelId="{A2DDEB2A-04FB-EC40-865C-0EB35770C954}">
      <dgm:prSet custT="1"/>
      <dgm:spPr/>
      <dgm:t>
        <a:bodyPr/>
        <a:lstStyle/>
        <a:p>
          <a:pPr rtl="0"/>
          <a:r>
            <a:rPr lang="ru-RU" sz="1800"/>
            <a:t>задание культурологической тематики</a:t>
          </a:r>
        </a:p>
      </dgm:t>
    </dgm:pt>
    <dgm:pt modelId="{A1621DA0-FE38-4540-B92B-194BF04C27FD}" type="parTrans" cxnId="{052AB605-5654-D044-8F9A-7158F1A79629}">
      <dgm:prSet/>
      <dgm:spPr/>
      <dgm:t>
        <a:bodyPr/>
        <a:lstStyle/>
        <a:p>
          <a:endParaRPr lang="ru-RU" sz="1800">
            <a:solidFill>
              <a:srgbClr val="001A61"/>
            </a:solidFill>
          </a:endParaRPr>
        </a:p>
      </dgm:t>
    </dgm:pt>
    <dgm:pt modelId="{E36EB409-D970-E549-9862-2584088FC501}" type="sibTrans" cxnId="{052AB605-5654-D044-8F9A-7158F1A79629}">
      <dgm:prSet/>
      <dgm:spPr/>
      <dgm:t>
        <a:bodyPr/>
        <a:lstStyle/>
        <a:p>
          <a:endParaRPr lang="ru-RU" sz="1800">
            <a:solidFill>
              <a:srgbClr val="001A61"/>
            </a:solidFill>
          </a:endParaRPr>
        </a:p>
      </dgm:t>
    </dgm:pt>
    <dgm:pt modelId="{DFBA1276-2A8A-C041-9D74-BE7F1939322B}">
      <dgm:prSet custT="1"/>
      <dgm:spPr/>
      <dgm:t>
        <a:bodyPr/>
        <a:lstStyle/>
        <a:p>
          <a:pPr rtl="0"/>
          <a:r>
            <a:rPr lang="ru-RU" sz="1800" dirty="0"/>
            <a:t>Задания творческого характера (сочинение-эссе), когнитивного характера (анализ и оценка ситуаций, обнаружение и устранение противоречий, определение достоверности источника информации и т.п.).</a:t>
          </a:r>
        </a:p>
      </dgm:t>
    </dgm:pt>
    <dgm:pt modelId="{A5C89689-E07A-A842-8CF7-2E6B473321E9}" type="parTrans" cxnId="{23C7EDE1-0C1F-BC48-9676-AFCABE42D7FE}">
      <dgm:prSet/>
      <dgm:spPr/>
      <dgm:t>
        <a:bodyPr/>
        <a:lstStyle/>
        <a:p>
          <a:endParaRPr lang="ru-RU" sz="1800">
            <a:solidFill>
              <a:srgbClr val="001A61"/>
            </a:solidFill>
          </a:endParaRPr>
        </a:p>
      </dgm:t>
    </dgm:pt>
    <dgm:pt modelId="{3B8EF4CF-1896-3F4F-8177-56CE4272F3E2}" type="sibTrans" cxnId="{23C7EDE1-0C1F-BC48-9676-AFCABE42D7FE}">
      <dgm:prSet/>
      <dgm:spPr/>
      <dgm:t>
        <a:bodyPr/>
        <a:lstStyle/>
        <a:p>
          <a:endParaRPr lang="ru-RU" sz="1800">
            <a:solidFill>
              <a:srgbClr val="001A61"/>
            </a:solidFill>
          </a:endParaRPr>
        </a:p>
      </dgm:t>
    </dgm:pt>
    <dgm:pt modelId="{990FB73A-F913-6744-9890-D1153B22445E}" type="pres">
      <dgm:prSet presAssocID="{3D540656-905D-B146-9330-88CDC5A35EA6}" presName="Name0" presStyleCnt="0">
        <dgm:presLayoutVars>
          <dgm:chMax val="7"/>
          <dgm:chPref val="7"/>
          <dgm:dir/>
        </dgm:presLayoutVars>
      </dgm:prSet>
      <dgm:spPr/>
    </dgm:pt>
    <dgm:pt modelId="{2A3B9463-0D08-8C43-BAA5-98159962FE87}" type="pres">
      <dgm:prSet presAssocID="{3D540656-905D-B146-9330-88CDC5A35EA6}" presName="Name1" presStyleCnt="0"/>
      <dgm:spPr/>
    </dgm:pt>
    <dgm:pt modelId="{C51DD8C4-8324-1248-ADC4-07A0DE41FA8F}" type="pres">
      <dgm:prSet presAssocID="{3D540656-905D-B146-9330-88CDC5A35EA6}" presName="cycle" presStyleCnt="0"/>
      <dgm:spPr/>
    </dgm:pt>
    <dgm:pt modelId="{A6ACD170-1A91-104B-A500-8D02F2A28B82}" type="pres">
      <dgm:prSet presAssocID="{3D540656-905D-B146-9330-88CDC5A35EA6}" presName="srcNode" presStyleLbl="node1" presStyleIdx="0" presStyleCnt="4"/>
      <dgm:spPr/>
    </dgm:pt>
    <dgm:pt modelId="{4BF619A8-728F-9D49-ADB2-98645E3801A0}" type="pres">
      <dgm:prSet presAssocID="{3D540656-905D-B146-9330-88CDC5A35EA6}" presName="conn" presStyleLbl="parChTrans1D2" presStyleIdx="0" presStyleCnt="1"/>
      <dgm:spPr/>
    </dgm:pt>
    <dgm:pt modelId="{95498B80-D324-FE4C-AF21-6B6644F0761C}" type="pres">
      <dgm:prSet presAssocID="{3D540656-905D-B146-9330-88CDC5A35EA6}" presName="extraNode" presStyleLbl="node1" presStyleIdx="0" presStyleCnt="4"/>
      <dgm:spPr/>
    </dgm:pt>
    <dgm:pt modelId="{2CDD6337-A10C-1143-8423-DFCAD52CC402}" type="pres">
      <dgm:prSet presAssocID="{3D540656-905D-B146-9330-88CDC5A35EA6}" presName="dstNode" presStyleLbl="node1" presStyleIdx="0" presStyleCnt="4"/>
      <dgm:spPr/>
    </dgm:pt>
    <dgm:pt modelId="{1C42DAA0-33F5-AA47-811C-40C8F589E59F}" type="pres">
      <dgm:prSet presAssocID="{E992A8BB-6185-AE4A-8C2B-3D2B3DA2DA23}" presName="text_1" presStyleLbl="node1" presStyleIdx="0" presStyleCnt="4">
        <dgm:presLayoutVars>
          <dgm:bulletEnabled val="1"/>
        </dgm:presLayoutVars>
      </dgm:prSet>
      <dgm:spPr/>
    </dgm:pt>
    <dgm:pt modelId="{00968336-7534-354E-BBF8-AA3857601C9A}" type="pres">
      <dgm:prSet presAssocID="{E992A8BB-6185-AE4A-8C2B-3D2B3DA2DA23}" presName="accent_1" presStyleCnt="0"/>
      <dgm:spPr/>
    </dgm:pt>
    <dgm:pt modelId="{1EE1760E-3685-B341-ACD9-465A0461FFE2}" type="pres">
      <dgm:prSet presAssocID="{E992A8BB-6185-AE4A-8C2B-3D2B3DA2DA23}" presName="accentRepeatNode" presStyleLbl="solidFgAcc1" presStyleIdx="0" presStyleCnt="4"/>
      <dgm:spPr/>
    </dgm:pt>
    <dgm:pt modelId="{DDFCBBED-54B4-7C48-ADE6-6F2208A984C1}" type="pres">
      <dgm:prSet presAssocID="{74A17BB4-0BD6-1D4D-B297-BD7D45E1B38F}" presName="text_2" presStyleLbl="node1" presStyleIdx="1" presStyleCnt="4">
        <dgm:presLayoutVars>
          <dgm:bulletEnabled val="1"/>
        </dgm:presLayoutVars>
      </dgm:prSet>
      <dgm:spPr/>
    </dgm:pt>
    <dgm:pt modelId="{068A111F-B231-FD44-ABBF-4C53364D1B57}" type="pres">
      <dgm:prSet presAssocID="{74A17BB4-0BD6-1D4D-B297-BD7D45E1B38F}" presName="accent_2" presStyleCnt="0"/>
      <dgm:spPr/>
    </dgm:pt>
    <dgm:pt modelId="{9882E09D-CFD2-834D-BAD7-FD3C647F2A50}" type="pres">
      <dgm:prSet presAssocID="{74A17BB4-0BD6-1D4D-B297-BD7D45E1B38F}" presName="accentRepeatNode" presStyleLbl="solidFgAcc1" presStyleIdx="1" presStyleCnt="4"/>
      <dgm:spPr/>
    </dgm:pt>
    <dgm:pt modelId="{1C9ACF3B-7EFE-9A4B-B515-5D0E562806A8}" type="pres">
      <dgm:prSet presAssocID="{A2DDEB2A-04FB-EC40-865C-0EB35770C954}" presName="text_3" presStyleLbl="node1" presStyleIdx="2" presStyleCnt="4">
        <dgm:presLayoutVars>
          <dgm:bulletEnabled val="1"/>
        </dgm:presLayoutVars>
      </dgm:prSet>
      <dgm:spPr/>
    </dgm:pt>
    <dgm:pt modelId="{79ED9774-8D09-5D4B-A1E8-22AD4281A599}" type="pres">
      <dgm:prSet presAssocID="{A2DDEB2A-04FB-EC40-865C-0EB35770C954}" presName="accent_3" presStyleCnt="0"/>
      <dgm:spPr/>
    </dgm:pt>
    <dgm:pt modelId="{001637C2-AB4A-3F46-9139-3BAD091450C4}" type="pres">
      <dgm:prSet presAssocID="{A2DDEB2A-04FB-EC40-865C-0EB35770C954}" presName="accentRepeatNode" presStyleLbl="solidFgAcc1" presStyleIdx="2" presStyleCnt="4"/>
      <dgm:spPr/>
    </dgm:pt>
    <dgm:pt modelId="{25EF9E2F-31E8-8648-B047-ACE93CB2E42A}" type="pres">
      <dgm:prSet presAssocID="{DFBA1276-2A8A-C041-9D74-BE7F1939322B}" presName="text_4" presStyleLbl="node1" presStyleIdx="3" presStyleCnt="4">
        <dgm:presLayoutVars>
          <dgm:bulletEnabled val="1"/>
        </dgm:presLayoutVars>
      </dgm:prSet>
      <dgm:spPr/>
    </dgm:pt>
    <dgm:pt modelId="{786A1727-755F-FE4A-87AB-A0A8CDB468B3}" type="pres">
      <dgm:prSet presAssocID="{DFBA1276-2A8A-C041-9D74-BE7F1939322B}" presName="accent_4" presStyleCnt="0"/>
      <dgm:spPr/>
    </dgm:pt>
    <dgm:pt modelId="{54FD581E-A96D-AD48-878B-6A8B997AAAF2}" type="pres">
      <dgm:prSet presAssocID="{DFBA1276-2A8A-C041-9D74-BE7F1939322B}" presName="accentRepeatNode" presStyleLbl="solidFgAcc1" presStyleIdx="3" presStyleCnt="4"/>
      <dgm:spPr/>
    </dgm:pt>
  </dgm:ptLst>
  <dgm:cxnLst>
    <dgm:cxn modelId="{052AB605-5654-D044-8F9A-7158F1A79629}" srcId="{3D540656-905D-B146-9330-88CDC5A35EA6}" destId="{A2DDEB2A-04FB-EC40-865C-0EB35770C954}" srcOrd="2" destOrd="0" parTransId="{A1621DA0-FE38-4540-B92B-194BF04C27FD}" sibTransId="{E36EB409-D970-E549-9862-2584088FC501}"/>
    <dgm:cxn modelId="{F4EBC111-DE62-BF4C-A141-DD939DBDD849}" type="presOf" srcId="{E992A8BB-6185-AE4A-8C2B-3D2B3DA2DA23}" destId="{1C42DAA0-33F5-AA47-811C-40C8F589E59F}" srcOrd="0" destOrd="0" presId="urn:microsoft.com/office/officeart/2008/layout/VerticalCurvedList"/>
    <dgm:cxn modelId="{E8F49E4B-6F4F-6646-809B-CC5E38B8C2F4}" type="presOf" srcId="{DFBA1276-2A8A-C041-9D74-BE7F1939322B}" destId="{25EF9E2F-31E8-8648-B047-ACE93CB2E42A}" srcOrd="0" destOrd="0" presId="urn:microsoft.com/office/officeart/2008/layout/VerticalCurvedList"/>
    <dgm:cxn modelId="{9B9BD96F-C428-954E-BBB5-12A2B4BF9829}" type="presOf" srcId="{BACFD409-D0E7-3144-ADD5-82E6C0157D03}" destId="{4BF619A8-728F-9D49-ADB2-98645E3801A0}" srcOrd="0" destOrd="0" presId="urn:microsoft.com/office/officeart/2008/layout/VerticalCurvedList"/>
    <dgm:cxn modelId="{F210747F-07E0-1C4F-B81A-7D1669C7EACF}" type="presOf" srcId="{A2DDEB2A-04FB-EC40-865C-0EB35770C954}" destId="{1C9ACF3B-7EFE-9A4B-B515-5D0E562806A8}" srcOrd="0" destOrd="0" presId="urn:microsoft.com/office/officeart/2008/layout/VerticalCurvedList"/>
    <dgm:cxn modelId="{34CD2883-1E0B-A849-833F-A4C4D2DBEFC1}" srcId="{3D540656-905D-B146-9330-88CDC5A35EA6}" destId="{E992A8BB-6185-AE4A-8C2B-3D2B3DA2DA23}" srcOrd="0" destOrd="0" parTransId="{91E00839-470D-E248-88F9-1D763C1CCFF8}" sibTransId="{BACFD409-D0E7-3144-ADD5-82E6C0157D03}"/>
    <dgm:cxn modelId="{3C1FF898-3DBD-3B43-87BC-03882FD6C2A6}" type="presOf" srcId="{3D540656-905D-B146-9330-88CDC5A35EA6}" destId="{990FB73A-F913-6744-9890-D1153B22445E}" srcOrd="0" destOrd="0" presId="urn:microsoft.com/office/officeart/2008/layout/VerticalCurvedList"/>
    <dgm:cxn modelId="{853B99C0-3B00-5547-BF0A-74385B6DB22E}" srcId="{3D540656-905D-B146-9330-88CDC5A35EA6}" destId="{74A17BB4-0BD6-1D4D-B297-BD7D45E1B38F}" srcOrd="1" destOrd="0" parTransId="{06AE21A6-DEA5-E547-AA85-0E6655067B7F}" sibTransId="{69AEB297-558D-674B-9508-D75FDDBD58EC}"/>
    <dgm:cxn modelId="{E3D26CE0-DD28-2649-9541-A728E5DF435B}" type="presOf" srcId="{74A17BB4-0BD6-1D4D-B297-BD7D45E1B38F}" destId="{DDFCBBED-54B4-7C48-ADE6-6F2208A984C1}" srcOrd="0" destOrd="0" presId="urn:microsoft.com/office/officeart/2008/layout/VerticalCurvedList"/>
    <dgm:cxn modelId="{23C7EDE1-0C1F-BC48-9676-AFCABE42D7FE}" srcId="{3D540656-905D-B146-9330-88CDC5A35EA6}" destId="{DFBA1276-2A8A-C041-9D74-BE7F1939322B}" srcOrd="3" destOrd="0" parTransId="{A5C89689-E07A-A842-8CF7-2E6B473321E9}" sibTransId="{3B8EF4CF-1896-3F4F-8177-56CE4272F3E2}"/>
    <dgm:cxn modelId="{D767E8BF-CFD0-4B46-B81A-70B653CCFA9D}" type="presParOf" srcId="{990FB73A-F913-6744-9890-D1153B22445E}" destId="{2A3B9463-0D08-8C43-BAA5-98159962FE87}" srcOrd="0" destOrd="0" presId="urn:microsoft.com/office/officeart/2008/layout/VerticalCurvedList"/>
    <dgm:cxn modelId="{4C4C3B74-1E68-8249-A478-23ADF3146272}" type="presParOf" srcId="{2A3B9463-0D08-8C43-BAA5-98159962FE87}" destId="{C51DD8C4-8324-1248-ADC4-07A0DE41FA8F}" srcOrd="0" destOrd="0" presId="urn:microsoft.com/office/officeart/2008/layout/VerticalCurvedList"/>
    <dgm:cxn modelId="{12960D54-E0DB-674F-86D2-5F19469AA1BB}" type="presParOf" srcId="{C51DD8C4-8324-1248-ADC4-07A0DE41FA8F}" destId="{A6ACD170-1A91-104B-A500-8D02F2A28B82}" srcOrd="0" destOrd="0" presId="urn:microsoft.com/office/officeart/2008/layout/VerticalCurvedList"/>
    <dgm:cxn modelId="{23CB4862-4C3D-0846-AEE6-3DC982E71136}" type="presParOf" srcId="{C51DD8C4-8324-1248-ADC4-07A0DE41FA8F}" destId="{4BF619A8-728F-9D49-ADB2-98645E3801A0}" srcOrd="1" destOrd="0" presId="urn:microsoft.com/office/officeart/2008/layout/VerticalCurvedList"/>
    <dgm:cxn modelId="{7534978D-E5A2-7242-8839-6160569FCB19}" type="presParOf" srcId="{C51DD8C4-8324-1248-ADC4-07A0DE41FA8F}" destId="{95498B80-D324-FE4C-AF21-6B6644F0761C}" srcOrd="2" destOrd="0" presId="urn:microsoft.com/office/officeart/2008/layout/VerticalCurvedList"/>
    <dgm:cxn modelId="{51AECDCD-4947-FB4C-ACF9-62F0D18937BB}" type="presParOf" srcId="{C51DD8C4-8324-1248-ADC4-07A0DE41FA8F}" destId="{2CDD6337-A10C-1143-8423-DFCAD52CC402}" srcOrd="3" destOrd="0" presId="urn:microsoft.com/office/officeart/2008/layout/VerticalCurvedList"/>
    <dgm:cxn modelId="{80C83884-B189-A74A-BE78-B59FD1D791A3}" type="presParOf" srcId="{2A3B9463-0D08-8C43-BAA5-98159962FE87}" destId="{1C42DAA0-33F5-AA47-811C-40C8F589E59F}" srcOrd="1" destOrd="0" presId="urn:microsoft.com/office/officeart/2008/layout/VerticalCurvedList"/>
    <dgm:cxn modelId="{37C4FBD3-EDBC-8340-9C2F-846CAB53D5B1}" type="presParOf" srcId="{2A3B9463-0D08-8C43-BAA5-98159962FE87}" destId="{00968336-7534-354E-BBF8-AA3857601C9A}" srcOrd="2" destOrd="0" presId="urn:microsoft.com/office/officeart/2008/layout/VerticalCurvedList"/>
    <dgm:cxn modelId="{3C138E0E-E28B-7446-AC27-9132634491E7}" type="presParOf" srcId="{00968336-7534-354E-BBF8-AA3857601C9A}" destId="{1EE1760E-3685-B341-ACD9-465A0461FFE2}" srcOrd="0" destOrd="0" presId="urn:microsoft.com/office/officeart/2008/layout/VerticalCurvedList"/>
    <dgm:cxn modelId="{0EDD7B73-2B48-8E42-A125-7ADDB7875BD9}" type="presParOf" srcId="{2A3B9463-0D08-8C43-BAA5-98159962FE87}" destId="{DDFCBBED-54B4-7C48-ADE6-6F2208A984C1}" srcOrd="3" destOrd="0" presId="urn:microsoft.com/office/officeart/2008/layout/VerticalCurvedList"/>
    <dgm:cxn modelId="{991AAADE-7323-7743-91E6-0ED0743E90B7}" type="presParOf" srcId="{2A3B9463-0D08-8C43-BAA5-98159962FE87}" destId="{068A111F-B231-FD44-ABBF-4C53364D1B57}" srcOrd="4" destOrd="0" presId="urn:microsoft.com/office/officeart/2008/layout/VerticalCurvedList"/>
    <dgm:cxn modelId="{A99D33F8-3FCF-CB43-AFA6-FFF24B2D0D93}" type="presParOf" srcId="{068A111F-B231-FD44-ABBF-4C53364D1B57}" destId="{9882E09D-CFD2-834D-BAD7-FD3C647F2A50}" srcOrd="0" destOrd="0" presId="urn:microsoft.com/office/officeart/2008/layout/VerticalCurvedList"/>
    <dgm:cxn modelId="{8C7398A2-4761-774E-BA57-EDDEAA88BBBD}" type="presParOf" srcId="{2A3B9463-0D08-8C43-BAA5-98159962FE87}" destId="{1C9ACF3B-7EFE-9A4B-B515-5D0E562806A8}" srcOrd="5" destOrd="0" presId="urn:microsoft.com/office/officeart/2008/layout/VerticalCurvedList"/>
    <dgm:cxn modelId="{AFAA94F1-76C9-2B4F-8281-78DB55B61156}" type="presParOf" srcId="{2A3B9463-0D08-8C43-BAA5-98159962FE87}" destId="{79ED9774-8D09-5D4B-A1E8-22AD4281A599}" srcOrd="6" destOrd="0" presId="urn:microsoft.com/office/officeart/2008/layout/VerticalCurvedList"/>
    <dgm:cxn modelId="{6516A6D9-4D2F-A049-9813-6013B1857227}" type="presParOf" srcId="{79ED9774-8D09-5D4B-A1E8-22AD4281A599}" destId="{001637C2-AB4A-3F46-9139-3BAD091450C4}" srcOrd="0" destOrd="0" presId="urn:microsoft.com/office/officeart/2008/layout/VerticalCurvedList"/>
    <dgm:cxn modelId="{C7F3C132-9B17-334B-9D13-EB5837876DAD}" type="presParOf" srcId="{2A3B9463-0D08-8C43-BAA5-98159962FE87}" destId="{25EF9E2F-31E8-8648-B047-ACE93CB2E42A}" srcOrd="7" destOrd="0" presId="urn:microsoft.com/office/officeart/2008/layout/VerticalCurvedList"/>
    <dgm:cxn modelId="{A3C04F86-8C74-7242-B062-ECDD271EDB20}" type="presParOf" srcId="{2A3B9463-0D08-8C43-BAA5-98159962FE87}" destId="{786A1727-755F-FE4A-87AB-A0A8CDB468B3}" srcOrd="8" destOrd="0" presId="urn:microsoft.com/office/officeart/2008/layout/VerticalCurvedList"/>
    <dgm:cxn modelId="{F844D7BE-77ED-9E42-808C-F9CE42D6E678}" type="presParOf" srcId="{786A1727-755F-FE4A-87AB-A0A8CDB468B3}" destId="{54FD581E-A96D-AD48-878B-6A8B997AAA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93D6D3-1BC5-FD40-BF1D-A2B238619A1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B600843-C260-124B-A1B1-A3E90F658CEB}">
      <dgm:prSet/>
      <dgm:spPr/>
      <dgm:t>
        <a:bodyPr/>
        <a:lstStyle/>
        <a:p>
          <a:pPr rtl="0"/>
          <a:r>
            <a:rPr lang="ru-RU">
              <a:solidFill>
                <a:schemeClr val="tx1">
                  <a:lumMod val="95000"/>
                  <a:lumOff val="5000"/>
                </a:schemeClr>
              </a:solidFill>
            </a:rPr>
            <a:t>Оценка построения решения</a:t>
          </a:r>
        </a:p>
      </dgm:t>
    </dgm:pt>
    <dgm:pt modelId="{7886F64D-242F-6D4D-B8F6-B696D55A2FD6}" type="parTrans" cxnId="{3762872E-FBAB-AC4C-A0F4-D2D8B4B4806D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06380DE-0007-2F41-BB6B-2D44FE30B493}" type="sibTrans" cxnId="{3762872E-FBAB-AC4C-A0F4-D2D8B4B4806D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5E3B4FA-B0AF-0E4A-9383-3A11A5B6B9ED}">
      <dgm:prSet/>
      <dgm:spPr/>
      <dgm:t>
        <a:bodyPr/>
        <a:lstStyle/>
        <a:p>
          <a:pPr rtl="0"/>
          <a:r>
            <a:rPr lang="ru-RU">
              <a:solidFill>
                <a:schemeClr val="tx1">
                  <a:lumMod val="95000"/>
                  <a:lumOff val="5000"/>
                </a:schemeClr>
              </a:solidFill>
            </a:rPr>
            <a:t> Алгоритм</a:t>
          </a:r>
        </a:p>
      </dgm:t>
    </dgm:pt>
    <dgm:pt modelId="{ABBCBFE4-12DB-FE47-AAFD-B4582E92A604}" type="parTrans" cxnId="{5AE359E6-A3E3-3042-B9FA-4457D10A3A02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F10C79F-B0AE-A142-BEAE-99B3D3523817}" type="sibTrans" cxnId="{5AE359E6-A3E3-3042-B9FA-4457D10A3A02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3501FD7-1869-F64B-A1B3-A98C29E3502E}">
      <dgm:prSet/>
      <dgm:spPr/>
      <dgm:t>
        <a:bodyPr/>
        <a:lstStyle/>
        <a:p>
          <a:pPr rtl="0"/>
          <a:r>
            <a:rPr lang="ru-RU">
              <a:solidFill>
                <a:schemeClr val="tx1">
                  <a:lumMod val="95000"/>
                  <a:lumOff val="5000"/>
                </a:schemeClr>
              </a:solidFill>
            </a:rPr>
            <a:t>Поэлементная доказательность</a:t>
          </a:r>
        </a:p>
      </dgm:t>
    </dgm:pt>
    <dgm:pt modelId="{A2C00649-AC26-5F4F-8152-68D89E5C4F53}" type="parTrans" cxnId="{D6837B08-606C-C84E-BFF3-852FC8F761B9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6EEE30B-3278-2746-B471-9B58C1D4495C}" type="sibTrans" cxnId="{D6837B08-606C-C84E-BFF3-852FC8F761B9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E9A94B4-30D3-2947-B165-F66C185AE2D6}">
      <dgm:prSet/>
      <dgm:spPr/>
      <dgm:t>
        <a:bodyPr/>
        <a:lstStyle/>
        <a:p>
          <a:pPr rtl="0"/>
          <a:r>
            <a:rPr lang="ru-RU">
              <a:solidFill>
                <a:schemeClr val="tx1">
                  <a:lumMod val="95000"/>
                  <a:lumOff val="5000"/>
                </a:schemeClr>
              </a:solidFill>
            </a:rPr>
            <a:t>Логический поиск</a:t>
          </a:r>
        </a:p>
      </dgm:t>
    </dgm:pt>
    <dgm:pt modelId="{5016E955-CAEF-B645-939C-B03EEBFF8B76}" type="parTrans" cxnId="{D3D8D2A8-4856-3343-858F-7C4F53122F98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9B3A530-71A7-FC4E-B913-608693B78CDC}" type="sibTrans" cxnId="{D3D8D2A8-4856-3343-858F-7C4F53122F98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FC85302-DF7A-F24D-8CDA-C7CD94BFAA33}">
      <dgm:prSet/>
      <dgm:spPr/>
      <dgm:t>
        <a:bodyPr/>
        <a:lstStyle/>
        <a:p>
          <a:pPr rtl="0"/>
          <a:r>
            <a:rPr lang="ru-RU">
              <a:solidFill>
                <a:schemeClr val="tx1">
                  <a:lumMod val="95000"/>
                  <a:lumOff val="5000"/>
                </a:schemeClr>
              </a:solidFill>
            </a:rPr>
            <a:t>Адекватность решения</a:t>
          </a:r>
        </a:p>
      </dgm:t>
    </dgm:pt>
    <dgm:pt modelId="{B351925B-DF13-6C4D-A5D3-043D17B836ED}" type="parTrans" cxnId="{7277F727-5024-D048-A5C4-EFE102592AA5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2AAB05D-4304-314E-8CF9-F0CDD65C6E81}" type="sibTrans" cxnId="{7277F727-5024-D048-A5C4-EFE102592AA5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4652A7D-5705-7448-AA8B-C6A3E409EB1B}" type="pres">
      <dgm:prSet presAssocID="{C693D6D3-1BC5-FD40-BF1D-A2B238619A17}" presName="diagram" presStyleCnt="0">
        <dgm:presLayoutVars>
          <dgm:dir/>
          <dgm:resizeHandles val="exact"/>
        </dgm:presLayoutVars>
      </dgm:prSet>
      <dgm:spPr/>
    </dgm:pt>
    <dgm:pt modelId="{CA838B0E-A7FF-2D45-8C2D-36F78EC14548}" type="pres">
      <dgm:prSet presAssocID="{4B600843-C260-124B-A1B1-A3E90F658CEB}" presName="node" presStyleLbl="node1" presStyleIdx="0" presStyleCnt="5">
        <dgm:presLayoutVars>
          <dgm:bulletEnabled val="1"/>
        </dgm:presLayoutVars>
      </dgm:prSet>
      <dgm:spPr/>
    </dgm:pt>
    <dgm:pt modelId="{634A01F8-7D5F-A548-B413-95CBF4F4F1CA}" type="pres">
      <dgm:prSet presAssocID="{506380DE-0007-2F41-BB6B-2D44FE30B493}" presName="sibTrans" presStyleCnt="0"/>
      <dgm:spPr/>
    </dgm:pt>
    <dgm:pt modelId="{DA739C19-181D-054A-B68E-6484D91BB07C}" type="pres">
      <dgm:prSet presAssocID="{A5E3B4FA-B0AF-0E4A-9383-3A11A5B6B9ED}" presName="node" presStyleLbl="node1" presStyleIdx="1" presStyleCnt="5">
        <dgm:presLayoutVars>
          <dgm:bulletEnabled val="1"/>
        </dgm:presLayoutVars>
      </dgm:prSet>
      <dgm:spPr/>
    </dgm:pt>
    <dgm:pt modelId="{8838B874-CBC2-9D4B-A413-03FA3678D317}" type="pres">
      <dgm:prSet presAssocID="{BF10C79F-B0AE-A142-BEAE-99B3D3523817}" presName="sibTrans" presStyleCnt="0"/>
      <dgm:spPr/>
    </dgm:pt>
    <dgm:pt modelId="{C3804DCA-C4CF-3841-B9FD-F50DF1892319}" type="pres">
      <dgm:prSet presAssocID="{93501FD7-1869-F64B-A1B3-A98C29E3502E}" presName="node" presStyleLbl="node1" presStyleIdx="2" presStyleCnt="5">
        <dgm:presLayoutVars>
          <dgm:bulletEnabled val="1"/>
        </dgm:presLayoutVars>
      </dgm:prSet>
      <dgm:spPr/>
    </dgm:pt>
    <dgm:pt modelId="{8E83B957-AB66-F84F-80BA-F1E7C486D3D5}" type="pres">
      <dgm:prSet presAssocID="{26EEE30B-3278-2746-B471-9B58C1D4495C}" presName="sibTrans" presStyleCnt="0"/>
      <dgm:spPr/>
    </dgm:pt>
    <dgm:pt modelId="{E923714A-4FBA-2249-854F-E2A4CE58B0CE}" type="pres">
      <dgm:prSet presAssocID="{8E9A94B4-30D3-2947-B165-F66C185AE2D6}" presName="node" presStyleLbl="node1" presStyleIdx="3" presStyleCnt="5">
        <dgm:presLayoutVars>
          <dgm:bulletEnabled val="1"/>
        </dgm:presLayoutVars>
      </dgm:prSet>
      <dgm:spPr/>
    </dgm:pt>
    <dgm:pt modelId="{00875972-D461-2F4D-938F-9FE12FC86923}" type="pres">
      <dgm:prSet presAssocID="{49B3A530-71A7-FC4E-B913-608693B78CDC}" presName="sibTrans" presStyleCnt="0"/>
      <dgm:spPr/>
    </dgm:pt>
    <dgm:pt modelId="{BD301506-385B-B14B-98C5-47B0675A4FCD}" type="pres">
      <dgm:prSet presAssocID="{3FC85302-DF7A-F24D-8CDA-C7CD94BFAA33}" presName="node" presStyleLbl="node1" presStyleIdx="4" presStyleCnt="5">
        <dgm:presLayoutVars>
          <dgm:bulletEnabled val="1"/>
        </dgm:presLayoutVars>
      </dgm:prSet>
      <dgm:spPr/>
    </dgm:pt>
  </dgm:ptLst>
  <dgm:cxnLst>
    <dgm:cxn modelId="{D6837B08-606C-C84E-BFF3-852FC8F761B9}" srcId="{C693D6D3-1BC5-FD40-BF1D-A2B238619A17}" destId="{93501FD7-1869-F64B-A1B3-A98C29E3502E}" srcOrd="2" destOrd="0" parTransId="{A2C00649-AC26-5F4F-8152-68D89E5C4F53}" sibTransId="{26EEE30B-3278-2746-B471-9B58C1D4495C}"/>
    <dgm:cxn modelId="{AFA68325-B463-6346-9937-AD64DEA68A49}" type="presOf" srcId="{4B600843-C260-124B-A1B1-A3E90F658CEB}" destId="{CA838B0E-A7FF-2D45-8C2D-36F78EC14548}" srcOrd="0" destOrd="0" presId="urn:microsoft.com/office/officeart/2005/8/layout/default"/>
    <dgm:cxn modelId="{7277F727-5024-D048-A5C4-EFE102592AA5}" srcId="{C693D6D3-1BC5-FD40-BF1D-A2B238619A17}" destId="{3FC85302-DF7A-F24D-8CDA-C7CD94BFAA33}" srcOrd="4" destOrd="0" parTransId="{B351925B-DF13-6C4D-A5D3-043D17B836ED}" sibTransId="{12AAB05D-4304-314E-8CF9-F0CDD65C6E81}"/>
    <dgm:cxn modelId="{96EFE029-704B-874A-BFE2-6313472E0244}" type="presOf" srcId="{3FC85302-DF7A-F24D-8CDA-C7CD94BFAA33}" destId="{BD301506-385B-B14B-98C5-47B0675A4FCD}" srcOrd="0" destOrd="0" presId="urn:microsoft.com/office/officeart/2005/8/layout/default"/>
    <dgm:cxn modelId="{3762872E-FBAB-AC4C-A0F4-D2D8B4B4806D}" srcId="{C693D6D3-1BC5-FD40-BF1D-A2B238619A17}" destId="{4B600843-C260-124B-A1B1-A3E90F658CEB}" srcOrd="0" destOrd="0" parTransId="{7886F64D-242F-6D4D-B8F6-B696D55A2FD6}" sibTransId="{506380DE-0007-2F41-BB6B-2D44FE30B493}"/>
    <dgm:cxn modelId="{AFB61B33-3CDF-9E4B-80E1-D0C28A52E986}" type="presOf" srcId="{C693D6D3-1BC5-FD40-BF1D-A2B238619A17}" destId="{64652A7D-5705-7448-AA8B-C6A3E409EB1B}" srcOrd="0" destOrd="0" presId="urn:microsoft.com/office/officeart/2005/8/layout/default"/>
    <dgm:cxn modelId="{8720458F-D2DA-7343-B5C6-EAF6E2D3EB02}" type="presOf" srcId="{A5E3B4FA-B0AF-0E4A-9383-3A11A5B6B9ED}" destId="{DA739C19-181D-054A-B68E-6484D91BB07C}" srcOrd="0" destOrd="0" presId="urn:microsoft.com/office/officeart/2005/8/layout/default"/>
    <dgm:cxn modelId="{6C74FA94-7AAF-F746-9C44-FBF313FB79A7}" type="presOf" srcId="{93501FD7-1869-F64B-A1B3-A98C29E3502E}" destId="{C3804DCA-C4CF-3841-B9FD-F50DF1892319}" srcOrd="0" destOrd="0" presId="urn:microsoft.com/office/officeart/2005/8/layout/default"/>
    <dgm:cxn modelId="{D3D8D2A8-4856-3343-858F-7C4F53122F98}" srcId="{C693D6D3-1BC5-FD40-BF1D-A2B238619A17}" destId="{8E9A94B4-30D3-2947-B165-F66C185AE2D6}" srcOrd="3" destOrd="0" parTransId="{5016E955-CAEF-B645-939C-B03EEBFF8B76}" sibTransId="{49B3A530-71A7-FC4E-B913-608693B78CDC}"/>
    <dgm:cxn modelId="{5AE359E6-A3E3-3042-B9FA-4457D10A3A02}" srcId="{C693D6D3-1BC5-FD40-BF1D-A2B238619A17}" destId="{A5E3B4FA-B0AF-0E4A-9383-3A11A5B6B9ED}" srcOrd="1" destOrd="0" parTransId="{ABBCBFE4-12DB-FE47-AAFD-B4582E92A604}" sibTransId="{BF10C79F-B0AE-A142-BEAE-99B3D3523817}"/>
    <dgm:cxn modelId="{8B173FEF-F6C9-7A41-855F-535120B851C3}" type="presOf" srcId="{8E9A94B4-30D3-2947-B165-F66C185AE2D6}" destId="{E923714A-4FBA-2249-854F-E2A4CE58B0CE}" srcOrd="0" destOrd="0" presId="urn:microsoft.com/office/officeart/2005/8/layout/default"/>
    <dgm:cxn modelId="{2947E956-C458-4940-9068-06B0C7D484B5}" type="presParOf" srcId="{64652A7D-5705-7448-AA8B-C6A3E409EB1B}" destId="{CA838B0E-A7FF-2D45-8C2D-36F78EC14548}" srcOrd="0" destOrd="0" presId="urn:microsoft.com/office/officeart/2005/8/layout/default"/>
    <dgm:cxn modelId="{6739235F-032C-874A-9B4C-EFEEFF578A0C}" type="presParOf" srcId="{64652A7D-5705-7448-AA8B-C6A3E409EB1B}" destId="{634A01F8-7D5F-A548-B413-95CBF4F4F1CA}" srcOrd="1" destOrd="0" presId="urn:microsoft.com/office/officeart/2005/8/layout/default"/>
    <dgm:cxn modelId="{DED1EC63-CA8D-E94B-8D6A-38EA79E8731F}" type="presParOf" srcId="{64652A7D-5705-7448-AA8B-C6A3E409EB1B}" destId="{DA739C19-181D-054A-B68E-6484D91BB07C}" srcOrd="2" destOrd="0" presId="urn:microsoft.com/office/officeart/2005/8/layout/default"/>
    <dgm:cxn modelId="{83717133-53F7-734C-BE91-05F1DA86D4D4}" type="presParOf" srcId="{64652A7D-5705-7448-AA8B-C6A3E409EB1B}" destId="{8838B874-CBC2-9D4B-A413-03FA3678D317}" srcOrd="3" destOrd="0" presId="urn:microsoft.com/office/officeart/2005/8/layout/default"/>
    <dgm:cxn modelId="{B139A738-F1D3-574E-A5CE-F10ED90FE870}" type="presParOf" srcId="{64652A7D-5705-7448-AA8B-C6A3E409EB1B}" destId="{C3804DCA-C4CF-3841-B9FD-F50DF1892319}" srcOrd="4" destOrd="0" presId="urn:microsoft.com/office/officeart/2005/8/layout/default"/>
    <dgm:cxn modelId="{BBA29030-27A5-D249-8B83-2798625ABD08}" type="presParOf" srcId="{64652A7D-5705-7448-AA8B-C6A3E409EB1B}" destId="{8E83B957-AB66-F84F-80BA-F1E7C486D3D5}" srcOrd="5" destOrd="0" presId="urn:microsoft.com/office/officeart/2005/8/layout/default"/>
    <dgm:cxn modelId="{19FBC225-A565-E94D-85D4-A6061A8D1C93}" type="presParOf" srcId="{64652A7D-5705-7448-AA8B-C6A3E409EB1B}" destId="{E923714A-4FBA-2249-854F-E2A4CE58B0CE}" srcOrd="6" destOrd="0" presId="urn:microsoft.com/office/officeart/2005/8/layout/default"/>
    <dgm:cxn modelId="{A83BD55D-4C49-034F-82C4-815DEB00827C}" type="presParOf" srcId="{64652A7D-5705-7448-AA8B-C6A3E409EB1B}" destId="{00875972-D461-2F4D-938F-9FE12FC86923}" srcOrd="7" destOrd="0" presId="urn:microsoft.com/office/officeart/2005/8/layout/default"/>
    <dgm:cxn modelId="{9FF780EE-00A8-174F-A4E8-AC2EDF4F80E5}" type="presParOf" srcId="{64652A7D-5705-7448-AA8B-C6A3E409EB1B}" destId="{BD301506-385B-B14B-98C5-47B0675A4FC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94BA2-406C-4E45-A727-4F808F19564B}">
      <dsp:nvSpPr>
        <dsp:cNvPr id="0" name=""/>
        <dsp:cNvSpPr/>
      </dsp:nvSpPr>
      <dsp:spPr>
        <a:xfrm>
          <a:off x="33" y="352553"/>
          <a:ext cx="3195595" cy="432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1500" kern="1200"/>
            <a:t>5-8 класс</a:t>
          </a:r>
        </a:p>
      </dsp:txBody>
      <dsp:txXfrm>
        <a:off x="33" y="352553"/>
        <a:ext cx="3195595" cy="432000"/>
      </dsp:txXfrm>
    </dsp:sp>
    <dsp:sp modelId="{07E477FF-60B4-A442-A83B-59793E299CD6}">
      <dsp:nvSpPr>
        <dsp:cNvPr id="0" name=""/>
        <dsp:cNvSpPr/>
      </dsp:nvSpPr>
      <dsp:spPr>
        <a:xfrm>
          <a:off x="33" y="784553"/>
          <a:ext cx="3195595" cy="30469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от словесно-логического мышления  к формированию гипотез и дедуктивному мышлению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задания на РЯДЫ, классификацию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разнообразные задания в логике смены деятельности, работы с различными информационными продуктами 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задания ситуационных форм</a:t>
          </a:r>
        </a:p>
      </dsp:txBody>
      <dsp:txXfrm>
        <a:off x="33" y="784553"/>
        <a:ext cx="3195595" cy="3046950"/>
      </dsp:txXfrm>
    </dsp:sp>
    <dsp:sp modelId="{AC7D3A24-3B5C-394B-9D10-C984C57C7D3E}">
      <dsp:nvSpPr>
        <dsp:cNvPr id="0" name=""/>
        <dsp:cNvSpPr/>
      </dsp:nvSpPr>
      <dsp:spPr>
        <a:xfrm>
          <a:off x="3643012" y="352553"/>
          <a:ext cx="3195595" cy="432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1500" kern="1200"/>
            <a:t>9-11 классы</a:t>
          </a:r>
        </a:p>
      </dsp:txBody>
      <dsp:txXfrm>
        <a:off x="3643012" y="352553"/>
        <a:ext cx="3195595" cy="432000"/>
      </dsp:txXfrm>
    </dsp:sp>
    <dsp:sp modelId="{D31FCB76-535A-BB47-A41F-3FCB39E5311F}">
      <dsp:nvSpPr>
        <dsp:cNvPr id="0" name=""/>
        <dsp:cNvSpPr/>
      </dsp:nvSpPr>
      <dsp:spPr>
        <a:xfrm>
          <a:off x="3643012" y="784553"/>
          <a:ext cx="3195595" cy="30469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растет познавательная активность, растет теоретизация мышления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задания должны апеллировать к теоретическому мышлению, 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задания должны позволять формулировать самостоятельную позицию, выражение своего отношения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задания должны поставить участника в ситуацию, в которой он самостоятельно построит  и осуществит  алгоритм конкретных действий</a:t>
          </a:r>
        </a:p>
      </dsp:txBody>
      <dsp:txXfrm>
        <a:off x="3643012" y="784553"/>
        <a:ext cx="3195595" cy="3046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F1040-753D-9A49-B34D-EC8AC0F92E60}">
      <dsp:nvSpPr>
        <dsp:cNvPr id="0" name=""/>
        <dsp:cNvSpPr/>
      </dsp:nvSpPr>
      <dsp:spPr>
        <a:xfrm>
          <a:off x="3275159" y="3026018"/>
          <a:ext cx="2241709" cy="22417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2">
                  <a:lumMod val="50000"/>
                </a:schemeClr>
              </a:solidFill>
            </a:rPr>
            <a:t>Комплект заданий</a:t>
          </a:r>
          <a:endParaRPr lang="ru-RU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603450" y="3354309"/>
        <a:ext cx="1585127" cy="1585127"/>
      </dsp:txXfrm>
    </dsp:sp>
    <dsp:sp modelId="{A11FA716-E70F-3647-86EE-0B8AB4710361}">
      <dsp:nvSpPr>
        <dsp:cNvPr id="0" name=""/>
        <dsp:cNvSpPr/>
      </dsp:nvSpPr>
      <dsp:spPr>
        <a:xfrm rot="10800000">
          <a:off x="1101946" y="3827430"/>
          <a:ext cx="2053686" cy="6388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5DEAA60-CB8F-1646-A102-7938639591B8}">
      <dsp:nvSpPr>
        <dsp:cNvPr id="0" name=""/>
        <dsp:cNvSpPr/>
      </dsp:nvSpPr>
      <dsp:spPr>
        <a:xfrm>
          <a:off x="37134" y="3295024"/>
          <a:ext cx="2129624" cy="1703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chemeClr val="tx2">
                  <a:lumMod val="50000"/>
                </a:schemeClr>
              </a:solidFill>
            </a:rPr>
            <a:t>Сложность и типы заданий</a:t>
          </a:r>
          <a:endParaRPr lang="ru-RU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87034" y="3344924"/>
        <a:ext cx="2029824" cy="1603899"/>
      </dsp:txXfrm>
    </dsp:sp>
    <dsp:sp modelId="{03AAD24A-B876-3149-A89D-B24CB1C168B7}">
      <dsp:nvSpPr>
        <dsp:cNvPr id="0" name=""/>
        <dsp:cNvSpPr/>
      </dsp:nvSpPr>
      <dsp:spPr>
        <a:xfrm rot="13500000">
          <a:off x="1766001" y="2224260"/>
          <a:ext cx="2053686" cy="6388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62B4A2-F8BA-6E40-A152-B9DE5356868A}">
      <dsp:nvSpPr>
        <dsp:cNvPr id="0" name=""/>
        <dsp:cNvSpPr/>
      </dsp:nvSpPr>
      <dsp:spPr>
        <a:xfrm>
          <a:off x="1001944" y="965766"/>
          <a:ext cx="2129624" cy="1703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chemeClr val="tx2">
                  <a:lumMod val="50000"/>
                </a:schemeClr>
              </a:solidFill>
            </a:rPr>
            <a:t>Объем заданий</a:t>
          </a:r>
          <a:endParaRPr lang="ru-RU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051844" y="1015666"/>
        <a:ext cx="2029824" cy="1603899"/>
      </dsp:txXfrm>
    </dsp:sp>
    <dsp:sp modelId="{6F646E09-5A50-3B4E-9CE6-35FF880556CD}">
      <dsp:nvSpPr>
        <dsp:cNvPr id="0" name=""/>
        <dsp:cNvSpPr/>
      </dsp:nvSpPr>
      <dsp:spPr>
        <a:xfrm rot="16200000">
          <a:off x="3369171" y="1560205"/>
          <a:ext cx="2053686" cy="6388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757C41-AAE1-2D42-A3FB-28C6AC4C116C}">
      <dsp:nvSpPr>
        <dsp:cNvPr id="0" name=""/>
        <dsp:cNvSpPr/>
      </dsp:nvSpPr>
      <dsp:spPr>
        <a:xfrm>
          <a:off x="3331202" y="956"/>
          <a:ext cx="2129624" cy="1703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chemeClr val="tx2">
                  <a:lumMod val="50000"/>
                </a:schemeClr>
              </a:solidFill>
            </a:rPr>
            <a:t>Время выполнения</a:t>
          </a:r>
          <a:endParaRPr lang="ru-RU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381102" y="50856"/>
        <a:ext cx="2029824" cy="1603899"/>
      </dsp:txXfrm>
    </dsp:sp>
    <dsp:sp modelId="{65B1F9B1-5229-1344-9BA3-F04966AABE74}">
      <dsp:nvSpPr>
        <dsp:cNvPr id="0" name=""/>
        <dsp:cNvSpPr/>
      </dsp:nvSpPr>
      <dsp:spPr>
        <a:xfrm rot="18900000">
          <a:off x="4972341" y="2224260"/>
          <a:ext cx="2053686" cy="6388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31F150-EE6A-D042-80EF-14EE1AED0C2A}">
      <dsp:nvSpPr>
        <dsp:cNvPr id="0" name=""/>
        <dsp:cNvSpPr/>
      </dsp:nvSpPr>
      <dsp:spPr>
        <a:xfrm>
          <a:off x="5660460" y="965766"/>
          <a:ext cx="2129624" cy="1703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chemeClr val="tx2">
                  <a:lumMod val="50000"/>
                </a:schemeClr>
              </a:solidFill>
            </a:rPr>
            <a:t>Содержательные линии курса</a:t>
          </a:r>
          <a:endParaRPr lang="ru-RU" sz="1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710360" y="1015666"/>
        <a:ext cx="2029824" cy="1603899"/>
      </dsp:txXfrm>
    </dsp:sp>
    <dsp:sp modelId="{246B1B07-1A19-D249-948B-896A0C4EF9C1}">
      <dsp:nvSpPr>
        <dsp:cNvPr id="0" name=""/>
        <dsp:cNvSpPr/>
      </dsp:nvSpPr>
      <dsp:spPr>
        <a:xfrm>
          <a:off x="5636396" y="3827430"/>
          <a:ext cx="2053686" cy="6388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770A11-233E-9441-9706-7A4D083EC12E}">
      <dsp:nvSpPr>
        <dsp:cNvPr id="0" name=""/>
        <dsp:cNvSpPr/>
      </dsp:nvSpPr>
      <dsp:spPr>
        <a:xfrm>
          <a:off x="6625270" y="3295024"/>
          <a:ext cx="2129624" cy="1703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chemeClr val="tx2">
                  <a:lumMod val="50000"/>
                </a:schemeClr>
              </a:solidFill>
            </a:rPr>
            <a:t>Возрастные особенности</a:t>
          </a:r>
          <a:endParaRPr lang="ru-RU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675170" y="3344924"/>
        <a:ext cx="2029824" cy="16038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619A8-728F-9D49-ADB2-98645E3801A0}">
      <dsp:nvSpPr>
        <dsp:cNvPr id="0" name=""/>
        <dsp:cNvSpPr/>
      </dsp:nvSpPr>
      <dsp:spPr>
        <a:xfrm>
          <a:off x="-6031190" y="-922847"/>
          <a:ext cx="7179696" cy="7179696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2DAA0-33F5-AA47-811C-40C8F589E59F}">
      <dsp:nvSpPr>
        <dsp:cNvPr id="0" name=""/>
        <dsp:cNvSpPr/>
      </dsp:nvSpPr>
      <dsp:spPr>
        <a:xfrm>
          <a:off x="601106" y="410077"/>
          <a:ext cx="9546940" cy="820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1337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задания с кратким ответом (задания со смысловыми рядами, определение верности утверждений, установление соответствия, определение термина, лингвистический конструктор)</a:t>
          </a:r>
        </a:p>
      </dsp:txBody>
      <dsp:txXfrm>
        <a:off x="601106" y="410077"/>
        <a:ext cx="9546940" cy="820582"/>
      </dsp:txXfrm>
    </dsp:sp>
    <dsp:sp modelId="{1EE1760E-3685-B341-ACD9-465A0461FFE2}">
      <dsp:nvSpPr>
        <dsp:cNvPr id="0" name=""/>
        <dsp:cNvSpPr/>
      </dsp:nvSpPr>
      <dsp:spPr>
        <a:xfrm>
          <a:off x="88242" y="307505"/>
          <a:ext cx="1025728" cy="10257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DFCBBED-54B4-7C48-ADE6-6F2208A984C1}">
      <dsp:nvSpPr>
        <dsp:cNvPr id="0" name=""/>
        <dsp:cNvSpPr/>
      </dsp:nvSpPr>
      <dsp:spPr>
        <a:xfrm>
          <a:off x="1071565" y="1641165"/>
          <a:ext cx="9076481" cy="8205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1337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задания-кейсы: логические, экономические, правовые</a:t>
          </a:r>
        </a:p>
      </dsp:txBody>
      <dsp:txXfrm>
        <a:off x="1071565" y="1641165"/>
        <a:ext cx="9076481" cy="820582"/>
      </dsp:txXfrm>
    </dsp:sp>
    <dsp:sp modelId="{9882E09D-CFD2-834D-BAD7-FD3C647F2A50}">
      <dsp:nvSpPr>
        <dsp:cNvPr id="0" name=""/>
        <dsp:cNvSpPr/>
      </dsp:nvSpPr>
      <dsp:spPr>
        <a:xfrm>
          <a:off x="558701" y="1538592"/>
          <a:ext cx="1025728" cy="10257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C9ACF3B-7EFE-9A4B-B515-5D0E562806A8}">
      <dsp:nvSpPr>
        <dsp:cNvPr id="0" name=""/>
        <dsp:cNvSpPr/>
      </dsp:nvSpPr>
      <dsp:spPr>
        <a:xfrm>
          <a:off x="1071565" y="2872252"/>
          <a:ext cx="9076481" cy="8205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1337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задание культурологической тематики</a:t>
          </a:r>
        </a:p>
      </dsp:txBody>
      <dsp:txXfrm>
        <a:off x="1071565" y="2872252"/>
        <a:ext cx="9076481" cy="820582"/>
      </dsp:txXfrm>
    </dsp:sp>
    <dsp:sp modelId="{001637C2-AB4A-3F46-9139-3BAD091450C4}">
      <dsp:nvSpPr>
        <dsp:cNvPr id="0" name=""/>
        <dsp:cNvSpPr/>
      </dsp:nvSpPr>
      <dsp:spPr>
        <a:xfrm>
          <a:off x="558701" y="2769679"/>
          <a:ext cx="1025728" cy="10257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5EF9E2F-31E8-8648-B047-ACE93CB2E42A}">
      <dsp:nvSpPr>
        <dsp:cNvPr id="0" name=""/>
        <dsp:cNvSpPr/>
      </dsp:nvSpPr>
      <dsp:spPr>
        <a:xfrm>
          <a:off x="601106" y="4103339"/>
          <a:ext cx="9546940" cy="8205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1337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Задания творческого характера (сочинение-эссе), когнитивного характера (анализ и оценка ситуаций, обнаружение и устранение противоречий, определение достоверности источника информации и т.п.).</a:t>
          </a:r>
        </a:p>
      </dsp:txBody>
      <dsp:txXfrm>
        <a:off x="601106" y="4103339"/>
        <a:ext cx="9546940" cy="820582"/>
      </dsp:txXfrm>
    </dsp:sp>
    <dsp:sp modelId="{54FD581E-A96D-AD48-878B-6A8B997AAAF2}">
      <dsp:nvSpPr>
        <dsp:cNvPr id="0" name=""/>
        <dsp:cNvSpPr/>
      </dsp:nvSpPr>
      <dsp:spPr>
        <a:xfrm>
          <a:off x="88242" y="4000766"/>
          <a:ext cx="1025728" cy="10257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38B0E-A7FF-2D45-8C2D-36F78EC14548}">
      <dsp:nvSpPr>
        <dsp:cNvPr id="0" name=""/>
        <dsp:cNvSpPr/>
      </dsp:nvSpPr>
      <dsp:spPr>
        <a:xfrm>
          <a:off x="681" y="326353"/>
          <a:ext cx="2656971" cy="15941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>
              <a:solidFill>
                <a:schemeClr val="tx1">
                  <a:lumMod val="95000"/>
                  <a:lumOff val="5000"/>
                </a:schemeClr>
              </a:solidFill>
            </a:rPr>
            <a:t>Оценка построения решения</a:t>
          </a:r>
        </a:p>
      </dsp:txBody>
      <dsp:txXfrm>
        <a:off x="681" y="326353"/>
        <a:ext cx="2656971" cy="1594182"/>
      </dsp:txXfrm>
    </dsp:sp>
    <dsp:sp modelId="{DA739C19-181D-054A-B68E-6484D91BB07C}">
      <dsp:nvSpPr>
        <dsp:cNvPr id="0" name=""/>
        <dsp:cNvSpPr/>
      </dsp:nvSpPr>
      <dsp:spPr>
        <a:xfrm>
          <a:off x="2923350" y="326353"/>
          <a:ext cx="2656971" cy="15941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>
              <a:solidFill>
                <a:schemeClr val="tx1">
                  <a:lumMod val="95000"/>
                  <a:lumOff val="5000"/>
                </a:schemeClr>
              </a:solidFill>
            </a:rPr>
            <a:t> Алгоритм</a:t>
          </a:r>
        </a:p>
      </dsp:txBody>
      <dsp:txXfrm>
        <a:off x="2923350" y="326353"/>
        <a:ext cx="2656971" cy="1594182"/>
      </dsp:txXfrm>
    </dsp:sp>
    <dsp:sp modelId="{C3804DCA-C4CF-3841-B9FD-F50DF1892319}">
      <dsp:nvSpPr>
        <dsp:cNvPr id="0" name=""/>
        <dsp:cNvSpPr/>
      </dsp:nvSpPr>
      <dsp:spPr>
        <a:xfrm>
          <a:off x="681" y="2186234"/>
          <a:ext cx="2656971" cy="15941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>
              <a:solidFill>
                <a:schemeClr val="tx1">
                  <a:lumMod val="95000"/>
                  <a:lumOff val="5000"/>
                </a:schemeClr>
              </a:solidFill>
            </a:rPr>
            <a:t>Поэлементная доказательность</a:t>
          </a:r>
        </a:p>
      </dsp:txBody>
      <dsp:txXfrm>
        <a:off x="681" y="2186234"/>
        <a:ext cx="2656971" cy="1594182"/>
      </dsp:txXfrm>
    </dsp:sp>
    <dsp:sp modelId="{E923714A-4FBA-2249-854F-E2A4CE58B0CE}">
      <dsp:nvSpPr>
        <dsp:cNvPr id="0" name=""/>
        <dsp:cNvSpPr/>
      </dsp:nvSpPr>
      <dsp:spPr>
        <a:xfrm>
          <a:off x="2923350" y="2186234"/>
          <a:ext cx="2656971" cy="15941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>
              <a:solidFill>
                <a:schemeClr val="tx1">
                  <a:lumMod val="95000"/>
                  <a:lumOff val="5000"/>
                </a:schemeClr>
              </a:solidFill>
            </a:rPr>
            <a:t>Логический поиск</a:t>
          </a:r>
        </a:p>
      </dsp:txBody>
      <dsp:txXfrm>
        <a:off x="2923350" y="2186234"/>
        <a:ext cx="2656971" cy="1594182"/>
      </dsp:txXfrm>
    </dsp:sp>
    <dsp:sp modelId="{BD301506-385B-B14B-98C5-47B0675A4FCD}">
      <dsp:nvSpPr>
        <dsp:cNvPr id="0" name=""/>
        <dsp:cNvSpPr/>
      </dsp:nvSpPr>
      <dsp:spPr>
        <a:xfrm>
          <a:off x="1462015" y="4046114"/>
          <a:ext cx="2656971" cy="15941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>
              <a:solidFill>
                <a:schemeClr val="tx1">
                  <a:lumMod val="95000"/>
                  <a:lumOff val="5000"/>
                </a:schemeClr>
              </a:solidFill>
            </a:rPr>
            <a:t>Адекватность решения</a:t>
          </a:r>
        </a:p>
      </dsp:txBody>
      <dsp:txXfrm>
        <a:off x="1462015" y="4046114"/>
        <a:ext cx="2656971" cy="1594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6E81F-0BA7-B34D-8C77-E081F981E4A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E3AF2-2930-BD4D-A590-9C0086A43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75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29331-B490-FB45-B420-8EC393550D5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670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Действительно, вокруг нас тексты. Мы пытаемся убедить в этом и наших ребят. В самом деле, только задумаемся.</a:t>
            </a:r>
            <a:r>
              <a:rPr lang="ru-RU" baseline="0" dirty="0"/>
              <a:t> Например, возьмем…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3852" y="8684899"/>
            <a:ext cx="2972547" cy="457639"/>
          </a:xfrm>
          <a:prstGeom prst="rect">
            <a:avLst/>
          </a:prstGeom>
        </p:spPr>
        <p:txBody>
          <a:bodyPr/>
          <a:lstStyle/>
          <a:p>
            <a:fld id="{9D48173D-5E65-4F47-A375-DF6985FDF34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770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F194A-DA34-FE4D-8C7B-63065F5EAF9F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824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F194A-DA34-FE4D-8C7B-63065F5EAF9F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00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29331-B490-FB45-B420-8EC393550D5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76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F194A-DA34-FE4D-8C7B-63065F5EAF9F}" type="slidenum">
              <a:rPr lang="en-US"/>
              <a:pPr/>
              <a:t>17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757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F194A-DA34-FE4D-8C7B-63065F5EAF9F}" type="slidenum">
              <a:rPr lang="en-US"/>
              <a:pPr/>
              <a:t>18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207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29331-B490-FB45-B420-8EC393550D5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22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29331-B490-FB45-B420-8EC393550D5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398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3BDA5-EEDE-5742-BA8E-F62816A4AC7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85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442F0-9D27-EC4A-A7F5-A70160EB8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BCBC3C-EF6C-CB4A-91A8-0320D327F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E59060-FD60-4A45-8DA3-414D27599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1AFB-B1EA-FF41-8554-3C5BF0DB801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F88E96-F6A5-884D-8A69-76927197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79477A-1669-9343-88CB-3AB23793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6DD5-32FE-D54A-B7B5-C9B39968E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03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9FBC5-E65D-5040-A50E-EDD614E46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80037A-F023-6142-B651-4BDC6C87C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322AA3-1667-084F-8CB3-BE56897E9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1AFB-B1EA-FF41-8554-3C5BF0DB801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D52E20-276D-444E-9103-9C87A8EB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B76D6A-26FC-DF44-AA99-9B00F578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6DD5-32FE-D54A-B7B5-C9B39968E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76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F7EC57-87A9-E243-BD80-C38A546F1E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D753B0-B9D4-1A45-A4C7-28C69D336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F8DFFC-49BC-6A4A-9C31-044523077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1AFB-B1EA-FF41-8554-3C5BF0DB801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E93CEF-0CBB-9645-9C91-E2CD6855C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60188D-E7A1-2D48-BF96-31B7A4A1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6DD5-32FE-D54A-B7B5-C9B39968E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40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5BE78-3EA8-A648-A21C-2D0D6E5EA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FA5D32-73B8-B947-BF03-61E127080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D6A7AB-609F-7240-8515-ADB73DE4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1AFB-B1EA-FF41-8554-3C5BF0DB801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CEE0CF-B9AD-7C41-8673-C79D13968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B6B91-98AE-3847-A00F-C73EC1DB1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6DD5-32FE-D54A-B7B5-C9B39968E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04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92345-3D55-5D4F-85C3-3F9D73A9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E43ADE-BC52-B446-AEC9-A083D1196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6F511E-D3A3-C048-8591-A1A084DA7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1AFB-B1EA-FF41-8554-3C5BF0DB801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63952C-3156-824D-A13F-17E1F428A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470C61-A432-FF41-AA0F-70C2487BD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6DD5-32FE-D54A-B7B5-C9B39968E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95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996F6-8285-294A-A3B7-7BD2D4E0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8955E7-63AE-B249-BD33-19C8E7D80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D749D-E98E-F74B-B196-1A7CD69E9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3A9F0A-FFBE-C442-9EDC-599B2F421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1AFB-B1EA-FF41-8554-3C5BF0DB801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005913-5DFB-6940-A4DE-65579D21F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A7C904-10BA-2D40-8EDF-1D8336CD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6DD5-32FE-D54A-B7B5-C9B39968E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827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AFDD4-50DA-C141-B86B-1EFC16DEA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D0E554-1DCC-E54B-8893-3150ABD57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4E7904-F8B4-9242-963D-275BF249C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B62B4C7-C3C2-D64C-84FB-9BFCE69096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156B87E-6C2C-A640-865E-97A3CFF68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B0179B9-A32C-D34B-B80A-6713644E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1AFB-B1EA-FF41-8554-3C5BF0DB801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0C9F94-6204-D844-9FB5-A7E61A8BE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72A5F6-8ECA-0142-A494-27654D049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6DD5-32FE-D54A-B7B5-C9B39968E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46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7116E-495C-9F4C-B416-D9391B624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64AD69-D369-2F43-B96D-8CB15E4BD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1AFB-B1EA-FF41-8554-3C5BF0DB801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7EF090-FC85-BD4A-BF3B-77B3DB78F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17B255-749F-5F4D-8D63-D9AF7627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6DD5-32FE-D54A-B7B5-C9B39968E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66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FF7E4DF-DC29-2540-96CE-F2ACF15FD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1AFB-B1EA-FF41-8554-3C5BF0DB801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A37C35-9BCA-0844-A128-7DA8311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CB71EB-E9D0-1648-B0DD-C0FA03B0A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6DD5-32FE-D54A-B7B5-C9B39968E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9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DBF24-76FA-8649-AE74-79CFA41E0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7BC5E4-2CD5-A244-89AF-AE3123DFE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651DB3-F277-094C-9B98-006AE3478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5DC5E7-FB35-6847-98FC-DAF6E713E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1AFB-B1EA-FF41-8554-3C5BF0DB801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448811-D07C-2F4D-BD06-54DE9C932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C5D320-848A-B742-959C-813F2484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6DD5-32FE-D54A-B7B5-C9B39968E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28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52F56-4567-B348-924D-0A70211B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F5F564-9E36-D142-AA42-170427525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1E2206-B384-4A46-A1FA-8707747D0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6DC14B-D56E-4644-81BF-B2026749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1AFB-B1EA-FF41-8554-3C5BF0DB801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372F-BF4A-0343-AD10-57419F492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C36E8E-16D5-C045-9FCC-60E2F02EE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6DD5-32FE-D54A-B7B5-C9B39968E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39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DC9BA-10D8-7A41-9618-0E0EBD654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37887D-7B39-274A-9FE7-F4DB805F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E8B031-EBB1-8940-8649-24EEC2AC2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31AFB-B1EA-FF41-8554-3C5BF0DB801B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FF2982-5A48-3B47-BC9C-7BEB41F1E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483169-4BEB-F148-9E37-8BEEBAFC4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E6DD5-32FE-D54A-B7B5-C9B39968E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53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1%83%D0%BB%D0%B8%D0%BA,_%D0%98%D0%BB%D1%8C%D1%8F_%D0%90%D0%BB%D0%B5%D0%BA%D1%81%D0%B0%D0%BD%D0%B4%D1%80%D0%BE%D0%B2%D0%B8%D1%87_(%D1%84%D0%B8%D0%B3%D1%83%D1%80%D0%B8%D1%81%D1%82)" TargetMode="External"/><Relationship Id="rId3" Type="http://schemas.openxmlformats.org/officeDocument/2006/relationships/hyperlink" Target="https://ru.wikipedia.org/wiki/%D0%97%D0%B0%D0%B9%D1%86%D0%B5%D0%B2,_%D0%90%D0%BB%D0%B5%D0%BA%D1%81%D0%B0%D0%BD%D0%B4%D1%80_%D0%93%D0%B5%D0%BD%D0%BD%D0%B0%D0%B4%D0%B8%D0%B5%D0%B2%D0%B8%D1%87" TargetMode="External"/><Relationship Id="rId7" Type="http://schemas.openxmlformats.org/officeDocument/2006/relationships/hyperlink" Target="https://ru.wikipedia.org/wiki/%D0%9F%D0%BE%D0%BD%D0%BE%D0%BC%D0%B0%D1%80%D0%B5%D0%BD%D0%BA%D0%BE,_%D0%A1%D0%B5%D1%80%D0%B3%D0%B5%D0%B9_%D0%92%D0%BB%D0%B0%D0%B4%D0%B8%D0%BB%D0%B5%D0%BD%D0%BE%D0%B2%D0%B8%D1%87" TargetMode="External"/><Relationship Id="rId12" Type="http://schemas.openxmlformats.org/officeDocument/2006/relationships/image" Target="../media/image6.jpg"/><Relationship Id="rId2" Type="http://schemas.openxmlformats.org/officeDocument/2006/relationships/hyperlink" Target="https://ru.wikipedia.org/wiki/%D0%A0%D0%BE%D0%B4%D0%BD%D0%B8%D0%BD%D0%B0,_%D0%98%D1%80%D0%B8%D0%BD%D0%B0_%D0%9A%D0%BE%D0%BD%D1%81%D1%82%D0%B0%D0%BD%D1%82%D0%B8%D0%BD%D0%BE%D0%B2%D0%BD%D0%B0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ru.wikipedia.org/wiki/%D0%9A%D0%BB%D0%B8%D0%BC%D0%BE%D0%B2%D0%B0,_%D0%9C%D0%B0%D1%80%D0%B8%D0%BD%D0%B0_%D0%92%D0%BB%D0%B0%D0%B4%D0%B8%D0%BC%D0%B8%D1%80%D0%BE%D0%B2%D0%BD%D0%B0" TargetMode="External"/><Relationship Id="rId11" Type="http://schemas.openxmlformats.org/officeDocument/2006/relationships/hyperlink" Target="https://ru.wikipedia.org/wiki/%D0%AF%D0%B3%D1%83%D0%B4%D0%B8%D0%BD,_%D0%90%D0%BB%D0%B5%D0%BA%D1%81%D0%B5%D0%B9_%D0%9A%D0%BE%D0%BD%D1%81%D1%82%D0%B0%D0%BD%D1%82%D0%B8%D0%BD%D0%BE%D0%B2%D0%B8%D1%87" TargetMode="External"/><Relationship Id="rId5" Type="http://schemas.openxmlformats.org/officeDocument/2006/relationships/hyperlink" Target="https://ru.wikipedia.org/wiki/%D0%91%D1%83%D0%BA%D0%B8%D0%BD,_%D0%90%D0%BD%D0%B4%D1%80%D0%B5%D0%B9_%D0%90%D0%BD%D0%B0%D1%82%D0%BE%D0%BB%D1%8C%D0%B5%D0%B2%D0%B8%D1%87" TargetMode="External"/><Relationship Id="rId10" Type="http://schemas.openxmlformats.org/officeDocument/2006/relationships/hyperlink" Target="https://ru.wikipedia.org/wiki/%D0%9F%D0%BB%D0%B0%D1%82%D0%BE%D0%B2,_%D0%95%D0%B2%D0%B3%D0%B5%D0%BD%D0%B8%D0%B9_%D0%90%D1%80%D0%BA%D0%B0%D0%B4%D1%8C%D0%B5%D0%B2%D0%B8%D1%87" TargetMode="External"/><Relationship Id="rId4" Type="http://schemas.openxmlformats.org/officeDocument/2006/relationships/hyperlink" Target="https://ru.wikipedia.org/wiki/%D0%91%D0%B5%D1%81%D1%82%D0%B5%D0%BC%D1%8C%D1%8F%D0%BD%D0%BE%D0%B2%D0%B0,_%D0%9D%D0%B0%D1%82%D0%B0%D0%BB%D1%8C%D1%8F_%D0%A4%D0%B8%D0%BB%D0%B8%D0%BC%D0%BE%D0%BD%D0%BE%D0%B2%D0%BD%D0%B0" TargetMode="External"/><Relationship Id="rId9" Type="http://schemas.openxmlformats.org/officeDocument/2006/relationships/hyperlink" Target="https://ru.wikipedia.org/wiki/%D0%93%D1%80%D0%B8%D1%89%D1%83%D0%BA,_%D0%9E%D0%BA%D1%81%D0%B0%D0%BD%D0%B0_%D0%92%D0%BB%D0%B0%D0%B4%D0%B8%D0%BC%D0%B8%D1%80%D0%BE%D0%B2%D0%BD%D0%B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EE0BB92-E844-864E-8712-94AE83089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4" y="739978"/>
            <a:ext cx="5761759" cy="3678339"/>
          </a:xfrm>
        </p:spPr>
        <p:txBody>
          <a:bodyPr>
            <a:normAutofit fontScale="90000"/>
          </a:bodyPr>
          <a:lstStyle/>
          <a:p>
            <a:r>
              <a:rPr lang="ru-RU" sz="5400" b="1" dirty="0"/>
              <a:t>ВСЕРОССИЙСКАЯ ОЛИМПИАДА ШКОЛЬНИКОВ ПО ОБЩЕСТВОЗНАНИЮ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E0C161FF-ED76-2743-928E-D3AC11DC5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5007465"/>
            <a:ext cx="5334931" cy="1110557"/>
          </a:xfrm>
        </p:spPr>
        <p:txBody>
          <a:bodyPr>
            <a:normAutofit/>
          </a:bodyPr>
          <a:lstStyle/>
          <a:p>
            <a:r>
              <a:rPr lang="ru-RU" b="1" dirty="0"/>
              <a:t>Школьный и муниципальный этап</a:t>
            </a:r>
          </a:p>
          <a:p>
            <a:r>
              <a:rPr lang="ru-RU" b="1" dirty="0"/>
              <a:t>2021 год</a:t>
            </a: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E64946-C9A4-D843-8381-9324EE3F4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19" y="1314757"/>
            <a:ext cx="3615864" cy="350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229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1">
            <a:extLst>
              <a:ext uri="{FF2B5EF4-FFF2-40B4-BE49-F238E27FC236}">
                <a16:creationId xmlns:a16="http://schemas.microsoft.com/office/drawing/2014/main" id="{75BA6CDD-D3A2-DD40-A2F6-64651BC03BB3}"/>
              </a:ext>
            </a:extLst>
          </p:cNvPr>
          <p:cNvSpPr txBox="1">
            <a:spLocks/>
          </p:cNvSpPr>
          <p:nvPr/>
        </p:nvSpPr>
        <p:spPr>
          <a:xfrm>
            <a:off x="7357241" y="261178"/>
            <a:ext cx="4603532" cy="10406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ПРИНЦИПЫ ФОРМИРОВАНИЯ ЗАДАНИЙ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B88BC36-854C-1941-A91E-1F7E21EC1BBC}"/>
              </a:ext>
            </a:extLst>
          </p:cNvPr>
          <p:cNvSpPr/>
          <p:nvPr/>
        </p:nvSpPr>
        <p:spPr>
          <a:xfrm>
            <a:off x="7719356" y="1301863"/>
            <a:ext cx="4241417" cy="40689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indent="-2286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социально-гуманитарной эрудиции и глубины мышления</a:t>
            </a:r>
          </a:p>
          <a:p>
            <a:pPr marL="342900" indent="-2286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Интегративность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содержания</a:t>
            </a:r>
          </a:p>
          <a:p>
            <a:pPr marL="342900" indent="-2286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Проблемность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содержания и альтернативные формы подачи материала</a:t>
            </a:r>
          </a:p>
          <a:p>
            <a:pPr marL="342900" indent="-2286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Творческий характер заданий </a:t>
            </a:r>
          </a:p>
          <a:p>
            <a:pPr marL="342900" indent="-2286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Опора на </a:t>
            </a:r>
            <a:r>
              <a:rPr lang="ru-RU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межпредметные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связи</a:t>
            </a:r>
          </a:p>
        </p:txBody>
      </p:sp>
      <p:sp>
        <p:nvSpPr>
          <p:cNvPr id="8" name="Название 1">
            <a:extLst>
              <a:ext uri="{FF2B5EF4-FFF2-40B4-BE49-F238E27FC236}">
                <a16:creationId xmlns:a16="http://schemas.microsoft.com/office/drawing/2014/main" id="{3F51BE34-A18F-8F4F-BC8D-2F72DBC60655}"/>
              </a:ext>
            </a:extLst>
          </p:cNvPr>
          <p:cNvSpPr txBox="1">
            <a:spLocks/>
          </p:cNvSpPr>
          <p:nvPr/>
        </p:nvSpPr>
        <p:spPr>
          <a:xfrm>
            <a:off x="1065693" y="380426"/>
            <a:ext cx="4885401" cy="1040686"/>
          </a:xfrm>
          <a:prstGeom prst="rect">
            <a:avLst/>
          </a:prstGeom>
        </p:spPr>
        <p:txBody>
          <a:bodyPr wrap="square" lIns="50623" tIns="0" rIns="0" bIns="177181" anchor="ctr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ЦЕЛИ </a:t>
            </a:r>
          </a:p>
          <a:p>
            <a:r>
              <a:rPr lang="ru-RU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ЗАДАНИЙ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4AEE3EB-97D2-E040-A16E-23AB933E91B3}"/>
              </a:ext>
            </a:extLst>
          </p:cNvPr>
          <p:cNvSpPr txBox="1">
            <a:spLocks/>
          </p:cNvSpPr>
          <p:nvPr/>
        </p:nvSpPr>
        <p:spPr>
          <a:xfrm>
            <a:off x="1648692" y="1301863"/>
            <a:ext cx="2260424" cy="92352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0"/>
              </a:spcBef>
              <a:buClr>
                <a:schemeClr val="accent1"/>
              </a:buClr>
              <a:buSzPct val="85000"/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Способ демонстрации</a:t>
            </a:r>
          </a:p>
          <a:p>
            <a:pPr marL="0" indent="0" algn="ctr" defTabSz="914400">
              <a:spcBef>
                <a:spcPts val="0"/>
              </a:spcBef>
              <a:buClr>
                <a:schemeClr val="accent1"/>
              </a:buClr>
              <a:buSzPct val="85000"/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ЗНАНИЙ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41FEA565-F06B-8C46-8C9D-DC1DC57E381D}"/>
              </a:ext>
            </a:extLst>
          </p:cNvPr>
          <p:cNvSpPr txBox="1">
            <a:spLocks/>
          </p:cNvSpPr>
          <p:nvPr/>
        </p:nvSpPr>
        <p:spPr>
          <a:xfrm>
            <a:off x="4364182" y="2800540"/>
            <a:ext cx="2451538" cy="88494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indent="0" algn="ctr" defTabSz="914400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b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1pPr>
            <a:lvl2pPr indent="0">
              <a:spcBef>
                <a:spcPct val="20000"/>
              </a:spcBef>
              <a:buFont typeface="Arial"/>
              <a:buNone/>
              <a:defRPr sz="2000" b="1"/>
            </a:lvl2pPr>
            <a:lvl3pPr indent="0">
              <a:spcBef>
                <a:spcPct val="20000"/>
              </a:spcBef>
              <a:buFont typeface="Arial"/>
              <a:buNone/>
              <a:defRPr b="1"/>
            </a:lvl3pPr>
            <a:lvl4pPr indent="0">
              <a:spcBef>
                <a:spcPct val="20000"/>
              </a:spcBef>
              <a:buFont typeface="Arial"/>
              <a:buNone/>
              <a:defRPr sz="1600" b="1"/>
            </a:lvl4pPr>
            <a:lvl5pPr indent="0">
              <a:spcBef>
                <a:spcPct val="20000"/>
              </a:spcBef>
              <a:buFont typeface="Arial"/>
              <a:buNone/>
              <a:defRPr sz="1600" b="1"/>
            </a:lvl5pPr>
            <a:lvl6pPr indent="0">
              <a:spcBef>
                <a:spcPct val="20000"/>
              </a:spcBef>
              <a:buFont typeface="Arial"/>
              <a:buNone/>
              <a:defRPr sz="1600" b="1"/>
            </a:lvl6pPr>
            <a:lvl7pPr indent="0">
              <a:spcBef>
                <a:spcPct val="20000"/>
              </a:spcBef>
              <a:buFont typeface="Arial"/>
              <a:buNone/>
              <a:defRPr sz="1600" b="1"/>
            </a:lvl7pPr>
            <a:lvl8pPr indent="0">
              <a:spcBef>
                <a:spcPct val="20000"/>
              </a:spcBef>
              <a:buFont typeface="Arial"/>
              <a:buNone/>
              <a:defRPr sz="1600" b="1"/>
            </a:lvl8pPr>
            <a:lvl9pPr indent="0">
              <a:spcBef>
                <a:spcPct val="20000"/>
              </a:spcBef>
              <a:buFont typeface="Arial"/>
              <a:buNone/>
              <a:defRPr sz="1600" b="1"/>
            </a:lvl9pPr>
          </a:lstStyle>
          <a:p>
            <a:r>
              <a:rPr lang="ru-RU" b="0" dirty="0"/>
              <a:t>Способ демонстрации </a:t>
            </a:r>
            <a:endParaRPr lang="ru-RU" dirty="0"/>
          </a:p>
          <a:p>
            <a:r>
              <a:rPr lang="ru-RU" dirty="0"/>
              <a:t>КОМПЕТЕНЦИЙ</a:t>
            </a:r>
          </a:p>
        </p:txBody>
      </p:sp>
      <p:sp>
        <p:nvSpPr>
          <p:cNvPr id="12" name="Название 1">
            <a:extLst>
              <a:ext uri="{FF2B5EF4-FFF2-40B4-BE49-F238E27FC236}">
                <a16:creationId xmlns:a16="http://schemas.microsoft.com/office/drawing/2014/main" id="{9FCF7120-D2C2-3346-98DC-EC9CDEB5FB37}"/>
              </a:ext>
            </a:extLst>
          </p:cNvPr>
          <p:cNvSpPr txBox="1">
            <a:spLocks/>
          </p:cNvSpPr>
          <p:nvPr/>
        </p:nvSpPr>
        <p:spPr>
          <a:xfrm>
            <a:off x="344774" y="5471858"/>
            <a:ext cx="11616000" cy="127578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F0000"/>
                </a:solidFill>
                <a:latin typeface="Arial"/>
                <a:cs typeface="Arial"/>
              </a:rPr>
              <a:t>ВАЖНО: </a:t>
            </a:r>
            <a:br>
              <a:rPr lang="ru-RU" sz="2400" b="1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ru-RU" sz="2400" b="1" dirty="0">
                <a:solidFill>
                  <a:srgbClr val="FF0000"/>
                </a:solidFill>
                <a:latin typeface="Arial"/>
                <a:cs typeface="Arial"/>
              </a:rPr>
              <a:t>не найти единственно правильный ответ, а </a:t>
            </a:r>
          </a:p>
          <a:p>
            <a:r>
              <a:rPr lang="ru-RU" sz="2800" b="1" dirty="0">
                <a:solidFill>
                  <a:srgbClr val="FF0000"/>
                </a:solidFill>
                <a:latin typeface="Arial"/>
                <a:cs typeface="Arial"/>
              </a:rPr>
              <a:t>НЕ ДОПУСТИТЬ ОШИБОК</a:t>
            </a:r>
          </a:p>
        </p:txBody>
      </p:sp>
      <p:pic>
        <p:nvPicPr>
          <p:cNvPr id="15" name="Изображение 3">
            <a:extLst>
              <a:ext uri="{FF2B5EF4-FFF2-40B4-BE49-F238E27FC236}">
                <a16:creationId xmlns:a16="http://schemas.microsoft.com/office/drawing/2014/main" id="{B63C4460-2D6A-4148-9B3E-34383F0812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1" b="99609" l="0" r="96272"/>
                    </a14:imgEffect>
                  </a14:imgLayer>
                </a14:imgProps>
              </a:ext>
            </a:extLst>
          </a:blip>
          <a:srcRect t="8482"/>
          <a:stretch/>
        </p:blipFill>
        <p:spPr>
          <a:xfrm flipH="1">
            <a:off x="1322066" y="3160576"/>
            <a:ext cx="1521256" cy="156318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Изображение 4">
            <a:extLst>
              <a:ext uri="{FF2B5EF4-FFF2-40B4-BE49-F238E27FC236}">
                <a16:creationId xmlns:a16="http://schemas.microsoft.com/office/drawing/2014/main" id="{3A00C801-6A6F-1147-952C-FD7E854666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2556" b="17883"/>
          <a:stretch/>
        </p:blipFill>
        <p:spPr>
          <a:xfrm>
            <a:off x="4621295" y="3810351"/>
            <a:ext cx="2032268" cy="1563187"/>
          </a:xfrm>
          <a:prstGeom prst="rect">
            <a:avLst/>
          </a:prstGeom>
        </p:spPr>
      </p:pic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CF46F082-6932-6E42-A314-A191D67B392B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909116" y="1516183"/>
            <a:ext cx="3228378" cy="2474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27F58B0D-ECD7-004B-87BF-59F92598C797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815720" y="3243013"/>
            <a:ext cx="656495" cy="4019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23D2F87C-A3C5-7547-A491-0AA010B53357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815720" y="3243013"/>
            <a:ext cx="549989" cy="14894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5AC28758-8FC4-9A40-8EB2-6D3DAAA7D5CC}"/>
              </a:ext>
            </a:extLst>
          </p:cNvPr>
          <p:cNvCxnSpPr>
            <a:cxnSpLocks/>
          </p:cNvCxnSpPr>
          <p:nvPr/>
        </p:nvCxnSpPr>
        <p:spPr>
          <a:xfrm>
            <a:off x="3628664" y="2319178"/>
            <a:ext cx="560901" cy="763441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3F9C2C41-062A-C441-92D9-3E7A044F30C6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909116" y="1763625"/>
            <a:ext cx="3301950" cy="7894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14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dirty="0" err="1"/>
              <a:t>Опора</a:t>
            </a:r>
            <a:r>
              <a:rPr lang="en-US" sz="2800" b="1" dirty="0"/>
              <a:t> </a:t>
            </a:r>
            <a:r>
              <a:rPr lang="en-US" sz="2800" b="1" dirty="0" err="1"/>
              <a:t>на</a:t>
            </a:r>
            <a:r>
              <a:rPr lang="en-US" sz="2800" b="1" dirty="0"/>
              <a:t> </a:t>
            </a:r>
            <a:r>
              <a:rPr lang="en-US" sz="2800" b="1" dirty="0" err="1"/>
              <a:t>возрастные</a:t>
            </a:r>
            <a:r>
              <a:rPr lang="en-US" sz="2800" b="1" dirty="0"/>
              <a:t> </a:t>
            </a:r>
            <a:r>
              <a:rPr lang="en-US" sz="2800" b="1" dirty="0" err="1"/>
              <a:t>психологические</a:t>
            </a:r>
            <a:r>
              <a:rPr lang="en-US" sz="2800" b="1" dirty="0"/>
              <a:t> </a:t>
            </a:r>
            <a:r>
              <a:rPr lang="en-US" sz="2800" b="1" dirty="0" err="1"/>
              <a:t>особенности</a:t>
            </a:r>
            <a:r>
              <a:rPr lang="en-US" sz="2800" b="1" dirty="0"/>
              <a:t> </a:t>
            </a:r>
            <a:r>
              <a:rPr lang="en-US" sz="2800" b="1" dirty="0" err="1"/>
              <a:t>при</a:t>
            </a:r>
            <a:r>
              <a:rPr lang="en-US" sz="2800" b="1" dirty="0"/>
              <a:t> </a:t>
            </a:r>
            <a:r>
              <a:rPr lang="en-US" sz="2800" b="1" dirty="0" err="1"/>
              <a:t>выборе</a:t>
            </a:r>
            <a:r>
              <a:rPr lang="en-US" sz="2800" b="1" dirty="0"/>
              <a:t> </a:t>
            </a:r>
            <a:r>
              <a:rPr lang="en-US" sz="2800" b="1" dirty="0" err="1"/>
              <a:t>формы</a:t>
            </a:r>
            <a:r>
              <a:rPr lang="en-US" sz="2800" b="1" dirty="0"/>
              <a:t> </a:t>
            </a:r>
            <a:r>
              <a:rPr lang="en-US" sz="2800" b="1" dirty="0" err="1"/>
              <a:t>задания</a:t>
            </a:r>
            <a:endParaRPr lang="en-US" sz="2800" b="1" dirty="0"/>
          </a:p>
        </p:txBody>
      </p:sp>
      <p:pic>
        <p:nvPicPr>
          <p:cNvPr id="2050" name="Picture 2" descr="Изображение выглядит как человек, здание, групп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3A7EE061-558E-FF43-BD7E-105558FE6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9" r="25626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4" name="Straight Connector 13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E97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03641058"/>
              </p:ext>
            </p:extLst>
          </p:nvPr>
        </p:nvGraphicFramePr>
        <p:xfrm>
          <a:off x="4937722" y="2313709"/>
          <a:ext cx="6838642" cy="4184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6753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286" y="401960"/>
            <a:ext cx="8015514" cy="74104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Количество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олимпиадных заданий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23572" y="1360715"/>
          <a:ext cx="8792029" cy="5268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9236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537C6B9E-F3D2-234B-8163-88EFE249B174}"/>
              </a:ext>
            </a:extLst>
          </p:cNvPr>
          <p:cNvSpPr txBox="1">
            <a:spLocks noChangeArrowheads="1"/>
          </p:cNvSpPr>
          <p:nvPr/>
        </p:nvSpPr>
        <p:spPr>
          <a:xfrm>
            <a:off x="8686800" y="2000452"/>
            <a:ext cx="2382575" cy="59471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3200" b="1" dirty="0">
                <a:solidFill>
                  <a:srgbClr val="001760"/>
                </a:solidFill>
              </a:rPr>
              <a:t>1-2 тура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93749D9-5D2F-B941-A60F-30A89A4A6472}"/>
              </a:ext>
            </a:extLst>
          </p:cNvPr>
          <p:cNvSpPr txBox="1">
            <a:spLocks noChangeArrowheads="1"/>
          </p:cNvSpPr>
          <p:nvPr/>
        </p:nvSpPr>
        <p:spPr>
          <a:xfrm>
            <a:off x="4367569" y="2419855"/>
            <a:ext cx="6596874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rgbClr val="001760"/>
                </a:solidFill>
              </a:rPr>
              <a:t>Время проведения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A81F759-18D3-A44F-8526-3CBF4A4893B3}"/>
              </a:ext>
            </a:extLst>
          </p:cNvPr>
          <p:cNvSpPr txBox="1">
            <a:spLocks noChangeArrowheads="1"/>
          </p:cNvSpPr>
          <p:nvPr/>
        </p:nvSpPr>
        <p:spPr>
          <a:xfrm>
            <a:off x="6625652" y="3268538"/>
            <a:ext cx="5261547" cy="122413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2800" b="1" dirty="0">
                <a:solidFill>
                  <a:srgbClr val="001760"/>
                </a:solidFill>
              </a:rPr>
              <a:t>7-8 класс </a:t>
            </a:r>
            <a:r>
              <a:rPr lang="ru-RU" sz="2800" dirty="0">
                <a:solidFill>
                  <a:srgbClr val="001760"/>
                </a:solidFill>
              </a:rPr>
              <a:t>– 1 ч. 30 мин. (1 тур)</a:t>
            </a:r>
          </a:p>
          <a:p>
            <a:pPr marL="0" indent="0">
              <a:buFont typeface="Arial"/>
              <a:buNone/>
            </a:pPr>
            <a:r>
              <a:rPr lang="ru-RU" sz="2800" b="1" dirty="0">
                <a:solidFill>
                  <a:srgbClr val="001760"/>
                </a:solidFill>
              </a:rPr>
              <a:t>9-11 класс </a:t>
            </a:r>
            <a:r>
              <a:rPr lang="ru-RU" sz="2800" dirty="0">
                <a:solidFill>
                  <a:srgbClr val="001760"/>
                </a:solidFill>
              </a:rPr>
              <a:t>- 2 час. 00 мин. (2 тура)</a:t>
            </a:r>
          </a:p>
        </p:txBody>
      </p:sp>
      <p:pic>
        <p:nvPicPr>
          <p:cNvPr id="8" name="Изображение 4">
            <a:extLst>
              <a:ext uri="{FF2B5EF4-FFF2-40B4-BE49-F238E27FC236}">
                <a16:creationId xmlns:a16="http://schemas.microsoft.com/office/drawing/2014/main" id="{985965C8-BBE5-824A-AB78-C111E5BF6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784" y="4144367"/>
            <a:ext cx="3998216" cy="2713633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2849DA2-40F5-9443-A107-3B08DFE921F4}"/>
              </a:ext>
            </a:extLst>
          </p:cNvPr>
          <p:cNvSpPr txBox="1">
            <a:spLocks noChangeArrowheads="1"/>
          </p:cNvSpPr>
          <p:nvPr/>
        </p:nvSpPr>
        <p:spPr>
          <a:xfrm>
            <a:off x="1306643" y="3200669"/>
            <a:ext cx="4789357" cy="122413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2800" b="1" dirty="0">
                <a:solidFill>
                  <a:srgbClr val="001760"/>
                </a:solidFill>
              </a:rPr>
              <a:t>6 класс </a:t>
            </a:r>
            <a:r>
              <a:rPr lang="ru-RU" sz="2800" dirty="0">
                <a:solidFill>
                  <a:srgbClr val="001760"/>
                </a:solidFill>
              </a:rPr>
              <a:t>– 45 минут</a:t>
            </a:r>
          </a:p>
          <a:p>
            <a:pPr marL="0" indent="0">
              <a:buFont typeface="Arial"/>
              <a:buNone/>
            </a:pPr>
            <a:r>
              <a:rPr lang="ru-RU" sz="2800" b="1" dirty="0">
                <a:solidFill>
                  <a:srgbClr val="001760"/>
                </a:solidFill>
              </a:rPr>
              <a:t>7-8 класс </a:t>
            </a:r>
            <a:r>
              <a:rPr lang="ru-RU" sz="2800" dirty="0">
                <a:solidFill>
                  <a:srgbClr val="001760"/>
                </a:solidFill>
              </a:rPr>
              <a:t>– 60 минут </a:t>
            </a:r>
          </a:p>
          <a:p>
            <a:pPr marL="0" indent="0">
              <a:buFont typeface="Arial"/>
              <a:buNone/>
            </a:pPr>
            <a:r>
              <a:rPr lang="ru-RU" sz="2800" b="1" dirty="0">
                <a:solidFill>
                  <a:srgbClr val="001760"/>
                </a:solidFill>
              </a:rPr>
              <a:t>9-11 класс </a:t>
            </a:r>
            <a:r>
              <a:rPr lang="ru-RU" sz="2800" dirty="0">
                <a:solidFill>
                  <a:srgbClr val="001760"/>
                </a:solidFill>
              </a:rPr>
              <a:t>- 1 час. 30 мин. (2 тура)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188FDF6-5929-AA42-8780-D33F470921E2}"/>
              </a:ext>
            </a:extLst>
          </p:cNvPr>
          <p:cNvSpPr txBox="1">
            <a:spLocks noChangeArrowheads="1"/>
          </p:cNvSpPr>
          <p:nvPr/>
        </p:nvSpPr>
        <p:spPr>
          <a:xfrm>
            <a:off x="4841576" y="1258294"/>
            <a:ext cx="3171422" cy="72008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sz="3200" b="1" dirty="0">
                <a:solidFill>
                  <a:srgbClr val="001760"/>
                </a:solidFill>
              </a:rPr>
              <a:t>Кол-во туров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2C5AB4B-1BFC-0446-B85F-5E58AEE6D56E}"/>
              </a:ext>
            </a:extLst>
          </p:cNvPr>
          <p:cNvSpPr txBox="1">
            <a:spLocks noChangeArrowheads="1"/>
          </p:cNvSpPr>
          <p:nvPr/>
        </p:nvSpPr>
        <p:spPr>
          <a:xfrm>
            <a:off x="1898754" y="1943124"/>
            <a:ext cx="1576467" cy="59471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3200" b="1" dirty="0">
                <a:solidFill>
                  <a:srgbClr val="001760"/>
                </a:solidFill>
              </a:rPr>
              <a:t>1 тур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429D73-30DB-F840-BC67-78236822AA5F}"/>
              </a:ext>
            </a:extLst>
          </p:cNvPr>
          <p:cNvSpPr txBox="1"/>
          <p:nvPr/>
        </p:nvSpPr>
        <p:spPr>
          <a:xfrm>
            <a:off x="709225" y="419820"/>
            <a:ext cx="4132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ШКОЛЬНЫЙ ТУР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3A012D-2E66-C740-B240-30FBC66FF5CA}"/>
              </a:ext>
            </a:extLst>
          </p:cNvPr>
          <p:cNvSpPr txBox="1"/>
          <p:nvPr/>
        </p:nvSpPr>
        <p:spPr>
          <a:xfrm>
            <a:off x="6625652" y="457554"/>
            <a:ext cx="5261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МУНИЦИПАЛЬНЫЙ ТУР</a:t>
            </a:r>
          </a:p>
        </p:txBody>
      </p:sp>
    </p:spTree>
    <p:extLst>
      <p:ext uri="{BB962C8B-B14F-4D97-AF65-F5344CB8AC3E}">
        <p14:creationId xmlns:p14="http://schemas.microsoft.com/office/powerpoint/2010/main" val="1396491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77572" y="304801"/>
            <a:ext cx="8289673" cy="107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Примерная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модель заданий муниципального тура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48171690"/>
              </p:ext>
            </p:extLst>
          </p:nvPr>
        </p:nvGraphicFramePr>
        <p:xfrm>
          <a:off x="1169233" y="1524000"/>
          <a:ext cx="10223292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0443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Название 1">
            <a:extLst>
              <a:ext uri="{FF2B5EF4-FFF2-40B4-BE49-F238E27FC236}">
                <a16:creationId xmlns:a16="http://schemas.microsoft.com/office/drawing/2014/main" id="{75BA6CDD-D3A2-DD40-A2F6-64651BC03BB3}"/>
              </a:ext>
            </a:extLst>
          </p:cNvPr>
          <p:cNvSpPr txBox="1">
            <a:spLocks/>
          </p:cNvSpPr>
          <p:nvPr/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КРИТЕРИИ ОЦЕНКИ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27EA8C-F3C5-0B49-940C-8864784A34F1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lIns="91440" tIns="45720" rIns="91440" bIns="45720" numCol="1" spcCol="1270" rtlCol="0" anchor="ctr" anchorCtr="0">
            <a:normAutofit fontScale="92500" lnSpcReduction="20000"/>
          </a:bodyPr>
          <a:lstStyle/>
          <a:p>
            <a:pPr lvl="1" indent="-2286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Знание ключевых понятий, явлений, процессов и закономерностей, изучаемых в курсе обществознания</a:t>
            </a:r>
          </a:p>
          <a:p>
            <a:pPr lvl="1" indent="-2286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Умение анализировать реальные социальные ситуации</a:t>
            </a:r>
          </a:p>
          <a:p>
            <a:pPr lvl="1" indent="-2286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Умение объяснять явления и процессы социальной действительности с научных, социально-философских позиций; рассматривать их комплексно в контексте сложившихся реалий и возможных перспектив </a:t>
            </a:r>
          </a:p>
          <a:p>
            <a:pPr lvl="1" indent="-2286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Умение обобщать и оценивать информацию различного вида </a:t>
            </a:r>
          </a:p>
          <a:p>
            <a:pPr lvl="1" indent="-2286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</a:rPr>
              <a:t>Наличие навыков целостного восприятие всего спектра природных, экономических, социальных реалий</a:t>
            </a:r>
          </a:p>
          <a:p>
            <a:pPr lvl="1" indent="-2286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</a:rPr>
              <a:t>Наличие навыков постановки проблем и проектирования их решений </a:t>
            </a:r>
          </a:p>
        </p:txBody>
      </p:sp>
    </p:spTree>
    <p:extLst>
      <p:ext uri="{BB962C8B-B14F-4D97-AF65-F5344CB8AC3E}">
        <p14:creationId xmlns:p14="http://schemas.microsoft.com/office/powerpoint/2010/main" val="125696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2232CA6A-2533-4944-9534-9A87A2EA6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FEA3E6C2-0820-41EE-816A-5D9A9CB33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3271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31521" y="1170431"/>
            <a:ext cx="4875904" cy="51389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54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Результат критериального оценивания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3224AF-B899-44E2-A5C0-BA9387F5F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1323D1-1DCB-481A-AEA7-F9BBC4E17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718002-279E-427A-9DA1-FB94940DE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4B2501C-38FE-4D1A-B6C7-DA20BE806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F169B8E-2485-48AC-A76B-DC02517736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81092535"/>
              </p:ext>
            </p:extLst>
          </p:nvPr>
        </p:nvGraphicFramePr>
        <p:xfrm>
          <a:off x="6361049" y="210312"/>
          <a:ext cx="5581003" cy="5966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2264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4852" y="1153572"/>
            <a:ext cx="3662382" cy="44611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Система оценивания заданий: особенности подсчета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47308" y="591344"/>
            <a:ext cx="6906491" cy="5585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indent="-228600">
              <a:lnSpc>
                <a:spcPct val="90000"/>
              </a:lnSpc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различные задания приносят участнику разное количество баллов в зависимости от их сложности </a:t>
            </a:r>
          </a:p>
          <a:p>
            <a:pPr marL="1247775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один элемент ответа – 1 балл</a:t>
            </a:r>
          </a:p>
          <a:p>
            <a:pPr marL="1247775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b="1" i="1" dirty="0"/>
              <a:t>Например: </a:t>
            </a:r>
          </a:p>
          <a:p>
            <a:pPr marL="1247775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полностью верный ответ – 3 балла</a:t>
            </a:r>
          </a:p>
          <a:p>
            <a:pPr marL="1247775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частично верный ответ, в котором отсутствует один-два элемента ответа - 2 балла </a:t>
            </a:r>
          </a:p>
          <a:p>
            <a:pPr marL="1247775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ответ, содержащий только один-два требуемых элемента ответа - 1 балл</a:t>
            </a:r>
          </a:p>
          <a:p>
            <a:pPr marL="1247775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неверный ответ – 0 баллов</a:t>
            </a:r>
          </a:p>
          <a:p>
            <a:pPr indent="-228600">
              <a:lnSpc>
                <a:spcPct val="90000"/>
              </a:lnSpc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ru-RU" sz="2800" b="1" dirty="0"/>
              <a:t>общее число баллов — 100 </a:t>
            </a:r>
            <a:r>
              <a:rPr lang="ru-RU" sz="2800" i="1" dirty="0"/>
              <a:t>(не зависимо от количества туров)</a:t>
            </a:r>
          </a:p>
        </p:txBody>
      </p:sp>
    </p:spTree>
    <p:extLst>
      <p:ext uri="{BB962C8B-B14F-4D97-AF65-F5344CB8AC3E}">
        <p14:creationId xmlns:p14="http://schemas.microsoft.com/office/powerpoint/2010/main" val="3385233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6834" y="1153572"/>
            <a:ext cx="3200400" cy="446116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Система оценивания заданий: особенности подсчета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57C6D25-E5A4-9A41-8959-4745F6B65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272" y="319088"/>
            <a:ext cx="7873363" cy="275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Clr>
                <a:srgbClr val="800000"/>
              </a:buClr>
              <a:buFont typeface="Wingdings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Каждый тур оценивается в процентных показателях:</a:t>
            </a:r>
          </a:p>
          <a:p>
            <a:pPr lvl="1">
              <a:lnSpc>
                <a:spcPct val="10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максимально возможное число баллов за работу принимается за 100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lnSpc>
                <a:spcPct val="10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реально набранное участником число баллов рассчитывается в процентном отношении к максимально возможному числу баллов.</a:t>
            </a:r>
          </a:p>
          <a:p>
            <a:pPr>
              <a:lnSpc>
                <a:spcPct val="100000"/>
              </a:lnSpc>
              <a:buClr>
                <a:srgbClr val="800000"/>
              </a:buClr>
              <a:buFont typeface="Wingdings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Итоговый результат (если предусмотрено два тура) получается в результате сложения показателей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туров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800000"/>
              </a:buClr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B8323AA-0C74-E54D-8835-2DE46771D7A3}"/>
              </a:ext>
            </a:extLst>
          </p:cNvPr>
          <p:cNvGrpSpPr/>
          <p:nvPr/>
        </p:nvGrpSpPr>
        <p:grpSpPr>
          <a:xfrm>
            <a:off x="4295953" y="3711338"/>
            <a:ext cx="7390112" cy="769943"/>
            <a:chOff x="964587" y="4196950"/>
            <a:chExt cx="7647816" cy="769943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C0C5A589-D544-FA48-9888-55B81E114C8B}"/>
                </a:ext>
              </a:extLst>
            </p:cNvPr>
            <p:cNvSpPr/>
            <p:nvPr/>
          </p:nvSpPr>
          <p:spPr>
            <a:xfrm>
              <a:off x="1757043" y="4197452"/>
              <a:ext cx="156887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800000"/>
                </a:buClr>
              </a:pPr>
              <a:r>
                <a:rPr lang="ru-RU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Возможный максимум</a:t>
              </a:r>
            </a:p>
            <a:p>
              <a:pPr algn="ctr">
                <a:buClr>
                  <a:srgbClr val="800000"/>
                </a:buClr>
              </a:pPr>
              <a:r>
                <a:rPr lang="ru-RU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по ключу</a:t>
              </a:r>
              <a:endParaRPr lang="ru-RU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602855DC-DC4C-FE41-AE55-454DB4A20786}"/>
                </a:ext>
              </a:extLst>
            </p:cNvPr>
            <p:cNvSpPr/>
            <p:nvPr/>
          </p:nvSpPr>
          <p:spPr>
            <a:xfrm>
              <a:off x="964587" y="4306699"/>
              <a:ext cx="67733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800000"/>
                </a:buClr>
              </a:pPr>
              <a:r>
                <a:rPr lang="ru-RU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Тур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CFF769E-46FE-F148-838D-094ABDC1B9E5}"/>
                </a:ext>
              </a:extLst>
            </p:cNvPr>
            <p:cNvSpPr/>
            <p:nvPr/>
          </p:nvSpPr>
          <p:spPr>
            <a:xfrm>
              <a:off x="3285096" y="4209685"/>
              <a:ext cx="251956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800000"/>
                </a:buClr>
              </a:pPr>
              <a:r>
                <a:rPr lang="ru-RU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Результат участника</a:t>
              </a:r>
            </a:p>
            <a:p>
              <a:pPr algn="ctr">
                <a:buClr>
                  <a:srgbClr val="800000"/>
                </a:buClr>
              </a:pPr>
              <a:r>
                <a:rPr lang="ru-RU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по результатам проверки </a:t>
              </a:r>
              <a:br>
                <a:rPr lang="ru-RU" sz="1200" i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по ключу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40F76979-9BA0-574D-80FC-0E5ECA4A196F}"/>
                </a:ext>
              </a:extLst>
            </p:cNvPr>
            <p:cNvSpPr/>
            <p:nvPr/>
          </p:nvSpPr>
          <p:spPr>
            <a:xfrm>
              <a:off x="6038536" y="4196950"/>
              <a:ext cx="257386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800000"/>
                </a:buClr>
              </a:pPr>
              <a:r>
                <a:rPr lang="ru-RU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Показатель участника</a:t>
              </a:r>
            </a:p>
            <a:p>
              <a:pPr algn="ctr">
                <a:buClr>
                  <a:srgbClr val="800000"/>
                </a:buClr>
              </a:pPr>
              <a:r>
                <a:rPr lang="ru-RU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по результатам перевода в процентные показатели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E161D47-1F8A-4948-BA14-E40CC6637C9A}"/>
              </a:ext>
            </a:extLst>
          </p:cNvPr>
          <p:cNvGrpSpPr/>
          <p:nvPr/>
        </p:nvGrpSpPr>
        <p:grpSpPr>
          <a:xfrm>
            <a:off x="4295281" y="4486397"/>
            <a:ext cx="7338554" cy="719846"/>
            <a:chOff x="948922" y="4719086"/>
            <a:chExt cx="7586678" cy="719846"/>
          </a:xfrm>
          <a:noFill/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43ECD0AD-3167-A946-9F27-19E40E50891D}"/>
                </a:ext>
              </a:extLst>
            </p:cNvPr>
            <p:cNvSpPr/>
            <p:nvPr/>
          </p:nvSpPr>
          <p:spPr>
            <a:xfrm>
              <a:off x="1876027" y="4785304"/>
              <a:ext cx="1261626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buClr>
                  <a:srgbClr val="800000"/>
                </a:buClr>
              </a:pPr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3F5FFBE-A9AD-054C-B576-25ACD43DE51E}"/>
                </a:ext>
              </a:extLst>
            </p:cNvPr>
            <p:cNvSpPr/>
            <p:nvPr/>
          </p:nvSpPr>
          <p:spPr>
            <a:xfrm>
              <a:off x="948922" y="4729884"/>
              <a:ext cx="677334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buClr>
                  <a:srgbClr val="800000"/>
                </a:buClr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1032999A-FB92-6047-8590-C194C41675C0}"/>
                </a:ext>
              </a:extLst>
            </p:cNvPr>
            <p:cNvSpPr/>
            <p:nvPr/>
          </p:nvSpPr>
          <p:spPr>
            <a:xfrm>
              <a:off x="3882325" y="4719086"/>
              <a:ext cx="1241449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buClr>
                  <a:srgbClr val="800000"/>
                </a:buClr>
              </a:pPr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4B20D5C6-7737-2D4A-A1B8-1E6EC3B44CC2}"/>
                </a:ext>
              </a:extLst>
            </p:cNvPr>
            <p:cNvSpPr/>
            <p:nvPr/>
          </p:nvSpPr>
          <p:spPr>
            <a:xfrm>
              <a:off x="5961733" y="4977267"/>
              <a:ext cx="2573867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buClr>
                  <a:srgbClr val="800000"/>
                </a:buClr>
              </a:pP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84/90 *100 </a:t>
              </a:r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= 93 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4831FE8-5400-6546-BD96-8CACC861CE48}"/>
              </a:ext>
            </a:extLst>
          </p:cNvPr>
          <p:cNvGrpSpPr/>
          <p:nvPr/>
        </p:nvGrpSpPr>
        <p:grpSpPr>
          <a:xfrm>
            <a:off x="4334388" y="5146915"/>
            <a:ext cx="4008588" cy="491357"/>
            <a:chOff x="634999" y="5304308"/>
            <a:chExt cx="4341066" cy="491357"/>
          </a:xfrm>
          <a:noFill/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5CAD59D5-B677-7341-8015-3B9BDEA9ECF8}"/>
                </a:ext>
              </a:extLst>
            </p:cNvPr>
            <p:cNvSpPr/>
            <p:nvPr/>
          </p:nvSpPr>
          <p:spPr>
            <a:xfrm>
              <a:off x="1779726" y="5304836"/>
              <a:ext cx="955856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buClr>
                  <a:srgbClr val="800000"/>
                </a:buClr>
              </a:pPr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55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EC10D4C0-87D3-C94D-8AB2-E986B693DC9C}"/>
                </a:ext>
              </a:extLst>
            </p:cNvPr>
            <p:cNvSpPr/>
            <p:nvPr/>
          </p:nvSpPr>
          <p:spPr>
            <a:xfrm>
              <a:off x="634999" y="5334000"/>
              <a:ext cx="677334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buClr>
                  <a:srgbClr val="800000"/>
                </a:buClr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2ECB1996-B8C4-7F4E-A6F6-3FCF519AF6EE}"/>
                </a:ext>
              </a:extLst>
            </p:cNvPr>
            <p:cNvSpPr/>
            <p:nvPr/>
          </p:nvSpPr>
          <p:spPr>
            <a:xfrm>
              <a:off x="3675617" y="5304308"/>
              <a:ext cx="130044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buClr>
                  <a:srgbClr val="800000"/>
                </a:buClr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63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1BA06B4-72D1-EF47-ACA5-403E3FE5C152}"/>
              </a:ext>
            </a:extLst>
          </p:cNvPr>
          <p:cNvSpPr txBox="1"/>
          <p:nvPr/>
        </p:nvSpPr>
        <p:spPr>
          <a:xfrm>
            <a:off x="4357073" y="3151949"/>
            <a:ext cx="162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Arial Narrow" panose="020B0604020202020204" pitchFamily="34" charset="0"/>
                <a:cs typeface="Arial Narrow" panose="020B0604020202020204" pitchFamily="34" charset="0"/>
              </a:rPr>
              <a:t>НАПРИМЕР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6B6E08CF-1CE4-4345-A970-FC9BE0901718}"/>
              </a:ext>
            </a:extLst>
          </p:cNvPr>
          <p:cNvGrpSpPr/>
          <p:nvPr/>
        </p:nvGrpSpPr>
        <p:grpSpPr>
          <a:xfrm>
            <a:off x="3887234" y="5742927"/>
            <a:ext cx="7376514" cy="741871"/>
            <a:chOff x="122979" y="5768511"/>
            <a:chExt cx="8990696" cy="741871"/>
          </a:xfrm>
          <a:noFill/>
        </p:grpSpPr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A2FEB25F-55A2-834C-857B-A816EDF91D69}"/>
                </a:ext>
              </a:extLst>
            </p:cNvPr>
            <p:cNvGrpSpPr/>
            <p:nvPr/>
          </p:nvGrpSpPr>
          <p:grpSpPr>
            <a:xfrm>
              <a:off x="122979" y="5959452"/>
              <a:ext cx="8990696" cy="550930"/>
              <a:chOff x="122979" y="6036356"/>
              <a:chExt cx="8990696" cy="550930"/>
            </a:xfrm>
            <a:grpFill/>
          </p:grpSpPr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A6A8C2FA-D46A-E743-B646-9A63892CA560}"/>
                  </a:ext>
                </a:extLst>
              </p:cNvPr>
              <p:cNvSpPr/>
              <p:nvPr/>
            </p:nvSpPr>
            <p:spPr>
              <a:xfrm>
                <a:off x="122979" y="6097911"/>
                <a:ext cx="1377917" cy="46166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800000"/>
                  </a:buClr>
                </a:pPr>
                <a:r>
                  <a:rPr lang="ru-RU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Итого</a:t>
                </a:r>
              </a:p>
            </p:txBody>
          </p:sp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AF75D602-487D-BC4E-8791-D8E2676EC82D}"/>
                  </a:ext>
                </a:extLst>
              </p:cNvPr>
              <p:cNvSpPr/>
              <p:nvPr/>
            </p:nvSpPr>
            <p:spPr>
              <a:xfrm>
                <a:off x="1390830" y="6036356"/>
                <a:ext cx="2164872" cy="5232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800000"/>
                  </a:buClr>
                </a:pPr>
                <a:r>
                  <a:rPr lang="ru-RU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90</a:t>
                </a:r>
                <a:endParaRPr lang="ru-RU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679902E9-3765-3D43-B081-A7BA4DD30E40}"/>
                  </a:ext>
                </a:extLst>
              </p:cNvPr>
              <p:cNvSpPr/>
              <p:nvPr/>
            </p:nvSpPr>
            <p:spPr>
              <a:xfrm>
                <a:off x="6539808" y="6064066"/>
                <a:ext cx="2573867" cy="5232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800000"/>
                  </a:buClr>
                </a:pPr>
                <a:r>
                  <a:rPr lang="ru-RU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93</a:t>
                </a:r>
              </a:p>
            </p:txBody>
          </p:sp>
        </p:grp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47EB1C63-4D7B-764D-8507-23C51D51B254}"/>
                </a:ext>
              </a:extLst>
            </p:cNvPr>
            <p:cNvCxnSpPr/>
            <p:nvPr/>
          </p:nvCxnSpPr>
          <p:spPr>
            <a:xfrm>
              <a:off x="232964" y="5768511"/>
              <a:ext cx="8678072" cy="6695"/>
            </a:xfrm>
            <a:prstGeom prst="line">
              <a:avLst/>
            </a:prstGeom>
            <a:grpFill/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560CC3E-3E7F-3746-B5B3-07660F025696}"/>
              </a:ext>
            </a:extLst>
          </p:cNvPr>
          <p:cNvSpPr/>
          <p:nvPr/>
        </p:nvSpPr>
        <p:spPr>
          <a:xfrm>
            <a:off x="6867503" y="5960973"/>
            <a:ext cx="17761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800000"/>
              </a:buClr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2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1">
            <a:extLst>
              <a:ext uri="{FF2B5EF4-FFF2-40B4-BE49-F238E27FC236}">
                <a16:creationId xmlns:a16="http://schemas.microsoft.com/office/drawing/2014/main" id="{F1F0695A-03E7-3244-8657-25167FD731FC}"/>
              </a:ext>
            </a:extLst>
          </p:cNvPr>
          <p:cNvSpPr txBox="1">
            <a:spLocks/>
          </p:cNvSpPr>
          <p:nvPr/>
        </p:nvSpPr>
        <p:spPr>
          <a:xfrm>
            <a:off x="1949103" y="182768"/>
            <a:ext cx="8153400" cy="763687"/>
          </a:xfrm>
          <a:prstGeom prst="rect">
            <a:avLst/>
          </a:prstGeom>
        </p:spPr>
        <p:txBody>
          <a:bodyPr lIns="50623" tIns="0" rIns="0" bIns="177181" anchor="ctr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ПОДСЧЕТ БАЛЛОВ</a:t>
            </a:r>
            <a:endParaRPr lang="ru-RU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1E2C374-183A-9149-8B84-16AA5AA07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755" y="745209"/>
            <a:ext cx="8153401" cy="275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Clr>
                <a:srgbClr val="800000"/>
              </a:buClr>
              <a:buFont typeface="Wingdings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Каждый тур оценивается в процентных показателях:</a:t>
            </a:r>
          </a:p>
          <a:p>
            <a:pPr lvl="1">
              <a:lnSpc>
                <a:spcPct val="10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максимально возможное число баллов за каждый тур принимается за 100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lnSpc>
                <a:spcPct val="10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реально набранное участником число баллов рассчитывается в процентном отношении к максимально возможному числу баллов.</a:t>
            </a:r>
          </a:p>
          <a:p>
            <a:pPr>
              <a:lnSpc>
                <a:spcPct val="100000"/>
              </a:lnSpc>
              <a:buClr>
                <a:srgbClr val="800000"/>
              </a:buClr>
              <a:buFont typeface="Wingdings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Итоговый результат получается в результате сложения показателей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туров.</a:t>
            </a:r>
          </a:p>
          <a:p>
            <a:pPr marL="0" indent="0">
              <a:lnSpc>
                <a:spcPct val="100000"/>
              </a:lnSpc>
              <a:buClr>
                <a:srgbClr val="800000"/>
              </a:buClr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AB52C822-90C7-B349-9DC7-7F5C1B11EE1B}"/>
              </a:ext>
            </a:extLst>
          </p:cNvPr>
          <p:cNvGrpSpPr/>
          <p:nvPr/>
        </p:nvGrpSpPr>
        <p:grpSpPr>
          <a:xfrm>
            <a:off x="2158999" y="3998100"/>
            <a:ext cx="8321156" cy="707886"/>
            <a:chOff x="634999" y="4264543"/>
            <a:chExt cx="8321156" cy="707886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B7EF2B59-F854-9742-840A-FDF3914375C3}"/>
                </a:ext>
              </a:extLst>
            </p:cNvPr>
            <p:cNvSpPr/>
            <p:nvPr/>
          </p:nvSpPr>
          <p:spPr>
            <a:xfrm>
              <a:off x="1238429" y="4264543"/>
              <a:ext cx="27178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800000"/>
                </a:buClr>
              </a:pPr>
              <a:r>
                <a:rPr lang="ru-RU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Возможный максимум</a:t>
              </a:r>
            </a:p>
            <a:p>
              <a:pPr algn="ctr">
                <a:buClr>
                  <a:srgbClr val="800000"/>
                </a:buClr>
              </a:pPr>
              <a:r>
                <a:rPr lang="ru-RU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по ключу</a:t>
              </a:r>
              <a:endParaRPr lang="ru-RU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B70F489-C98B-D24D-8367-97987B9B35BF}"/>
                </a:ext>
              </a:extLst>
            </p:cNvPr>
            <p:cNvSpPr/>
            <p:nvPr/>
          </p:nvSpPr>
          <p:spPr>
            <a:xfrm>
              <a:off x="634999" y="4264543"/>
              <a:ext cx="67733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800000"/>
                </a:buClr>
              </a:pPr>
              <a:r>
                <a:rPr lang="ru-RU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Тур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699992A3-46A6-514F-899C-AE4290D9A728}"/>
                </a:ext>
              </a:extLst>
            </p:cNvPr>
            <p:cNvSpPr/>
            <p:nvPr/>
          </p:nvSpPr>
          <p:spPr>
            <a:xfrm>
              <a:off x="3738393" y="4264543"/>
              <a:ext cx="26726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800000"/>
                </a:buClr>
              </a:pPr>
              <a:r>
                <a:rPr lang="ru-RU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Результат участника</a:t>
              </a:r>
            </a:p>
            <a:p>
              <a:pPr algn="ctr">
                <a:buClr>
                  <a:srgbClr val="800000"/>
                </a:buClr>
              </a:pPr>
              <a:r>
                <a:rPr lang="ru-RU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по результатам проверки </a:t>
              </a:r>
              <a:br>
                <a:rPr lang="ru-RU" sz="1200" i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по ключу</a:t>
              </a: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B7748683-C9DE-284F-83C1-00E05E643136}"/>
                </a:ext>
              </a:extLst>
            </p:cNvPr>
            <p:cNvSpPr/>
            <p:nvPr/>
          </p:nvSpPr>
          <p:spPr>
            <a:xfrm>
              <a:off x="6382288" y="4264543"/>
              <a:ext cx="257386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800000"/>
                </a:buClr>
              </a:pPr>
              <a:r>
                <a:rPr lang="ru-RU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Показатель участника</a:t>
              </a:r>
            </a:p>
            <a:p>
              <a:pPr algn="ctr">
                <a:buClr>
                  <a:srgbClr val="800000"/>
                </a:buClr>
              </a:pPr>
              <a:r>
                <a:rPr lang="ru-RU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по результатам перевода в процентные показатели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C729395-0294-AE49-9AC0-3DE80862A515}"/>
              </a:ext>
            </a:extLst>
          </p:cNvPr>
          <p:cNvGrpSpPr/>
          <p:nvPr/>
        </p:nvGrpSpPr>
        <p:grpSpPr>
          <a:xfrm>
            <a:off x="2113880" y="4743030"/>
            <a:ext cx="8321156" cy="461665"/>
            <a:chOff x="634999" y="4719086"/>
            <a:chExt cx="8321156" cy="461665"/>
          </a:xfrm>
          <a:noFill/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175DABF-9ECA-9F40-95B8-65DE62A2F712}"/>
                </a:ext>
              </a:extLst>
            </p:cNvPr>
            <p:cNvSpPr/>
            <p:nvPr/>
          </p:nvSpPr>
          <p:spPr>
            <a:xfrm>
              <a:off x="1238429" y="4719086"/>
              <a:ext cx="2717800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buClr>
                  <a:srgbClr val="800000"/>
                </a:buClr>
              </a:pPr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35 = 100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0DFE12C3-A8C7-2149-A134-C73B73FE4634}"/>
                </a:ext>
              </a:extLst>
            </p:cNvPr>
            <p:cNvSpPr/>
            <p:nvPr/>
          </p:nvSpPr>
          <p:spPr>
            <a:xfrm>
              <a:off x="634999" y="4719086"/>
              <a:ext cx="677334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buClr>
                  <a:srgbClr val="800000"/>
                </a:buClr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877B05F1-AFD6-2741-8CAD-A83B66425E65}"/>
                </a:ext>
              </a:extLst>
            </p:cNvPr>
            <p:cNvSpPr/>
            <p:nvPr/>
          </p:nvSpPr>
          <p:spPr>
            <a:xfrm>
              <a:off x="3882325" y="4719086"/>
              <a:ext cx="2573867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buClr>
                  <a:srgbClr val="800000"/>
                </a:buClr>
              </a:pPr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B16E897B-8F11-1842-BF48-101415CD8E15}"/>
                </a:ext>
              </a:extLst>
            </p:cNvPr>
            <p:cNvSpPr/>
            <p:nvPr/>
          </p:nvSpPr>
          <p:spPr>
            <a:xfrm>
              <a:off x="6382288" y="4719086"/>
              <a:ext cx="2573867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buClr>
                  <a:srgbClr val="800000"/>
                </a:buClr>
              </a:pP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21/35 *100 </a:t>
              </a:r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= 60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79BDCF0C-489D-D644-BC76-011BB24EDC1D}"/>
              </a:ext>
            </a:extLst>
          </p:cNvPr>
          <p:cNvGrpSpPr/>
          <p:nvPr/>
        </p:nvGrpSpPr>
        <p:grpSpPr>
          <a:xfrm>
            <a:off x="2158999" y="5395776"/>
            <a:ext cx="8321156" cy="461665"/>
            <a:chOff x="634999" y="5334000"/>
            <a:chExt cx="8321156" cy="461665"/>
          </a:xfrm>
          <a:noFill/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6378C870-7ED8-8F48-8F2D-EBAE0D939322}"/>
                </a:ext>
              </a:extLst>
            </p:cNvPr>
            <p:cNvSpPr/>
            <p:nvPr/>
          </p:nvSpPr>
          <p:spPr>
            <a:xfrm>
              <a:off x="1238429" y="5334000"/>
              <a:ext cx="2717800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buClr>
                  <a:srgbClr val="800000"/>
                </a:buClr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= 100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62E56EC-FEE7-D14D-9776-5F1F2F9F86D2}"/>
                </a:ext>
              </a:extLst>
            </p:cNvPr>
            <p:cNvSpPr/>
            <p:nvPr/>
          </p:nvSpPr>
          <p:spPr>
            <a:xfrm>
              <a:off x="634999" y="5334000"/>
              <a:ext cx="677334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buClr>
                  <a:srgbClr val="800000"/>
                </a:buClr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1A3A2609-413B-C14C-A452-F10FE5756224}"/>
                </a:ext>
              </a:extLst>
            </p:cNvPr>
            <p:cNvSpPr/>
            <p:nvPr/>
          </p:nvSpPr>
          <p:spPr>
            <a:xfrm>
              <a:off x="3882325" y="5334000"/>
              <a:ext cx="2573867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buClr>
                  <a:srgbClr val="800000"/>
                </a:buClr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63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9E1F6BE4-0D49-0A40-A710-591B76688C00}"/>
                </a:ext>
              </a:extLst>
            </p:cNvPr>
            <p:cNvSpPr/>
            <p:nvPr/>
          </p:nvSpPr>
          <p:spPr>
            <a:xfrm>
              <a:off x="6382288" y="5334000"/>
              <a:ext cx="2573867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buClr>
                  <a:srgbClr val="800000"/>
                </a:buClr>
              </a:pP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63/70*100 =</a:t>
              </a:r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89480E0-539A-2645-9653-5BB3CF6BCD5C}"/>
              </a:ext>
            </a:extLst>
          </p:cNvPr>
          <p:cNvSpPr txBox="1"/>
          <p:nvPr/>
        </p:nvSpPr>
        <p:spPr>
          <a:xfrm>
            <a:off x="1711845" y="3609847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Arial Narrow" panose="020B0604020202020204" pitchFamily="34" charset="0"/>
                <a:cs typeface="Arial Narrow" panose="020B0604020202020204" pitchFamily="34" charset="0"/>
              </a:rPr>
              <a:t>НАПРИМЕР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B38CF3F-67D8-D94C-BD0F-AED434F5D54E}"/>
              </a:ext>
            </a:extLst>
          </p:cNvPr>
          <p:cNvGrpSpPr/>
          <p:nvPr/>
        </p:nvGrpSpPr>
        <p:grpSpPr>
          <a:xfrm>
            <a:off x="1802083" y="5962096"/>
            <a:ext cx="8678072" cy="714161"/>
            <a:chOff x="232964" y="5768511"/>
            <a:chExt cx="8678072" cy="714161"/>
          </a:xfrm>
          <a:noFill/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AA30C9CC-11EA-B041-8868-AAE59EF3763A}"/>
                </a:ext>
              </a:extLst>
            </p:cNvPr>
            <p:cNvGrpSpPr/>
            <p:nvPr/>
          </p:nvGrpSpPr>
          <p:grpSpPr>
            <a:xfrm>
              <a:off x="425103" y="5959452"/>
              <a:ext cx="8485933" cy="523220"/>
              <a:chOff x="425103" y="6036356"/>
              <a:chExt cx="8485933" cy="523220"/>
            </a:xfrm>
            <a:grpFill/>
          </p:grpSpPr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16F1185A-DFF9-D740-8E92-E9B075E989F6}"/>
                  </a:ext>
                </a:extLst>
              </p:cNvPr>
              <p:cNvSpPr/>
              <p:nvPr/>
            </p:nvSpPr>
            <p:spPr>
              <a:xfrm>
                <a:off x="425103" y="6097911"/>
                <a:ext cx="1075793" cy="46166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800000"/>
                  </a:buClr>
                </a:pPr>
                <a:r>
                  <a:rPr lang="ru-RU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Итого</a:t>
                </a:r>
              </a:p>
            </p:txBody>
          </p:sp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id="{E7E69F2C-5436-DF46-880A-DC5B7CA2D5E7}"/>
                  </a:ext>
                </a:extLst>
              </p:cNvPr>
              <p:cNvSpPr/>
              <p:nvPr/>
            </p:nvSpPr>
            <p:spPr>
              <a:xfrm>
                <a:off x="1390830" y="6036356"/>
                <a:ext cx="2717800" cy="5232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800000"/>
                  </a:buClr>
                </a:pPr>
                <a:r>
                  <a:rPr lang="ru-RU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100+100 </a:t>
                </a:r>
                <a:r>
                  <a:rPr lang="ru-RU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ru-RU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lang="ru-RU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id="{DDDE832B-4B3E-F149-8615-7977F3D94C39}"/>
                  </a:ext>
                </a:extLst>
              </p:cNvPr>
              <p:cNvSpPr/>
              <p:nvPr/>
            </p:nvSpPr>
            <p:spPr>
              <a:xfrm>
                <a:off x="6337169" y="6036356"/>
                <a:ext cx="2573867" cy="5232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800000"/>
                  </a:buClr>
                </a:pPr>
                <a:r>
                  <a:rPr lang="ru-RU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60+90 =</a:t>
                </a:r>
                <a:r>
                  <a:rPr lang="ru-RU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150</a:t>
                </a:r>
                <a:endParaRPr lang="ru-RU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8E8B10C2-2262-BE4F-AD97-23695E89E04E}"/>
                </a:ext>
              </a:extLst>
            </p:cNvPr>
            <p:cNvCxnSpPr/>
            <p:nvPr/>
          </p:nvCxnSpPr>
          <p:spPr>
            <a:xfrm>
              <a:off x="232964" y="5768511"/>
              <a:ext cx="8678072" cy="6695"/>
            </a:xfrm>
            <a:prstGeom prst="line">
              <a:avLst/>
            </a:prstGeom>
            <a:grpFill/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98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6D93FE-048A-624E-B0AC-E5DFD42272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1" r="17120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A1F9B-2A91-C34F-8099-4C0B41346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9" y="1384899"/>
            <a:ext cx="4257226" cy="119553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800" b="1" dirty="0">
                <a:latin typeface="+mn-lt"/>
              </a:rPr>
              <a:t>Старшеклассники - самостоятельные взрослые люди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81A843-3B4D-BA44-B162-BCFC9513918E}"/>
              </a:ext>
            </a:extLst>
          </p:cNvPr>
          <p:cNvSpPr/>
          <p:nvPr/>
        </p:nvSpPr>
        <p:spPr>
          <a:xfrm>
            <a:off x="1925782" y="5098473"/>
            <a:ext cx="8395854" cy="10529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4800" b="1" dirty="0"/>
              <a:t>Задания</a:t>
            </a:r>
            <a:endParaRPr lang="ru-RU" sz="4800" b="1"/>
          </a:p>
        </p:txBody>
      </p:sp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id="{15023AE8-360F-B540-BC66-424F40911A12}"/>
              </a:ext>
            </a:extLst>
          </p:cNvPr>
          <p:cNvSpPr/>
          <p:nvPr/>
        </p:nvSpPr>
        <p:spPr>
          <a:xfrm>
            <a:off x="2063794" y="2657817"/>
            <a:ext cx="568036" cy="755998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7AE3B9E-9BD3-2D40-A023-4B6AD5C15F6C}"/>
              </a:ext>
            </a:extLst>
          </p:cNvPr>
          <p:cNvSpPr/>
          <p:nvPr/>
        </p:nvSpPr>
        <p:spPr>
          <a:xfrm>
            <a:off x="595745" y="3429000"/>
            <a:ext cx="35143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0000"/>
                </a:solidFill>
              </a:rPr>
              <a:t>готовы к жизни в</a:t>
            </a:r>
          </a:p>
          <a:p>
            <a:pPr algn="ctr"/>
            <a:r>
              <a:rPr lang="ru-RU" sz="2800" b="1" i="1" dirty="0">
                <a:solidFill>
                  <a:srgbClr val="000000"/>
                </a:solidFill>
              </a:rPr>
              <a:t>обществе</a:t>
            </a:r>
            <a:endParaRPr lang="en-US" sz="2800" b="1" i="1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1235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0EC8182-777B-0D4E-B90B-58CD433253CC}"/>
              </a:ext>
            </a:extLst>
          </p:cNvPr>
          <p:cNvSpPr txBox="1"/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>
                <a:latin typeface="+mj-lt"/>
                <a:ea typeface="+mj-ea"/>
                <a:cs typeface="+mj-cs"/>
              </a:rPr>
              <a:t>АНАЛИЗ ТЕКСТА: </a:t>
            </a:r>
            <a:r>
              <a:rPr lang="en-US" sz="4100" b="1" i="1">
                <a:latin typeface="+mj-lt"/>
                <a:ea typeface="+mj-ea"/>
                <a:cs typeface="+mj-cs"/>
              </a:rPr>
              <a:t>Что проверяем?</a:t>
            </a:r>
          </a:p>
        </p:txBody>
      </p:sp>
      <p:sp>
        <p:nvSpPr>
          <p:cNvPr id="35" name="TextBox 5">
            <a:extLst>
              <a:ext uri="{FF2B5EF4-FFF2-40B4-BE49-F238E27FC236}">
                <a16:creationId xmlns:a16="http://schemas.microsoft.com/office/drawing/2014/main" id="{3E604ED7-BEF3-6249-A100-013F7EE2B411}"/>
              </a:ext>
            </a:extLst>
          </p:cNvPr>
          <p:cNvSpPr txBox="1"/>
          <p:nvPr/>
        </p:nvSpPr>
        <p:spPr>
          <a:xfrm>
            <a:off x="4965430" y="2525588"/>
            <a:ext cx="6586489" cy="2148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 1) умение выделять значимые смысловые элементы текста и формулировать их в виде тезисов, обозначать главные проблемы, которые решаются в данном тексте;</a:t>
            </a:r>
          </a:p>
          <a:p>
            <a:pPr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2) умение выстраивать важнейшие смысловые связи между тезисами, выявлять и показывать ход мысли автора текста;</a:t>
            </a:r>
          </a:p>
          <a:p>
            <a:pPr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3) умение критически осмыслить позицию автора, сформулировать и обосновать альтернативные идеи.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782B25-6364-4313-8CD3-E6450BDC7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67" r="2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EBB9FDF-92C5-9447-B4D1-A5DD75C26730}"/>
              </a:ext>
            </a:extLst>
          </p:cNvPr>
          <p:cNvSpPr txBox="1"/>
          <p:nvPr/>
        </p:nvSpPr>
        <p:spPr>
          <a:xfrm>
            <a:off x="4965430" y="2115118"/>
            <a:ext cx="401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i="1" dirty="0">
                <a:latin typeface="Arial Narrow" panose="020B0604020202020204" pitchFamily="34" charset="0"/>
                <a:cs typeface="Arial Narrow" panose="020B0604020202020204" pitchFamily="34" charset="0"/>
              </a:rPr>
              <a:t>А) непосредственно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4D3044-C341-9C4E-9D7F-DC50F014357C}"/>
              </a:ext>
            </a:extLst>
          </p:cNvPr>
          <p:cNvSpPr txBox="1"/>
          <p:nvPr/>
        </p:nvSpPr>
        <p:spPr>
          <a:xfrm>
            <a:off x="4965429" y="4555054"/>
            <a:ext cx="1443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i="1" dirty="0">
                <a:latin typeface="Arial Narrow" panose="020B0604020202020204" pitchFamily="34" charset="0"/>
                <a:cs typeface="Arial Narrow" panose="020B0604020202020204" pitchFamily="34" charset="0"/>
              </a:rPr>
              <a:t>Б) косвенно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4306F7-5EBA-4B45-8697-5FF28C0C446A}"/>
              </a:ext>
            </a:extLst>
          </p:cNvPr>
          <p:cNvSpPr/>
          <p:nvPr/>
        </p:nvSpPr>
        <p:spPr>
          <a:xfrm>
            <a:off x="4965429" y="4866093"/>
            <a:ext cx="6916331" cy="199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 *) умение соотнести позицию автора текста с изученным в курсе обществознания материалом, опознать в этой позиции выражение  идей и принципов определенной теории или направления мысли;</a:t>
            </a:r>
          </a:p>
          <a:p>
            <a:pPr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**) знание различных подходов, выработанных в истории мысли к решению выявленной проблемы, умение соотнести их с позицией автора текста.</a:t>
            </a:r>
          </a:p>
        </p:txBody>
      </p:sp>
    </p:spTree>
    <p:extLst>
      <p:ext uri="{BB962C8B-B14F-4D97-AF65-F5344CB8AC3E}">
        <p14:creationId xmlns:p14="http://schemas.microsoft.com/office/powerpoint/2010/main" val="2245306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3EE21B9-40F1-4EDD-9216-7CBD097513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13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1ED71D-BE30-214D-A363-5E9815608367}"/>
              </a:ext>
            </a:extLst>
          </p:cNvPr>
          <p:cNvSpPr txBox="1"/>
          <p:nvPr/>
        </p:nvSpPr>
        <p:spPr>
          <a:xfrm>
            <a:off x="594805" y="377023"/>
            <a:ext cx="3759240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АНАЛИЗ ТЕКСТА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6884" y="1473220"/>
            <a:ext cx="4207407" cy="46752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Сформулируйте основные </a:t>
            </a:r>
            <a:r>
              <a:rPr lang="ru-RU" sz="1600" b="1" dirty="0"/>
              <a:t>идеи</a:t>
            </a:r>
            <a:r>
              <a:rPr lang="ru-RU" sz="1600" dirty="0"/>
              <a:t> авторского текста в виде тезисов.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Перечислите обществоведческие </a:t>
            </a:r>
            <a:r>
              <a:rPr lang="ru-RU" sz="1600" b="1" dirty="0"/>
              <a:t>понятия</a:t>
            </a:r>
            <a:r>
              <a:rPr lang="ru-RU" sz="1600" dirty="0"/>
              <a:t>, которые значимы для раскрытия авторской позиции, раскройте смысл приведенных Вами понятий.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Сформулируйте </a:t>
            </a:r>
            <a:r>
              <a:rPr lang="ru-RU" sz="1600" b="1" dirty="0"/>
              <a:t>проблему</a:t>
            </a:r>
            <a:r>
              <a:rPr lang="ru-RU" sz="1600" dirty="0"/>
              <a:t>, которую решает автор.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Приведите содержащиеся в тексте </a:t>
            </a:r>
            <a:r>
              <a:rPr lang="ru-RU" sz="1600" b="1" dirty="0"/>
              <a:t>аргументы</a:t>
            </a:r>
            <a:r>
              <a:rPr lang="ru-RU" sz="1600" dirty="0"/>
              <a:t> автора, обосновывающие выделенные его позицию.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Укажите другие </a:t>
            </a:r>
            <a:r>
              <a:rPr lang="ru-RU" sz="1600" b="1" dirty="0"/>
              <a:t>подходы</a:t>
            </a:r>
            <a:r>
              <a:rPr lang="ru-RU" sz="1600" dirty="0"/>
              <a:t> к решению проблемы и контраргументы, позволяющие оспорить позицию автора.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Сформулируйте тот вариант </a:t>
            </a:r>
            <a:r>
              <a:rPr lang="ru-RU" sz="1600" b="1" dirty="0"/>
              <a:t>решения</a:t>
            </a:r>
            <a:r>
              <a:rPr lang="ru-RU" sz="1600" dirty="0"/>
              <a:t> проблемы, который Вы считаете оптимальным.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Подкрепите свои выводы положениями из истории мысли, </a:t>
            </a:r>
            <a:r>
              <a:rPr lang="ru-RU" sz="1600" b="1" dirty="0"/>
              <a:t>примерами</a:t>
            </a:r>
            <a:r>
              <a:rPr lang="ru-RU" sz="1600" dirty="0"/>
              <a:t> из истории развития общества или его современной жизни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0346B6-B502-F946-81F5-3302650F2D91}"/>
              </a:ext>
            </a:extLst>
          </p:cNvPr>
          <p:cNvSpPr txBox="1"/>
          <p:nvPr/>
        </p:nvSpPr>
        <p:spPr>
          <a:xfrm>
            <a:off x="6524316" y="5694699"/>
            <a:ext cx="5101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Типовые формулировки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3614741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604ED7-BEF3-6249-A100-013F7EE2B411}"/>
              </a:ext>
            </a:extLst>
          </p:cNvPr>
          <p:cNvSpPr txBox="1"/>
          <p:nvPr/>
        </p:nvSpPr>
        <p:spPr>
          <a:xfrm>
            <a:off x="628442" y="1324385"/>
            <a:ext cx="271167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Идеи и аргументы автора в тексте не выстроены в последовательную схему, могут излагаться афористично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574615-E1D4-EE45-BDF9-494DB09E31A0}"/>
              </a:ext>
            </a:extLst>
          </p:cNvPr>
          <p:cNvSpPr txBox="1"/>
          <p:nvPr/>
        </p:nvSpPr>
        <p:spPr>
          <a:xfrm>
            <a:off x="7474664" y="63048"/>
            <a:ext cx="4347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Arial Narrow" panose="020B0604020202020204" pitchFamily="34" charset="0"/>
                <a:cs typeface="Arial Narrow" panose="020B0604020202020204" pitchFamily="34" charset="0"/>
              </a:rPr>
              <a:t>Сложности выполнения задания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4CFB6D-F809-374D-BD34-F10A53B4A05D}"/>
              </a:ext>
            </a:extLst>
          </p:cNvPr>
          <p:cNvSpPr txBox="1"/>
          <p:nvPr/>
        </p:nvSpPr>
        <p:spPr>
          <a:xfrm>
            <a:off x="5486399" y="912468"/>
            <a:ext cx="364709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Участник должен самостоятельно вычленить линии аргументации и систематизировать найденные в тексте аргументы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29733C-E84B-D04C-A886-EBB1D0C71D26}"/>
              </a:ext>
            </a:extLst>
          </p:cNvPr>
          <p:cNvSpPr txBox="1"/>
          <p:nvPr/>
        </p:nvSpPr>
        <p:spPr>
          <a:xfrm>
            <a:off x="5486400" y="4974730"/>
            <a:ext cx="364709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Критика позиции автора текста и обоснование альтернативной позиции требует умения опираться на знания, относящихся к  различным дисциплинам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627128-5FFA-834D-BF12-9EF47F39A994}"/>
              </a:ext>
            </a:extLst>
          </p:cNvPr>
          <p:cNvSpPr txBox="1"/>
          <p:nvPr/>
        </p:nvSpPr>
        <p:spPr>
          <a:xfrm>
            <a:off x="5486399" y="2751847"/>
            <a:ext cx="364709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Участник должен правильно соотнести обозначенные в тексте позиции по заданной проблеме и приводимые автором аргументы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9730E1B-F4BC-0E43-9BEB-FFF4A55DF3A6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3340112" y="1651132"/>
            <a:ext cx="2146287" cy="6889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461E81D-8133-0A40-B04D-C9508197B3FB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>
            <a:off x="3340112" y="2340048"/>
            <a:ext cx="2146287" cy="11504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4734573-E3AC-5143-85CF-6BB66F41641C}"/>
              </a:ext>
            </a:extLst>
          </p:cNvPr>
          <p:cNvSpPr txBox="1"/>
          <p:nvPr/>
        </p:nvSpPr>
        <p:spPr>
          <a:xfrm>
            <a:off x="687198" y="5221749"/>
            <a:ext cx="271167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Идеи и аргументы автора в тексте носят междисциплинарный характер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924FBD7D-DB20-0743-AE76-73DA84112C63}"/>
              </a:ext>
            </a:extLst>
          </p:cNvPr>
          <p:cNvCxnSpPr>
            <a:cxnSpLocks/>
            <a:stCxn id="16" idx="3"/>
            <a:endCxn id="10" idx="1"/>
          </p:cNvCxnSpPr>
          <p:nvPr/>
        </p:nvCxnSpPr>
        <p:spPr>
          <a:xfrm>
            <a:off x="3398868" y="5821914"/>
            <a:ext cx="2087532" cy="299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азвание 1">
            <a:extLst>
              <a:ext uri="{FF2B5EF4-FFF2-40B4-BE49-F238E27FC236}">
                <a16:creationId xmlns:a16="http://schemas.microsoft.com/office/drawing/2014/main" id="{759822BF-5819-9947-AE0A-39A82BABB5E0}"/>
              </a:ext>
            </a:extLst>
          </p:cNvPr>
          <p:cNvSpPr txBox="1">
            <a:spLocks/>
          </p:cNvSpPr>
          <p:nvPr/>
        </p:nvSpPr>
        <p:spPr>
          <a:xfrm>
            <a:off x="9238592" y="912467"/>
            <a:ext cx="2711669" cy="3316707"/>
          </a:xfrm>
          <a:prstGeom prst="rect">
            <a:avLst/>
          </a:prstGeom>
          <a:solidFill>
            <a:srgbClr val="B9CDE5"/>
          </a:solidFill>
          <a:ln>
            <a:solidFill>
              <a:srgbClr val="10253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800" b="1">
                <a:solidFill>
                  <a:srgbClr val="10253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800" dirty="0"/>
              <a:t>ВАЖНО: </a:t>
            </a:r>
            <a:br>
              <a:rPr lang="ru-RU" sz="1800" dirty="0"/>
            </a:br>
            <a:r>
              <a:rPr lang="ru-RU" sz="1800" dirty="0"/>
              <a:t>концентрировать внимание</a:t>
            </a:r>
          </a:p>
          <a:p>
            <a:r>
              <a:rPr lang="ru-RU" sz="1800" dirty="0"/>
              <a:t>на содержании текста, а не на форме</a:t>
            </a:r>
          </a:p>
        </p:txBody>
      </p:sp>
      <p:sp>
        <p:nvSpPr>
          <p:cNvPr id="64" name="Название 1">
            <a:extLst>
              <a:ext uri="{FF2B5EF4-FFF2-40B4-BE49-F238E27FC236}">
                <a16:creationId xmlns:a16="http://schemas.microsoft.com/office/drawing/2014/main" id="{5B2AE5FB-141D-F34B-AB12-2B7CA784734B}"/>
              </a:ext>
            </a:extLst>
          </p:cNvPr>
          <p:cNvSpPr txBox="1">
            <a:spLocks/>
          </p:cNvSpPr>
          <p:nvPr/>
        </p:nvSpPr>
        <p:spPr>
          <a:xfrm>
            <a:off x="9312166" y="4976278"/>
            <a:ext cx="2638095" cy="1754326"/>
          </a:xfrm>
          <a:prstGeom prst="rect">
            <a:avLst/>
          </a:prstGeom>
          <a:solidFill>
            <a:srgbClr val="B9CDE5"/>
          </a:solidFill>
          <a:ln>
            <a:solidFill>
              <a:srgbClr val="10253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800" b="1">
                <a:solidFill>
                  <a:srgbClr val="10253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800" dirty="0"/>
              <a:t>ВАЖНО: </a:t>
            </a:r>
            <a:br>
              <a:rPr lang="ru-RU" sz="1800" dirty="0"/>
            </a:br>
            <a:r>
              <a:rPr lang="ru-RU" sz="1800" dirty="0"/>
              <a:t>работать в проблемном поле и с понятийным аппаратом обществознания</a:t>
            </a:r>
          </a:p>
        </p:txBody>
      </p:sp>
      <p:pic>
        <p:nvPicPr>
          <p:cNvPr id="65" name="Изображение 2">
            <a:extLst>
              <a:ext uri="{FF2B5EF4-FFF2-40B4-BE49-F238E27FC236}">
                <a16:creationId xmlns:a16="http://schemas.microsoft.com/office/drawing/2014/main" id="{8DEFA422-0594-134D-95CA-66A420AAB47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780846" y="3502344"/>
            <a:ext cx="1768687" cy="1572771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3079A889-B7C6-2A4A-91CC-DC85618FC958}"/>
              </a:ext>
            </a:extLst>
          </p:cNvPr>
          <p:cNvSpPr txBox="1"/>
          <p:nvPr/>
        </p:nvSpPr>
        <p:spPr>
          <a:xfrm>
            <a:off x="3398868" y="232326"/>
            <a:ext cx="533458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АНАЛИЗ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405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09294" y="2656064"/>
            <a:ext cx="43755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РАЗНООБРАЗИЕ </a:t>
            </a:r>
            <a:r>
              <a:rPr lang="ru-RU" sz="2400" b="1" dirty="0">
                <a:latin typeface="+mj-lt"/>
                <a:ea typeface="+mj-ea"/>
                <a:cs typeface="+mj-cs"/>
              </a:rPr>
              <a:t>ИНФОРМАЦИИ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ОГЛЯНИТЕСЬ –</a:t>
            </a:r>
            <a:r>
              <a:rPr lang="ru-RU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 УВИДИТЕ: </a:t>
            </a:r>
            <a:r>
              <a:rPr lang="ru-RU" sz="2400" b="1" dirty="0">
                <a:latin typeface="+mj-lt"/>
                <a:ea typeface="+mj-ea"/>
                <a:cs typeface="+mj-cs"/>
              </a:rPr>
              <a:t>ИНФОРМАЦИЯ ОБ ОБЩЕСТВЕ</a:t>
            </a:r>
            <a:r>
              <a:rPr lang="ru-RU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ВОКРУГ НАС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 r="19429" b="4"/>
          <a:stretch/>
        </p:blipFill>
        <p:spPr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5" r="23316" b="1"/>
          <a:stretch/>
        </p:blipFill>
        <p:spPr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66" b="1"/>
          <a:stretch/>
        </p:blipFill>
        <p:spPr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8" r="1947" b="-6"/>
          <a:stretch/>
        </p:blipFill>
        <p:spPr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</p:spPr>
      </p:pic>
      <p:sp>
        <p:nvSpPr>
          <p:cNvPr id="6" name="TextBox 5"/>
          <p:cNvSpPr txBox="1"/>
          <p:nvPr/>
        </p:nvSpPr>
        <p:spPr>
          <a:xfrm>
            <a:off x="2262245" y="4610813"/>
            <a:ext cx="1757774" cy="18661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6805" tIns="38403" rIns="76805" bIns="38403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1687" dirty="0"/>
              <a:t>- схема</a:t>
            </a:r>
            <a:endParaRPr lang="ru-RU" sz="1687"/>
          </a:p>
          <a:p>
            <a:pPr algn="l">
              <a:spcAft>
                <a:spcPts val="600"/>
              </a:spcAft>
            </a:pPr>
            <a:r>
              <a:rPr lang="ru-RU" sz="1687" dirty="0"/>
              <a:t>- правила пользования</a:t>
            </a:r>
            <a:endParaRPr lang="ru-RU" sz="1687"/>
          </a:p>
          <a:p>
            <a:pPr algn="l">
              <a:spcAft>
                <a:spcPts val="600"/>
              </a:spcAft>
            </a:pPr>
            <a:r>
              <a:rPr lang="ru-RU" sz="1687" dirty="0"/>
              <a:t>- прейскурант цен</a:t>
            </a:r>
            <a:endParaRPr lang="ru-RU" sz="1687"/>
          </a:p>
          <a:p>
            <a:pPr marL="241093" indent="-241093">
              <a:spcAft>
                <a:spcPts val="600"/>
              </a:spcAft>
              <a:buFontTx/>
              <a:buChar char="-"/>
            </a:pPr>
            <a:r>
              <a:rPr lang="ru-RU" sz="1687" dirty="0"/>
              <a:t>билет</a:t>
            </a:r>
            <a:endParaRPr lang="ru-RU" sz="1687"/>
          </a:p>
        </p:txBody>
      </p:sp>
      <p:sp>
        <p:nvSpPr>
          <p:cNvPr id="12" name="TextBox 11"/>
          <p:cNvSpPr txBox="1"/>
          <p:nvPr/>
        </p:nvSpPr>
        <p:spPr>
          <a:xfrm>
            <a:off x="1545698" y="2464602"/>
            <a:ext cx="1757775" cy="13468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6805" tIns="38403" rIns="76805" bIns="38403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1687" dirty="0"/>
              <a:t>- график приема</a:t>
            </a:r>
            <a:endParaRPr lang="ru-RU" sz="1687"/>
          </a:p>
          <a:p>
            <a:pPr algn="l">
              <a:spcAft>
                <a:spcPts val="600"/>
              </a:spcAft>
            </a:pPr>
            <a:r>
              <a:rPr lang="ru-RU" sz="1687" dirty="0"/>
              <a:t>- объявление</a:t>
            </a:r>
            <a:endParaRPr lang="ru-RU" sz="1687"/>
          </a:p>
          <a:p>
            <a:pPr algn="l">
              <a:spcAft>
                <a:spcPts val="600"/>
              </a:spcAft>
            </a:pPr>
            <a:r>
              <a:rPr lang="ru-RU" sz="1687" dirty="0"/>
              <a:t>- рецепт</a:t>
            </a:r>
            <a:endParaRPr lang="ru-RU" sz="1687"/>
          </a:p>
          <a:p>
            <a:pPr marL="241093" indent="-241093">
              <a:spcAft>
                <a:spcPts val="600"/>
              </a:spcAft>
              <a:buFontTx/>
              <a:buChar char="-"/>
            </a:pPr>
            <a:r>
              <a:rPr lang="ru-RU" sz="1687" dirty="0"/>
              <a:t>справка</a:t>
            </a:r>
            <a:endParaRPr lang="ru-RU" sz="1687"/>
          </a:p>
        </p:txBody>
      </p:sp>
      <p:sp>
        <p:nvSpPr>
          <p:cNvPr id="13" name="TextBox 12"/>
          <p:cNvSpPr txBox="1"/>
          <p:nvPr/>
        </p:nvSpPr>
        <p:spPr>
          <a:xfrm>
            <a:off x="3182594" y="512719"/>
            <a:ext cx="1861048" cy="16065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6805" tIns="38403" rIns="76805" bIns="38403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1687" dirty="0"/>
              <a:t>- режим работы</a:t>
            </a:r>
            <a:endParaRPr lang="ru-RU" sz="1687"/>
          </a:p>
          <a:p>
            <a:pPr algn="l">
              <a:spcAft>
                <a:spcPts val="600"/>
              </a:spcAft>
            </a:pPr>
            <a:r>
              <a:rPr lang="ru-RU" sz="1687" dirty="0"/>
              <a:t>- меню</a:t>
            </a:r>
            <a:endParaRPr lang="ru-RU" sz="1687"/>
          </a:p>
          <a:p>
            <a:pPr algn="l">
              <a:spcAft>
                <a:spcPts val="600"/>
              </a:spcAft>
            </a:pPr>
            <a:r>
              <a:rPr lang="ru-RU" sz="1687" dirty="0"/>
              <a:t>- реклама</a:t>
            </a:r>
            <a:endParaRPr lang="ru-RU" sz="1687"/>
          </a:p>
          <a:p>
            <a:pPr marL="241093" indent="-241093">
              <a:spcAft>
                <a:spcPts val="600"/>
              </a:spcAft>
              <a:buFontTx/>
              <a:buChar char="-"/>
            </a:pPr>
            <a:r>
              <a:rPr lang="ru-RU" sz="1687" dirty="0"/>
              <a:t>книга жалоб                                и предложений</a:t>
            </a:r>
            <a:endParaRPr lang="ru-RU" sz="1687"/>
          </a:p>
        </p:txBody>
      </p:sp>
    </p:spTree>
    <p:extLst>
      <p:ext uri="{BB962C8B-B14F-4D97-AF65-F5344CB8AC3E}">
        <p14:creationId xmlns:p14="http://schemas.microsoft.com/office/powerpoint/2010/main" val="627367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70908" y="1220919"/>
            <a:ext cx="542578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БЛАГОДАРИМ ЗА ВНИМАНИЕ!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Block Arc 42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13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B44287-807E-ED49-94CF-9F50B7640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r="5954" b="-2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D6A08-CC9D-4245-B1A9-D149C4B80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3200" dirty="0">
                <a:latin typeface="+mn-lt"/>
              </a:rPr>
              <a:t>СОЦИУМ —  сложная структура </a:t>
            </a:r>
            <a:br>
              <a:rPr lang="ru-RU" sz="3200" dirty="0">
                <a:latin typeface="+mn-lt"/>
              </a:rPr>
            </a:br>
            <a:br>
              <a:rPr lang="ru-RU" sz="3200" dirty="0">
                <a:latin typeface="+mn-lt"/>
              </a:rPr>
            </a:br>
            <a:r>
              <a:rPr lang="ru-RU" sz="3200" dirty="0">
                <a:latin typeface="+mn-lt"/>
              </a:rPr>
              <a:t>Социальные действия имеют </a:t>
            </a:r>
            <a:r>
              <a:rPr lang="ru-RU" sz="3200" i="1" dirty="0">
                <a:latin typeface="+mn-lt"/>
              </a:rPr>
              <a:t>различные</a:t>
            </a:r>
            <a:r>
              <a:rPr lang="ru-RU" sz="3200" dirty="0">
                <a:latin typeface="+mn-lt"/>
              </a:rPr>
              <a:t> последствия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648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6D93FE-048A-624E-B0AC-E5DFD42272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1" r="17120"/>
          <a:stretch/>
        </p:blipFill>
        <p:spPr bwMode="auto">
          <a:xfrm>
            <a:off x="4224841" y="-13855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A1F9B-2A91-C34F-8099-4C0B41346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29" y="706582"/>
            <a:ext cx="4023360" cy="114324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800" b="1" dirty="0">
                <a:latin typeface="+mn-lt"/>
              </a:rPr>
              <a:t>Старшеклассники - самостоятельные взрослые люди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81A843-3B4D-BA44-B162-BCFC9513918E}"/>
              </a:ext>
            </a:extLst>
          </p:cNvPr>
          <p:cNvSpPr/>
          <p:nvPr/>
        </p:nvSpPr>
        <p:spPr>
          <a:xfrm>
            <a:off x="2967212" y="5426444"/>
            <a:ext cx="8395854" cy="10529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4800" b="1" dirty="0"/>
              <a:t>Задания</a:t>
            </a:r>
            <a:endParaRPr lang="ru-RU" sz="4800" b="1"/>
          </a:p>
        </p:txBody>
      </p:sp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id="{15023AE8-360F-B540-BC66-424F40911A12}"/>
              </a:ext>
            </a:extLst>
          </p:cNvPr>
          <p:cNvSpPr/>
          <p:nvPr/>
        </p:nvSpPr>
        <p:spPr>
          <a:xfrm>
            <a:off x="2068917" y="1825115"/>
            <a:ext cx="568036" cy="755998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7AE3B9E-9BD3-2D40-A023-4B6AD5C15F6C}"/>
              </a:ext>
            </a:extLst>
          </p:cNvPr>
          <p:cNvSpPr/>
          <p:nvPr/>
        </p:nvSpPr>
        <p:spPr>
          <a:xfrm>
            <a:off x="247044" y="2743521"/>
            <a:ext cx="47798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умение за поверхностными социальными явлениями видеть сущностные процессы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навыки критического мышления, позволяющие не попадать в плен внешних влияний и демагогических построений</a:t>
            </a:r>
            <a:endParaRPr lang="en-US" sz="2400" b="1" i="1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6494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BA9453E-7134-394E-A459-F6FE416AB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r="31675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43" name="Freeform: Shape 14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5" name="Freeform: Shape 14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625025-5BEB-2945-958F-68BD5D5C3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«Единство места и времени»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FEB7C1-C621-5349-9689-B86BE098E9EC}"/>
              </a:ext>
            </a:extLst>
          </p:cNvPr>
          <p:cNvSpPr txBox="1"/>
          <p:nvPr/>
        </p:nvSpPr>
        <p:spPr>
          <a:xfrm>
            <a:off x="477981" y="4826833"/>
            <a:ext cx="3869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ЖЮРИ – единый механизм:</a:t>
            </a:r>
          </a:p>
          <a:p>
            <a:r>
              <a:rPr lang="ru-RU" sz="2400" dirty="0"/>
              <a:t>Согласование критериев, доработка по мере необходимости</a:t>
            </a:r>
          </a:p>
        </p:txBody>
      </p:sp>
    </p:spTree>
    <p:extLst>
      <p:ext uri="{BB962C8B-B14F-4D97-AF65-F5344CB8AC3E}">
        <p14:creationId xmlns:p14="http://schemas.microsoft.com/office/powerpoint/2010/main" val="4132980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4E2C76F-6224-7240-A1D2-0C9B724BF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" r="5449" b="1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B6476-C88C-E042-BDFE-39BD53C1B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606573"/>
            <a:ext cx="4023360" cy="27199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3200" b="1" dirty="0"/>
              <a:t>СОЧЕТАНИЕ  хорошо знакомых типов заданий и заданий новых и неожиданных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7E97959-D85E-B444-9D20-80A3B8923700}"/>
              </a:ext>
            </a:extLst>
          </p:cNvPr>
          <p:cNvSpPr/>
          <p:nvPr/>
        </p:nvSpPr>
        <p:spPr>
          <a:xfrm>
            <a:off x="559176" y="4668918"/>
            <a:ext cx="3550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/>
              <a:t>«</a:t>
            </a:r>
            <a:r>
              <a:rPr lang="ru-RU" sz="2800" b="1" i="1" dirty="0"/>
              <a:t>С</a:t>
            </a:r>
            <a:r>
              <a:rPr lang="en-US" sz="2800" b="1" i="1" dirty="0" err="1"/>
              <a:t>порт</a:t>
            </a:r>
            <a:r>
              <a:rPr lang="en-US" sz="2800" b="1" i="1" dirty="0"/>
              <a:t> </a:t>
            </a:r>
            <a:r>
              <a:rPr lang="ru-RU" sz="2800" b="1" i="1" dirty="0"/>
              <a:t>спортсмена</a:t>
            </a:r>
            <a:r>
              <a:rPr lang="en-US" sz="2800" b="1" i="1" dirty="0"/>
              <a:t>»</a:t>
            </a:r>
            <a:r>
              <a:rPr lang="ru-RU" sz="2800" b="1" i="1" dirty="0"/>
              <a:t> не превращается в </a:t>
            </a:r>
            <a:r>
              <a:rPr lang="en-US" sz="2800" b="1" i="1" dirty="0"/>
              <a:t>«</a:t>
            </a:r>
            <a:r>
              <a:rPr lang="en-US" sz="2800" b="1" i="1" dirty="0" err="1"/>
              <a:t>спорт</a:t>
            </a:r>
            <a:r>
              <a:rPr lang="en-US" sz="2800" b="1" i="1" dirty="0"/>
              <a:t> </a:t>
            </a:r>
            <a:r>
              <a:rPr lang="ru-RU" sz="2800" b="1" i="1" dirty="0"/>
              <a:t>тренера</a:t>
            </a:r>
            <a:r>
              <a:rPr lang="en-US" sz="2800" b="1" i="1" dirty="0"/>
              <a:t>»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212708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1A104-6CB7-1442-9917-6E25B55E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1" dirty="0" err="1"/>
              <a:t>Татьяна</a:t>
            </a:r>
            <a:r>
              <a:rPr lang="en-US" sz="2600" b="1" dirty="0"/>
              <a:t> </a:t>
            </a:r>
            <a:r>
              <a:rPr lang="en-US" sz="2600" b="1" dirty="0" err="1"/>
              <a:t>Анатольевна</a:t>
            </a:r>
            <a:r>
              <a:rPr lang="en-US" sz="2600" b="1" dirty="0"/>
              <a:t> </a:t>
            </a:r>
            <a:r>
              <a:rPr lang="en-US" sz="2600" b="1" dirty="0" err="1"/>
              <a:t>Тарасова</a:t>
            </a:r>
            <a:r>
              <a:rPr lang="en-US" sz="2600" b="1" dirty="0"/>
              <a:t> </a:t>
            </a:r>
            <a:br>
              <a:rPr lang="en-US" sz="2600" b="1" dirty="0"/>
            </a:br>
            <a:endParaRPr lang="en-US" sz="26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CF5CF3-01C7-D543-88D4-912FF5B83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8493" y="2514600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 err="1"/>
              <a:t>Её</a:t>
            </a:r>
            <a:r>
              <a:rPr lang="en-US" sz="1200" dirty="0"/>
              <a:t> </a:t>
            </a:r>
            <a:r>
              <a:rPr lang="en-US" sz="1200" dirty="0" err="1"/>
              <a:t>ученики</a:t>
            </a:r>
            <a:r>
              <a:rPr lang="en-US" sz="1200" dirty="0"/>
              <a:t> </a:t>
            </a:r>
            <a:r>
              <a:rPr lang="en-US" sz="1200" dirty="0" err="1"/>
              <a:t>выиграли</a:t>
            </a:r>
            <a:r>
              <a:rPr lang="en-US" sz="1200" dirty="0"/>
              <a:t> </a:t>
            </a:r>
            <a:r>
              <a:rPr lang="en-US" sz="1200" dirty="0" err="1"/>
              <a:t>в</a:t>
            </a:r>
            <a:r>
              <a:rPr lang="en-US" sz="1200" dirty="0"/>
              <a:t> </a:t>
            </a:r>
            <a:r>
              <a:rPr lang="en-US" sz="1200" dirty="0" err="1"/>
              <a:t>общей</a:t>
            </a:r>
            <a:r>
              <a:rPr lang="en-US" sz="1200" dirty="0"/>
              <a:t> </a:t>
            </a:r>
            <a:r>
              <a:rPr lang="en-US" sz="1200" dirty="0" err="1"/>
              <a:t>сложности</a:t>
            </a:r>
            <a:r>
              <a:rPr lang="en-US" sz="1200" dirty="0"/>
              <a:t> 41 </a:t>
            </a:r>
            <a:r>
              <a:rPr lang="en-US" sz="1200" dirty="0" err="1"/>
              <a:t>золотую</a:t>
            </a:r>
            <a:r>
              <a:rPr lang="en-US" sz="1200" dirty="0"/>
              <a:t> </a:t>
            </a:r>
            <a:r>
              <a:rPr lang="en-US" sz="1200" dirty="0" err="1"/>
              <a:t>медаль</a:t>
            </a:r>
            <a:r>
              <a:rPr lang="en-US" sz="1200" dirty="0"/>
              <a:t> </a:t>
            </a:r>
            <a:r>
              <a:rPr lang="en-US" sz="1200" dirty="0" err="1"/>
              <a:t>на</a:t>
            </a:r>
            <a:r>
              <a:rPr lang="en-US" sz="1200" dirty="0"/>
              <a:t> </a:t>
            </a:r>
            <a:r>
              <a:rPr lang="en-US" sz="1200" dirty="0" err="1"/>
              <a:t>чемпионатах</a:t>
            </a:r>
            <a:r>
              <a:rPr lang="en-US" sz="1200" dirty="0"/>
              <a:t> </a:t>
            </a:r>
            <a:r>
              <a:rPr lang="en-US" sz="1200" dirty="0" err="1"/>
              <a:t>мира</a:t>
            </a:r>
            <a:r>
              <a:rPr lang="en-US" sz="1200" dirty="0"/>
              <a:t> </a:t>
            </a:r>
            <a:r>
              <a:rPr lang="en-US" sz="1200" dirty="0" err="1"/>
              <a:t>и</a:t>
            </a:r>
            <a:r>
              <a:rPr lang="en-US" sz="1200" dirty="0"/>
              <a:t> </a:t>
            </a:r>
            <a:r>
              <a:rPr lang="en-US" sz="1200" dirty="0" err="1"/>
              <a:t>Европы</a:t>
            </a:r>
            <a:r>
              <a:rPr lang="en-US" sz="1200" dirty="0"/>
              <a:t>,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 err="1"/>
              <a:t>а</a:t>
            </a:r>
            <a:r>
              <a:rPr lang="en-US" sz="1200" dirty="0"/>
              <a:t> </a:t>
            </a:r>
            <a:r>
              <a:rPr lang="en-US" sz="1200" dirty="0" err="1"/>
              <a:t>также</a:t>
            </a:r>
            <a:r>
              <a:rPr lang="en-US" sz="1200" dirty="0"/>
              <a:t> </a:t>
            </a:r>
            <a:r>
              <a:rPr lang="en-US" sz="1200" dirty="0" err="1"/>
              <a:t>семь</a:t>
            </a:r>
            <a:r>
              <a:rPr lang="en-US" sz="1200" dirty="0"/>
              <a:t> </a:t>
            </a:r>
            <a:r>
              <a:rPr lang="en-US" sz="1200" dirty="0" err="1"/>
              <a:t>золотых</a:t>
            </a:r>
            <a:r>
              <a:rPr lang="en-US" sz="1200" dirty="0"/>
              <a:t> </a:t>
            </a:r>
            <a:r>
              <a:rPr lang="en-US" sz="1200" dirty="0" err="1"/>
              <a:t>олимпийских</a:t>
            </a:r>
            <a:r>
              <a:rPr lang="en-US" sz="1200" dirty="0"/>
              <a:t> </a:t>
            </a:r>
            <a:r>
              <a:rPr lang="en-US" sz="1200" dirty="0" err="1"/>
              <a:t>медалей</a:t>
            </a:r>
            <a:r>
              <a:rPr lang="en-US" sz="1200" dirty="0"/>
              <a:t> </a:t>
            </a:r>
            <a:r>
              <a:rPr lang="en-US" sz="1200" dirty="0" err="1"/>
              <a:t>в</a:t>
            </a:r>
            <a:r>
              <a:rPr lang="en-US" sz="1200" dirty="0"/>
              <a:t> </a:t>
            </a:r>
            <a:r>
              <a:rPr lang="en-US" sz="1200" dirty="0" err="1"/>
              <a:t>трёх</a:t>
            </a:r>
            <a:r>
              <a:rPr lang="en-US" sz="1200" dirty="0"/>
              <a:t> </a:t>
            </a:r>
            <a:r>
              <a:rPr lang="en-US" sz="1200" dirty="0" err="1"/>
              <a:t>дисциплинах</a:t>
            </a:r>
            <a:r>
              <a:rPr lang="en-US" sz="1200" dirty="0"/>
              <a:t> </a:t>
            </a:r>
            <a:r>
              <a:rPr lang="en-US" sz="1200" dirty="0" err="1"/>
              <a:t>из</a:t>
            </a:r>
            <a:r>
              <a:rPr lang="en-US" sz="1200" dirty="0"/>
              <a:t> </a:t>
            </a:r>
            <a:r>
              <a:rPr lang="en-US" sz="1200" dirty="0" err="1"/>
              <a:t>четырёх</a:t>
            </a:r>
            <a:r>
              <a:rPr lang="en-US" sz="1200" dirty="0"/>
              <a:t> </a:t>
            </a:r>
            <a:r>
              <a:rPr lang="en-US" sz="1200" dirty="0" err="1"/>
              <a:t>возможных</a:t>
            </a:r>
            <a:r>
              <a:rPr lang="en-US" sz="1200" dirty="0"/>
              <a:t>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>
                <a:hlinkClick r:id="rId2" tooltip="Роднина, Ирина Константиновна"/>
              </a:rPr>
              <a:t>Ирина Роднина</a:t>
            </a:r>
            <a:r>
              <a:rPr lang="en-US" sz="1200" dirty="0"/>
              <a:t> </a:t>
            </a:r>
            <a:r>
              <a:rPr lang="en-US" sz="1200" dirty="0" err="1"/>
              <a:t>и</a:t>
            </a:r>
            <a:r>
              <a:rPr lang="en-US" sz="1200" dirty="0"/>
              <a:t> </a:t>
            </a:r>
            <a:r>
              <a:rPr lang="en-US" sz="1200" dirty="0">
                <a:hlinkClick r:id="rId3" tooltip="Зайцев, Александр Геннадиевич"/>
              </a:rPr>
              <a:t>Александр Зайцев</a:t>
            </a:r>
            <a:r>
              <a:rPr lang="en-US" sz="1200" dirty="0"/>
              <a:t> (</a:t>
            </a:r>
            <a:r>
              <a:rPr lang="en-US" sz="1200" dirty="0" err="1"/>
              <a:t>парное</a:t>
            </a:r>
            <a:r>
              <a:rPr lang="en-US" sz="1200" dirty="0"/>
              <a:t> </a:t>
            </a:r>
            <a:r>
              <a:rPr lang="en-US" sz="1200" dirty="0" err="1"/>
              <a:t>катание</a:t>
            </a:r>
            <a:r>
              <a:rPr lang="en-US" sz="1200" dirty="0"/>
              <a:t> — 1976 </a:t>
            </a:r>
            <a:r>
              <a:rPr lang="en-US" sz="1200" dirty="0" err="1"/>
              <a:t>и</a:t>
            </a:r>
            <a:r>
              <a:rPr lang="en-US" sz="1200" dirty="0"/>
              <a:t> 1980 </a:t>
            </a:r>
            <a:r>
              <a:rPr lang="en-US" sz="1200" dirty="0" err="1"/>
              <a:t>годы</a:t>
            </a:r>
            <a:r>
              <a:rPr lang="en-US" sz="1200" dirty="0"/>
              <a:t>),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>
                <a:hlinkClick r:id="rId4" tooltip="Бестемьянова, Наталья Филимоновна"/>
              </a:rPr>
              <a:t>Наталья Бестемьянова</a:t>
            </a:r>
            <a:r>
              <a:rPr lang="en-US" sz="1200" dirty="0"/>
              <a:t> </a:t>
            </a:r>
            <a:r>
              <a:rPr lang="en-US" sz="1200" dirty="0" err="1"/>
              <a:t>и</a:t>
            </a:r>
            <a:r>
              <a:rPr lang="en-US" sz="1200" dirty="0"/>
              <a:t> </a:t>
            </a:r>
            <a:r>
              <a:rPr lang="en-US" sz="1200" dirty="0">
                <a:hlinkClick r:id="rId5" tooltip="Букин, Андрей Анатольевич"/>
              </a:rPr>
              <a:t>Андрей Букин</a:t>
            </a:r>
            <a:r>
              <a:rPr lang="en-US" sz="1200" dirty="0"/>
              <a:t> (</a:t>
            </a:r>
            <a:r>
              <a:rPr lang="en-US" sz="1200" dirty="0" err="1"/>
              <a:t>спортивные</a:t>
            </a:r>
            <a:r>
              <a:rPr lang="en-US" sz="1200" dirty="0"/>
              <a:t> </a:t>
            </a:r>
            <a:r>
              <a:rPr lang="en-US" sz="1200" dirty="0" err="1"/>
              <a:t>танцы</a:t>
            </a:r>
            <a:r>
              <a:rPr lang="en-US" sz="1200" dirty="0"/>
              <a:t> — 1988 </a:t>
            </a:r>
            <a:r>
              <a:rPr lang="en-US" sz="1200" dirty="0" err="1"/>
              <a:t>год</a:t>
            </a:r>
            <a:r>
              <a:rPr lang="en-US" sz="1200" dirty="0"/>
              <a:t>),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>
                <a:hlinkClick r:id="rId6" tooltip="Климова, Марина Владимировна"/>
              </a:rPr>
              <a:t>Марина Климова</a:t>
            </a:r>
            <a:r>
              <a:rPr lang="en-US" sz="1200" dirty="0"/>
              <a:t> </a:t>
            </a:r>
            <a:r>
              <a:rPr lang="en-US" sz="1200" dirty="0" err="1"/>
              <a:t>и</a:t>
            </a:r>
            <a:r>
              <a:rPr lang="en-US" sz="1200" dirty="0"/>
              <a:t> </a:t>
            </a:r>
            <a:r>
              <a:rPr lang="en-US" sz="1200" dirty="0">
                <a:hlinkClick r:id="rId7" tooltip="Пономаренко, Сергей Владиленович"/>
              </a:rPr>
              <a:t>Сергей Пономаренко</a:t>
            </a:r>
            <a:r>
              <a:rPr lang="en-US" sz="1200" dirty="0"/>
              <a:t> (</a:t>
            </a:r>
            <a:r>
              <a:rPr lang="en-US" sz="1200" dirty="0" err="1"/>
              <a:t>спортивные</a:t>
            </a:r>
            <a:r>
              <a:rPr lang="en-US" sz="1200" dirty="0"/>
              <a:t> </a:t>
            </a:r>
            <a:r>
              <a:rPr lang="en-US" sz="1200" dirty="0" err="1"/>
              <a:t>танцы</a:t>
            </a:r>
            <a:r>
              <a:rPr lang="en-US" sz="1200" dirty="0"/>
              <a:t> — 1992 </a:t>
            </a:r>
            <a:r>
              <a:rPr lang="en-US" sz="1200" dirty="0" err="1"/>
              <a:t>год</a:t>
            </a:r>
            <a:r>
              <a:rPr lang="en-US" sz="1200" dirty="0"/>
              <a:t>),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>
                <a:hlinkClick r:id="rId8" tooltip="Кулик, Илья Александрович (фигурист)"/>
              </a:rPr>
              <a:t>Илья Кулик</a:t>
            </a:r>
            <a:r>
              <a:rPr lang="en-US" sz="1200" dirty="0"/>
              <a:t> (</a:t>
            </a:r>
            <a:r>
              <a:rPr lang="en-US" sz="1200" dirty="0" err="1"/>
              <a:t>мужское</a:t>
            </a:r>
            <a:r>
              <a:rPr lang="en-US" sz="1200" dirty="0"/>
              <a:t> </a:t>
            </a:r>
            <a:r>
              <a:rPr lang="en-US" sz="1200" dirty="0" err="1"/>
              <a:t>одиночное</a:t>
            </a:r>
            <a:r>
              <a:rPr lang="en-US" sz="1200" dirty="0"/>
              <a:t> </a:t>
            </a:r>
            <a:r>
              <a:rPr lang="en-US" sz="1200" dirty="0" err="1"/>
              <a:t>катание</a:t>
            </a:r>
            <a:r>
              <a:rPr lang="en-US" sz="1200" dirty="0"/>
              <a:t> — 1998 </a:t>
            </a:r>
            <a:r>
              <a:rPr lang="en-US" sz="1200" dirty="0" err="1"/>
              <a:t>год</a:t>
            </a:r>
            <a:r>
              <a:rPr lang="en-US" sz="1200" dirty="0"/>
              <a:t>),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>
                <a:hlinkClick r:id="rId9" tooltip="Грищук, Оксана Владимировна"/>
              </a:rPr>
              <a:t>Оксана Грищук</a:t>
            </a:r>
            <a:r>
              <a:rPr lang="en-US" sz="1200" dirty="0"/>
              <a:t> </a:t>
            </a:r>
            <a:r>
              <a:rPr lang="en-US" sz="1200" dirty="0" err="1"/>
              <a:t>и</a:t>
            </a:r>
            <a:r>
              <a:rPr lang="en-US" sz="1200" dirty="0"/>
              <a:t> </a:t>
            </a:r>
            <a:r>
              <a:rPr lang="en-US" sz="1200" dirty="0">
                <a:hlinkClick r:id="rId10" tooltip="Платов, Евгений Аркадьевич"/>
              </a:rPr>
              <a:t>Евгений Платов</a:t>
            </a:r>
            <a:r>
              <a:rPr lang="en-US" sz="1200" dirty="0"/>
              <a:t> (</a:t>
            </a:r>
            <a:r>
              <a:rPr lang="en-US" sz="1200" dirty="0" err="1"/>
              <a:t>спортивные</a:t>
            </a:r>
            <a:r>
              <a:rPr lang="en-US" sz="1200" dirty="0"/>
              <a:t> </a:t>
            </a:r>
            <a:r>
              <a:rPr lang="en-US" sz="1200" dirty="0" err="1"/>
              <a:t>танцы</a:t>
            </a:r>
            <a:r>
              <a:rPr lang="en-US" sz="1200" dirty="0"/>
              <a:t> — 1998 </a:t>
            </a:r>
            <a:r>
              <a:rPr lang="en-US" sz="1200" dirty="0" err="1"/>
              <a:t>год</a:t>
            </a:r>
            <a:r>
              <a:rPr lang="en-US" sz="1200" dirty="0"/>
              <a:t>),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>
                <a:hlinkClick r:id="rId11" tooltip="Ягудин, Алексей Константинович"/>
              </a:rPr>
              <a:t>Алексей Ягудин</a:t>
            </a:r>
            <a:r>
              <a:rPr lang="en-US" sz="1200" dirty="0"/>
              <a:t> (</a:t>
            </a:r>
            <a:r>
              <a:rPr lang="en-US" sz="1200" dirty="0" err="1"/>
              <a:t>мужское</a:t>
            </a:r>
            <a:r>
              <a:rPr lang="en-US" sz="1200" dirty="0"/>
              <a:t> </a:t>
            </a:r>
            <a:r>
              <a:rPr lang="en-US" sz="1200" dirty="0" err="1"/>
              <a:t>одиночное</a:t>
            </a:r>
            <a:r>
              <a:rPr lang="en-US" sz="1200" dirty="0"/>
              <a:t> </a:t>
            </a:r>
            <a:r>
              <a:rPr lang="en-US" sz="1200" dirty="0" err="1"/>
              <a:t>катание</a:t>
            </a:r>
            <a:r>
              <a:rPr lang="en-US" sz="1200" dirty="0"/>
              <a:t> — 2002 </a:t>
            </a:r>
            <a:r>
              <a:rPr lang="en-US" sz="1200" dirty="0" err="1"/>
              <a:t>год</a:t>
            </a:r>
            <a:r>
              <a:rPr lang="en-US" sz="1200" dirty="0"/>
              <a:t>).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8" name="Рисунок 7" descr="Изображение выглядит как человек, молодой, носит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1D45893A-1D69-354B-B2F0-E9AD86F834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12"/>
          <a:srcRect l="19886" r="19887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7643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еловек, спорт, дорога, корт&#10;&#10;Автоматически созданное описание">
            <a:extLst>
              <a:ext uri="{FF2B5EF4-FFF2-40B4-BE49-F238E27FC236}">
                <a16:creationId xmlns:a16="http://schemas.microsoft.com/office/drawing/2014/main" id="{0BCB7AE0-02DD-C14A-B571-C1C95449943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859" r="905" b="-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86378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007FF-B5E9-6C4E-85B8-A41CDD0AE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403" y="1236573"/>
            <a:ext cx="6105194" cy="418055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Мы понимаем, что успех на Всероссийской олимпиаде невозможен без большой, сложной, ответственной и творческой работы наставников.</a:t>
            </a:r>
            <a:br>
              <a:rPr lang="ru-RU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ru-RU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Честь вам и хвала, наставники!!!</a:t>
            </a:r>
            <a:br>
              <a:rPr lang="ru-RU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ru-RU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ru-RU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(Но пусть </a:t>
            </a:r>
            <a:r>
              <a:rPr lang="ru-RU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Всеросс</a:t>
            </a:r>
            <a:r>
              <a:rPr lang="ru-RU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остается чуть-чуть «спортом спортсменов».)</a:t>
            </a:r>
          </a:p>
        </p:txBody>
      </p:sp>
    </p:spTree>
    <p:extLst>
      <p:ext uri="{BB962C8B-B14F-4D97-AF65-F5344CB8AC3E}">
        <p14:creationId xmlns:p14="http://schemas.microsoft.com/office/powerpoint/2010/main" val="2452702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1257</Words>
  <Application>Microsoft Macintosh PowerPoint</Application>
  <PresentationFormat>Широкоэкранный</PresentationFormat>
  <Paragraphs>199</Paragraphs>
  <Slides>24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Wingdings</vt:lpstr>
      <vt:lpstr>Тема Office</vt:lpstr>
      <vt:lpstr>ВСЕРОССИЙСКАЯ ОЛИМПИАДА ШКОЛЬНИКОВ ПО ОБЩЕСТВОЗНАНИЮ </vt:lpstr>
      <vt:lpstr>Старшеклассники - самостоятельные взрослые люди </vt:lpstr>
      <vt:lpstr>СОЦИУМ —  сложная структура   Социальные действия имеют различные последствия</vt:lpstr>
      <vt:lpstr>Старшеклассники - самостоятельные взрослые люди </vt:lpstr>
      <vt:lpstr>«Единство места и времени» </vt:lpstr>
      <vt:lpstr>СОЧЕТАНИЕ  хорошо знакомых типов заданий и заданий новых и неожиданных</vt:lpstr>
      <vt:lpstr>Татьяна Анатольевна Тарасова  </vt:lpstr>
      <vt:lpstr>Презентация PowerPoint</vt:lpstr>
      <vt:lpstr>Мы понимаем, что успех на Всероссийской олимпиаде невозможен без большой, сложной, ответственной и творческой работы наставников. Честь вам и хвала, наставники!!!  (Но пусть Всеросс остается чуть-чуть «спортом спортсменов».)</vt:lpstr>
      <vt:lpstr>Презентация PowerPoint</vt:lpstr>
      <vt:lpstr>Опора на возрастные психологические особенности при выборе формы задания</vt:lpstr>
      <vt:lpstr>Количество олимпиадных заданий</vt:lpstr>
      <vt:lpstr>Презентация PowerPoint</vt:lpstr>
      <vt:lpstr>Презентация PowerPoint</vt:lpstr>
      <vt:lpstr>Презентация PowerPoint</vt:lpstr>
      <vt:lpstr>Результат критериального оценивания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ВСЕРОССИЙСКАЯ ОЛИМПИАДА ШКОЛЬНИКОВ ПО ОБЩЕСТВОЗНАНИЮ </dc:title>
  <dc:creator>Валерия Тороп</dc:creator>
  <cp:lastModifiedBy>Валерия Тороп</cp:lastModifiedBy>
  <cp:revision>1</cp:revision>
  <dcterms:created xsi:type="dcterms:W3CDTF">2020-09-08T18:44:12Z</dcterms:created>
  <dcterms:modified xsi:type="dcterms:W3CDTF">2020-09-08T18:53:38Z</dcterms:modified>
</cp:coreProperties>
</file>