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Роботенко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Дарья Алексеевна,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обучающаяся 8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класса </a:t>
            </a:r>
            <a:endParaRPr lang="ru-RU" sz="2000" dirty="0" smtClean="0"/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МБОУ Лицей №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город Михайловск</a:t>
            </a: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Шпаковский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район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Сбербанк России</a:t>
            </a:r>
            <a:endParaRPr lang="ru-RU" sz="4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759" y="1688614"/>
            <a:ext cx="43757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6759" y="2286122"/>
            <a:ext cx="4358954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работы:</a:t>
            </a:r>
            <a:endParaRPr lang="en-US" sz="28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8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8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8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8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5475016"/>
            <a:ext cx="43757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6925" b="10388"/>
          <a:stretch/>
        </p:blipFill>
        <p:spPr>
          <a:xfrm>
            <a:off x="5364088" y="5484598"/>
            <a:ext cx="1962150" cy="504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b="5342"/>
          <a:stretch/>
        </p:blipFill>
        <p:spPr>
          <a:xfrm>
            <a:off x="4572000" y="2749649"/>
            <a:ext cx="3114675" cy="2551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138" y="1735998"/>
            <a:ext cx="1562100" cy="428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r="1745"/>
          <a:stretch/>
        </p:blipFill>
        <p:spPr>
          <a:xfrm>
            <a:off x="549052" y="2595748"/>
            <a:ext cx="3518892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24744"/>
            <a:ext cx="4032448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1540" y="1268760"/>
            <a:ext cx="4140460" cy="648072"/>
            <a:chOff x="431540" y="1268760"/>
            <a:chExt cx="4140460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888432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1540" y="2118454"/>
            <a:ext cx="4140460" cy="648072"/>
            <a:chOff x="431540" y="1268760"/>
            <a:chExt cx="4140460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888432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2088"/>
          <a:stretch/>
        </p:blipFill>
        <p:spPr>
          <a:xfrm>
            <a:off x="1123950" y="1328648"/>
            <a:ext cx="3376042" cy="571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892" y="2149581"/>
            <a:ext cx="3267075" cy="552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3" y="1265711"/>
            <a:ext cx="2784646" cy="43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514" t="22325" r="14558" b="17105"/>
          <a:stretch/>
        </p:blipFill>
        <p:spPr>
          <a:xfrm>
            <a:off x="611560" y="1272200"/>
            <a:ext cx="7992888" cy="4392489"/>
          </a:xfrm>
          <a:prstGeom prst="rect">
            <a:avLst/>
          </a:prstGeom>
        </p:spPr>
      </p:pic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81" y="1167159"/>
            <a:ext cx="2082511" cy="13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автомобиле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09" y="1916832"/>
            <a:ext cx="7355683" cy="3140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10" y="1196752"/>
            <a:ext cx="2275706" cy="1829129"/>
          </a:xfrm>
          <a:prstGeom prst="rect">
            <a:avLst/>
          </a:prstGeom>
        </p:spPr>
      </p:pic>
      <p:pic>
        <p:nvPicPr>
          <p:cNvPr id="10244" name="Picture 4" descr="https://i.pinimg.com/736x/cb/15/52/cb155252a14d92795e6b8670b30d5b77--clipart-albu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58" y="4365104"/>
            <a:ext cx="2188530" cy="22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такси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16" y="1976214"/>
            <a:ext cx="7648575" cy="3829050"/>
          </a:xfrm>
          <a:prstGeom prst="rect">
            <a:avLst/>
          </a:prstGeom>
        </p:spPr>
      </p:pic>
      <p:pic>
        <p:nvPicPr>
          <p:cNvPr id="7170" name="Picture 2" descr="https://img-fotki.yandex.ru/get/55633/129574434.cbe/0_2140c1_d9d6ccd6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9" y="4427746"/>
            <a:ext cx="2363740" cy="22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-1" r="1164"/>
          <a:stretch/>
        </p:blipFill>
        <p:spPr>
          <a:xfrm>
            <a:off x="604204" y="1158781"/>
            <a:ext cx="2347143" cy="18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велосипеде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231061"/>
            <a:ext cx="7448550" cy="3095625"/>
          </a:xfrm>
          <a:prstGeom prst="rect">
            <a:avLst/>
          </a:prstGeom>
        </p:spPr>
      </p:pic>
      <p:pic>
        <p:nvPicPr>
          <p:cNvPr id="8194" name="Picture 2" descr="https://i.pinimg.com/originals/f5/f3/89/f5f389da44872cc3aefcfd3ad9554c8d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"/>
          <a:stretch/>
        </p:blipFill>
        <p:spPr bwMode="auto">
          <a:xfrm>
            <a:off x="7275470" y="4509120"/>
            <a:ext cx="1689018" cy="212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r="2379"/>
          <a:stretch/>
        </p:blipFill>
        <p:spPr>
          <a:xfrm>
            <a:off x="611560" y="1197746"/>
            <a:ext cx="2318569" cy="16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52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12</cp:revision>
  <dcterms:created xsi:type="dcterms:W3CDTF">2020-09-18T12:24:21Z</dcterms:created>
  <dcterms:modified xsi:type="dcterms:W3CDTF">2020-09-29T12:18:45Z</dcterms:modified>
</cp:coreProperties>
</file>