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ОБРАЩЕНИЕ К ИСКУССТВУ КАК ОДНОМУ ИЗ УСЛОВИЙ ФОРМИРОВАНИЯ СТРЕССОУСТОЙЧИВОСТИ У ПОДРОСТКОВ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9198376" cy="164476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Авторская программа педагога-психолога </a:t>
            </a:r>
          </a:p>
          <a:p>
            <a:r>
              <a:rPr lang="ru-RU" dirty="0" err="1" smtClean="0"/>
              <a:t>Гайдуковой</a:t>
            </a:r>
            <a:r>
              <a:rPr lang="ru-RU" dirty="0" smtClean="0"/>
              <a:t> В.И.,</a:t>
            </a:r>
          </a:p>
          <a:p>
            <a:r>
              <a:rPr lang="ru-RU" dirty="0" smtClean="0"/>
              <a:t>Основанная на творчестве Рене </a:t>
            </a:r>
            <a:r>
              <a:rPr lang="ru-RU" dirty="0" err="1" smtClean="0"/>
              <a:t>магритта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4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531" y="5525589"/>
            <a:ext cx="5582965" cy="534405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«Чистые идеи»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4" y="169817"/>
            <a:ext cx="7409747" cy="5182209"/>
          </a:xfrm>
        </p:spPr>
      </p:pic>
    </p:spTree>
    <p:extLst>
      <p:ext uri="{BB962C8B-B14F-4D97-AF65-F5344CB8AC3E}">
        <p14:creationId xmlns:p14="http://schemas.microsoft.com/office/powerpoint/2010/main" val="154710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862" y="5120641"/>
            <a:ext cx="4193178" cy="612782"/>
          </a:xfrm>
        </p:spPr>
        <p:txBody>
          <a:bodyPr/>
          <a:lstStyle/>
          <a:p>
            <a:r>
              <a:rPr lang="ru-RU" dirty="0" smtClean="0"/>
              <a:t>«Большая семья»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48" y="444137"/>
            <a:ext cx="3739406" cy="4539576"/>
          </a:xfrm>
        </p:spPr>
      </p:pic>
    </p:spTree>
    <p:extLst>
      <p:ext uri="{BB962C8B-B14F-4D97-AF65-F5344CB8AC3E}">
        <p14:creationId xmlns:p14="http://schemas.microsoft.com/office/powerpoint/2010/main" val="293408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893" y="5322655"/>
            <a:ext cx="9291215" cy="599720"/>
          </a:xfrm>
        </p:spPr>
        <p:txBody>
          <a:bodyPr/>
          <a:lstStyle/>
          <a:p>
            <a:r>
              <a:rPr lang="ru-RU" dirty="0" smtClean="0"/>
              <a:t>«принцип удовольствия»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30" y="222250"/>
            <a:ext cx="3653290" cy="4970463"/>
          </a:xfrm>
        </p:spPr>
      </p:pic>
    </p:spTree>
    <p:extLst>
      <p:ext uri="{BB962C8B-B14F-4D97-AF65-F5344CB8AC3E}">
        <p14:creationId xmlns:p14="http://schemas.microsoft.com/office/powerpoint/2010/main" val="93275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8" y="5590903"/>
            <a:ext cx="9291215" cy="442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«голос крови»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92" y="195263"/>
            <a:ext cx="6476804" cy="5270500"/>
          </a:xfrm>
        </p:spPr>
      </p:pic>
    </p:spTree>
    <p:extLst>
      <p:ext uri="{BB962C8B-B14F-4D97-AF65-F5344CB8AC3E}">
        <p14:creationId xmlns:p14="http://schemas.microsoft.com/office/powerpoint/2010/main" val="165517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266" y="5617028"/>
            <a:ext cx="9291215" cy="3384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«удел человеческий»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69863"/>
            <a:ext cx="5969726" cy="5295900"/>
          </a:xfrm>
        </p:spPr>
      </p:pic>
    </p:spTree>
    <p:extLst>
      <p:ext uri="{BB962C8B-B14F-4D97-AF65-F5344CB8AC3E}">
        <p14:creationId xmlns:p14="http://schemas.microsoft.com/office/powerpoint/2010/main" val="9498843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11</TotalTime>
  <Words>42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Rockwell</vt:lpstr>
      <vt:lpstr>Gallery</vt:lpstr>
      <vt:lpstr>ОБРАЩЕНИЕ К ИСКУССТВУ КАК ОДНОМУ ИЗ УСЛОВИЙ ФОРМИРОВАНИЯ СТРЕССОУСТОЙЧИВОСТИ У ПОДРОСТКОВ</vt:lpstr>
      <vt:lpstr>«Чистые идеи»</vt:lpstr>
      <vt:lpstr>«Большая семья»</vt:lpstr>
      <vt:lpstr>«принцип удовольствия»</vt:lpstr>
      <vt:lpstr>«голос крови»</vt:lpstr>
      <vt:lpstr>«удел человеческий»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ОБРАЩЕНИЕ К ИСКУССТВУ КАК ОДНОМУ ИЗ УСЛОВИЙ ФОРМИРОВАНИЯ СТРЕССОУСТОЙЧИВОСТИ У ПОДРОСТКОВ</dc:title>
  <dc:creator>Хараузова Виктория</dc:creator>
  <cp:lastModifiedBy>Хараузова Виктория</cp:lastModifiedBy>
  <cp:revision>2</cp:revision>
  <dcterms:created xsi:type="dcterms:W3CDTF">2020-10-03T23:05:11Z</dcterms:created>
  <dcterms:modified xsi:type="dcterms:W3CDTF">2020-10-03T23:16:16Z</dcterms:modified>
</cp:coreProperties>
</file>