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DDE4-FFF9-440A-8623-E140A172E39D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5A07-B8F1-4D7F-9F41-6482BEA3A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6D232-832E-4076-9442-077BB2553ED2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D09A5-7EDB-4CE8-BF75-B8D07DECA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FBB45-A5C3-4C5F-B917-343D4330DCB9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F29CC-103E-44B4-8510-F8AFB4C8E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24D57-EF5B-4E62-A7A9-545CBCA9C8B6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78D7E-162B-46C5-8645-6DAA82437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34736-3EA7-4ACC-B44A-A99B5F5409B9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C26B9-49B7-400F-B2A8-66CD8A38A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61261-12B0-4052-BE40-23DF475FEDE8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6B768-28AB-4150-A194-466231351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87B52-1584-4DC2-8A99-41F217472BA6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E9B7-9AC4-4887-A446-F0286E3A7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9ED2-146E-4317-A05D-2B856EE3369B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C7DA2-5B2F-4152-BBCC-2B9014572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8386E-E81B-4433-8BB1-612095F9BC7A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E0DA-9C9A-4E11-8AFE-B2D534920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189E2-0446-4B09-96E3-10AF5902E097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DF5BD-2531-4F91-84F5-DCB51E1AB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9371-A2C0-442E-9B1B-523A8C819D92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5D1A5-5620-4F84-9320-1C3BF4800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1924EE-F25F-443C-80EA-9B6BDD3F01D5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674171-4928-4DD9-8046-0ECDF70C6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документ 7"/>
          <p:cNvSpPr/>
          <p:nvPr userDrawn="1"/>
        </p:nvSpPr>
        <p:spPr>
          <a:xfrm>
            <a:off x="179512" y="188640"/>
            <a:ext cx="8784976" cy="6669360"/>
          </a:xfrm>
          <a:prstGeom prst="flowChartDocumen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038" name="Рисунок 12" descr="0_a5fd5_d61ea75a_xl.png"/>
          <p:cNvPicPr>
            <a:picLocks noChangeAspect="1"/>
          </p:cNvPicPr>
          <p:nvPr userDrawn="1"/>
        </p:nvPicPr>
        <p:blipFill>
          <a:blip r:embed="rId15" cstate="print"/>
          <a:srcRect t="25148"/>
          <a:stretch>
            <a:fillRect/>
          </a:stretch>
        </p:blipFill>
        <p:spPr bwMode="auto">
          <a:xfrm>
            <a:off x="323850" y="188913"/>
            <a:ext cx="84963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500" r="16498"/>
          <a:stretch>
            <a:fillRect/>
          </a:stretch>
        </p:blipFill>
        <p:spPr bwMode="auto">
          <a:xfrm>
            <a:off x="1714480" y="1428736"/>
            <a:ext cx="728667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Пользователь</cp:lastModifiedBy>
  <cp:revision>3</cp:revision>
  <dcterms:created xsi:type="dcterms:W3CDTF">2013-12-07T07:07:35Z</dcterms:created>
  <dcterms:modified xsi:type="dcterms:W3CDTF">2014-12-19T16:05:41Z</dcterms:modified>
</cp:coreProperties>
</file>