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76;&#1086;&#1084;\Desktop\&#1042;&#1077;&#1076;&#1100;&#1084;&#1080;&#1095;%20&#1042;&#1083;&#1072;&#1076;\&#1079;&#1072;&#1087;&#1080;&#1089;&#1100;2.wma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Pictures\цветы - 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3933056"/>
            <a:ext cx="849694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Пора, очей очарованье…</a:t>
            </a:r>
          </a:p>
          <a:p>
            <a:pPr algn="ctr"/>
            <a:r>
              <a:rPr lang="ru-RU" sz="4000" b="1" dirty="0" smtClean="0"/>
              <a:t>Работа </a:t>
            </a:r>
            <a:r>
              <a:rPr lang="ru-RU" sz="4000" b="1" dirty="0" err="1" smtClean="0"/>
              <a:t>Ведьмич</a:t>
            </a:r>
            <a:r>
              <a:rPr lang="ru-RU" sz="4000" b="1" dirty="0" smtClean="0"/>
              <a:t> Влада</a:t>
            </a:r>
          </a:p>
          <a:p>
            <a:pPr algn="ctr"/>
            <a:r>
              <a:rPr lang="ru-RU" sz="4000" b="1" dirty="0" smtClean="0"/>
              <a:t>МОУ СОШ №2 г.Зеленокумска</a:t>
            </a:r>
          </a:p>
          <a:p>
            <a:pPr algn="ctr"/>
            <a:r>
              <a:rPr lang="ru-RU" sz="4000" b="1" dirty="0" smtClean="0"/>
              <a:t>9 класс</a:t>
            </a:r>
            <a:endParaRPr lang="ru-RU" sz="4000" b="1" dirty="0"/>
          </a:p>
        </p:txBody>
      </p:sp>
      <p:pic>
        <p:nvPicPr>
          <p:cNvPr id="6" name="запись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Pictures\цветы - 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Pictures\цветы - 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Pictures\цветы - 0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4663" y="-350838"/>
            <a:ext cx="10094913" cy="755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Pictures\цветы - 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745" y="0"/>
            <a:ext cx="94534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</Words>
  <Application>Microsoft Office PowerPoint</Application>
  <PresentationFormat>Экран (4:3)</PresentationFormat>
  <Paragraphs>4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15</cp:revision>
  <dcterms:created xsi:type="dcterms:W3CDTF">2014-11-03T10:46:16Z</dcterms:created>
  <dcterms:modified xsi:type="dcterms:W3CDTF">2014-11-04T18:32:05Z</dcterms:modified>
</cp:coreProperties>
</file>