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59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AC94D-1A7C-45B6-9821-DF3505EF4354}">
          <p14:sldIdLst>
            <p14:sldId id="257"/>
            <p14:sldId id="258"/>
            <p14:sldId id="261"/>
            <p14:sldId id="262"/>
            <p14:sldId id="260"/>
            <p14:sldId id="259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5" d="100"/>
          <a:sy n="55" d="100"/>
        </p:scale>
        <p:origin x="-3138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8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3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1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1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2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2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0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1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781D-00DB-425B-97BF-2BC0168EEF1E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BB12-1F8D-4934-B800-FEE735351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81"/>
            <a:ext cx="9144000" cy="68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056" y="19888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Соблюдение лексических норм. 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Задание № 20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единого государственного экзамена 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 русскому языку </a:t>
            </a:r>
            <a: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</a:br>
            <a:endParaRPr lang="ru-RU" sz="40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6684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Облогина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Галина Алексеевна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МБОУ СОШ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г. Ставрополя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" y="-24523"/>
            <a:ext cx="9146182" cy="688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5447" y="188640"/>
            <a:ext cx="4968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работы по предупреждению лексических ошибок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135" y="1942966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смысловое (семантическое) противоречие (сигнал ошибки)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Распознай ошибку, укажи ее вид (не смешивать со средствами выразительности)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это ошибка, исправь ее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3" y="2885888"/>
            <a:ext cx="2511072" cy="39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3762203" y="2852936"/>
            <a:ext cx="540647" cy="1152128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15422" y="5307899"/>
            <a:ext cx="520049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14"/>
            <a:ext cx="9194841" cy="69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1568" y="-38643"/>
            <a:ext cx="5364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Необходимо различать лексическую ошибку и средство выразительности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728" y="1225689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ПЛЕОНАЗМ как лексическая ошибка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Воспринимается как многословие, граничащее с «пороком стиля».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Избыточность мотивирована передачей уже выраженного смысла: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промышленная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индустрия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(индустрия и есть промышленность);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наследие прошлого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(наследие — то, что получено, воспринято от предыдущих эпох). 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ПЛЕОНАЗМ как средство выразительности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задаче эмоционально-экспрессивного усиления: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видел это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своими собственными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глазами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Встречается в произведениях художественной литературы: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 им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назад не воротиться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(В. А. Жуковский).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молвил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 себя,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прочь уходя в досаде (И. А. Крылов).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Плеонастическими употреблениями богата народная словесность: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путь-дороженька, грусть-тоска, жил-был, до поры до времени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Граница между плеоназмом как ошибкой (недостатком речи) и как стилистической фигурой прибавления зыбка и определяется общим речевым стилем текста и эпохи его создания. </a:t>
            </a:r>
          </a:p>
        </p:txBody>
      </p:sp>
    </p:spTree>
    <p:extLst>
      <p:ext uri="{BB962C8B-B14F-4D97-AF65-F5344CB8AC3E}">
        <p14:creationId xmlns:p14="http://schemas.microsoft.com/office/powerpoint/2010/main" val="8698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86" cy="68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9165" y="1166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Необходимо различать лексическую ошибку и средство выразительности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4203" y="1501627"/>
            <a:ext cx="8244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ТАВТОЛОГИЯ как лексическая ошибка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Непреднамеренное употребление однокоренных слов, неоправданная избыточность выражения: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без труда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удалось решить эти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задачи.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 мной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случился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необычный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случай.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Тавтологичность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некоторых сочетаний нейтрализуется в результате забвения первоначального смысла одного из слов: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черные чернила, город Калининград.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Тавтология лежит в основе устойчивых сочетаний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ливмя льет, огород городить),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сложных слов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один-единственный, давным-давно).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11" y="5329296"/>
            <a:ext cx="19939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" y="3638"/>
            <a:ext cx="9135003" cy="68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3003" y="19762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Необходимо различать лексическую ошибку и средство выразительности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9263" y="1595021"/>
            <a:ext cx="8028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ТАВТОЛОГИЯ как средство выразительности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Стилистически мотивированный повтор однокоренных слов, находящихся в пределах предложения в отношениях непосредственного или  опосредованного подчинения или соподчинения, а также взаимного подчинения (координации):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вспоминаю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воспоминание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страшно (З. Гиппиус).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вас бежал, питомцы наслаждений,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Минутной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младости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минутные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друзья </a:t>
            </a:r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Пушкин).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525496"/>
            <a:ext cx="1682683" cy="130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1" y="-22117"/>
            <a:ext cx="9181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1" y="5441662"/>
            <a:ext cx="1824534" cy="14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61468" y="997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Необходимо различать лексическую ошибку и средство выразительности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214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Неправильное употребление ФРАЗЕОЛОГИЗМОВ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Незнание точного значения Ф.: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прощание выпускники спели свою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лебединую песню.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Немотивированное расширение или сужение состава Ф.: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всех своих длинных ног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она кинулась бежать.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Успехи этого ученика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желают много лучшего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Изменение состава (формы) Ф.: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заморили червячков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развеселились.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Скрипя сердцем.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Контаминация (смешение) фразеологизмов: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Дело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гроша выеденного не стоит.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смотрит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всё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спустя рукава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1" y="-22117"/>
            <a:ext cx="9181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1" y="5441662"/>
            <a:ext cx="1824534" cy="14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61468" y="997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Необходимо различать лексическую ошибку и средство выразительности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214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84784"/>
            <a:ext cx="7862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Стилистическое использование ФРАЗЕОЛОГИЗМОВ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создания художественных образов, шуток, каламбуров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Разрушение образного значения Ф.: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Мудрецы и зубные врачи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зрят в корень.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Пожарный всегда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работает с огоньком.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количества компонентов Ф. (расширение или сужение его состава):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величайшим нетерпением буду ждать... только не откладывайте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слишком долгий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ящик (М. Горький).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Преобразование состава Ф.: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Всеми фибрами своего чемодана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он стремился за границу. Хорошо смеется тот, кто смеется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без последствий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1" y="-22117"/>
            <a:ext cx="9181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1" y="5441662"/>
            <a:ext cx="1824534" cy="14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61468" y="997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Необходимо различать лексическую ошибку и средство выразительности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214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582341"/>
            <a:ext cx="62306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Методическую помощь учителям и обучающимся при подготовке к ЕГЭ могут оказать материалы с сайта ФИПИ (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www.fipi.ru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документы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определяющие структуру и содержание КИМ ЕГЭ 2018 г.;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открытый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банк заданий ЕГЭ;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учебно-методические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 прошлых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1" y="-22117"/>
            <a:ext cx="9181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1" y="5441662"/>
            <a:ext cx="1824534" cy="14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484784"/>
            <a:ext cx="7214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800" b="1" dirty="0" smtClean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"/>
            <a:ext cx="9122384" cy="68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4363"/>
            <a:ext cx="33782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42" y="980728"/>
            <a:ext cx="3100669" cy="532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57" y="2272606"/>
            <a:ext cx="2791552" cy="458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" y="-9358"/>
            <a:ext cx="9115467" cy="68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5830" y="0"/>
            <a:ext cx="5436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появления нового задания, проверяющего соблюдение лексических норм, обусловлена следующим: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554545"/>
            <a:ext cx="7754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учащихся не справляются с заданием 5 (употребление паронимов);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учащихся при написании </a:t>
            </a:r>
          </a:p>
          <a:p>
            <a:pPr marL="361950" indent="-36195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сочинения-рассуждения по исходному       тексту обнаруживают несоблюдение речевых норм языка.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12398"/>
            <a:ext cx="1187624" cy="343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" y="0"/>
            <a:ext cx="9076599" cy="68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523" y="476672"/>
            <a:ext cx="5233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нового задания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тестовой части ЕГЭ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20840"/>
            <a:ext cx="70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20 в экзаменационных материалах 2018 г.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проверяет сформированность умений по стилистической правке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(неуместность употребления слов, форм или конструкций) в связных текстах (предложениях) 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готовит учащихся к выполнению задания 26, связанного с созданием собственного текста.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Выполняя задание 20, экзаменуемый должен отредактировать текст.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75" y="5260082"/>
            <a:ext cx="2057925" cy="15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2" y="-15528"/>
            <a:ext cx="9205682" cy="687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582143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виды речевых ошибок, представленные в «Учебно-методических материалах для председателей и членов региональных предметных комиссий по проверке выполнения заданий с развернутым ответом экзаменационных работ ЕГЭ 2017 года»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составлении заданий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будут использованы фрагменты текстов различных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жанров и стилей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-15528"/>
            <a:ext cx="4609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лингвистического материала задания 20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15" y="5199297"/>
            <a:ext cx="2018585" cy="15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8066" cy="69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12361"/>
            <a:ext cx="603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20   в экзаменационной работе представлено 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1132" y="1764767"/>
            <a:ext cx="416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ИСКЛЮЧЕНИЕМ</a:t>
            </a:r>
            <a:endParaRPr lang="ru-RU" sz="36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992" y="2411098"/>
            <a:ext cx="75700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Отредактируйте предложение: исправьте лексическую ошибку,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исключив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лишнее слово. Выпишите это слово.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районе южного полюса Юпитера астроном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заметил темное пятно и вначале принял его за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погодный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необычный феномен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ведь на этой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планете часто бушуют бури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Ответ: необычный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67" y="2567072"/>
            <a:ext cx="1806699" cy="42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1980" y="188640"/>
            <a:ext cx="5644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20   в экзаменационной работе представлено 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323" y="1628800"/>
            <a:ext cx="355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заменой</a:t>
            </a:r>
            <a:endParaRPr lang="ru-RU" sz="5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52" y="2549012"/>
            <a:ext cx="75700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Отредактируйте предложение: исправьте лексическую ошибку,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заменив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неверно употребленное слово. Выпишите это слово. </a:t>
            </a:r>
          </a:p>
          <a:p>
            <a:pPr marL="514350" indent="-514350">
              <a:buAutoNum type="arabicPeriod" startAt="20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4492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конце XVII столетия сторонники царевны </a:t>
            </a:r>
          </a:p>
          <a:p>
            <a:pPr marL="449263" indent="-4492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Софии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одержали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сокрушительное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9263" indent="-4492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битве с войсками молодого преобразователя </a:t>
            </a:r>
          </a:p>
          <a:p>
            <a:pPr marL="449263" indent="-4492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 Петра Великого.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потерпели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61" y="2544700"/>
            <a:ext cx="1806699" cy="42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" y="-45401"/>
            <a:ext cx="9140101" cy="68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4792" y="188640"/>
            <a:ext cx="5765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3969" y="1291599"/>
            <a:ext cx="76484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Отредактируйте предложение: исправьте лексическую ошибку,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заменив неверно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употребленное слово. Запишите подобранное слово, соблюдая нормы современного русского литературного языка.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заклятому неприятелю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никто не решался в своем доме отказывать в угощении. 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Ответ: врагу &lt;или&gt; непримиримому, ненавистному, злейшему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Слово выписывается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той же форме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которой употреблено заменяемое им слово.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19" y="5481688"/>
            <a:ext cx="1740481" cy="135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6084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работы на уроках русского языка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предупреждению лексических ошибок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04522"/>
            <a:ext cx="8100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распознавания ошибки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должен строиться на понимании семантического противоречия, спровоцированного ошибкой в данном предложении.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устранения ошибки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использование специальных приемов, зависящих от типа ошибки.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созданная на уроке, будет эффективной только в том случае, когда ученики хорошо ее понимают и убеждены в необходимости разрешения.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Важно, чтобы поставленная проблема была обусловлена и подготовлена всем ходом урока, логикой работы над новым материалом.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противном случае проблемная постановка задачи из эффективного, развивающего фактора может превратиться в фактор, тормозящий учебную деятельность учащихся.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1019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Яна</cp:lastModifiedBy>
  <cp:revision>18</cp:revision>
  <dcterms:created xsi:type="dcterms:W3CDTF">2018-06-03T03:36:44Z</dcterms:created>
  <dcterms:modified xsi:type="dcterms:W3CDTF">2018-06-05T08:35:46Z</dcterms:modified>
</cp:coreProperties>
</file>