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5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1864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4003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726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8332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2911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1559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9363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1302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4627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7268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6030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2B9E2-0574-4B7E-9799-A643F8ACEE3E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4A53A-D01B-4FDD-B152-E230AFF93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1644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f2.ppt-online.org/files2/slide/g/gvM98H6P0YxFzDtQ3XAlWuajUq1TILNcreBiRnSsh/slid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3570"/>
            <a:ext cx="9144000" cy="687157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2" name="Скругленный прямоугольник 1"/>
          <p:cNvSpPr/>
          <p:nvPr/>
        </p:nvSpPr>
        <p:spPr>
          <a:xfrm>
            <a:off x="357158" y="928670"/>
            <a:ext cx="6696744" cy="21602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</a:rPr>
              <a:t>Интерактивный проект </a:t>
            </a:r>
          </a:p>
          <a:p>
            <a:pPr algn="ctr"/>
            <a:r>
              <a:rPr lang="ru-RU" sz="4800" b="1" dirty="0" smtClean="0">
                <a:solidFill>
                  <a:schemeClr val="tx2"/>
                </a:solidFill>
              </a:rPr>
              <a:t>«Мы идем в банк»</a:t>
            </a:r>
            <a:endParaRPr lang="ru-RU" sz="4800" b="1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14744" y="4357694"/>
            <a:ext cx="5184576" cy="18722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Автор: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ФИО     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Лагодин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Всеволод Владимирович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обучающийся       «а» класса </a:t>
            </a:r>
            <a:endParaRPr lang="ru-RU" sz="2000" dirty="0" smtClean="0"/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МБОУГ №1 г. Светлоград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Петровский городской округ</a:t>
            </a:r>
          </a:p>
        </p:txBody>
      </p:sp>
    </p:spTree>
    <p:extLst>
      <p:ext uri="{BB962C8B-B14F-4D97-AF65-F5344CB8AC3E}">
        <p14:creationId xmlns:p14="http://schemas.microsoft.com/office/powerpoint/2010/main" xmlns="" val="3776519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f2.ppt-online.org/files2/slide/g/gvM98H6P0YxFzDtQ3XAlWuajUq1TILNcreBiRnSsh/slid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3570"/>
            <a:ext cx="9144000" cy="687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116632"/>
            <a:ext cx="8784976" cy="6552728"/>
          </a:xfrm>
          <a:prstGeom prst="roundRect">
            <a:avLst>
              <a:gd name="adj" fmla="val 366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571744"/>
            <a:ext cx="4032448" cy="36724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03192" y="3291371"/>
            <a:ext cx="3611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Фото банка</a:t>
            </a:r>
            <a:endParaRPr lang="ru-RU" sz="54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928670"/>
            <a:ext cx="83529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Название банка</a:t>
            </a:r>
            <a:endParaRPr lang="ru-RU" sz="40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628" y="2571744"/>
            <a:ext cx="3714776" cy="138499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Адрес: </a:t>
            </a:r>
          </a:p>
          <a:p>
            <a:r>
              <a:rPr lang="ru-RU" sz="280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г. Светлоград улица Пушкина, 35</a:t>
            </a:r>
            <a:endParaRPr lang="ru-RU" sz="28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628" y="4143380"/>
            <a:ext cx="3643338" cy="224676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Режим работы: </a:t>
            </a:r>
          </a:p>
          <a:p>
            <a:r>
              <a:rPr lang="ru-RU" sz="280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понедельник-пятница с 8.00 до 18.00</a:t>
            </a:r>
          </a:p>
          <a:p>
            <a:r>
              <a:rPr lang="ru-RU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суббота-воскресенье</a:t>
            </a:r>
          </a:p>
          <a:p>
            <a:r>
              <a:rPr lang="ru-RU" sz="280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8.00 до 12.00</a:t>
            </a:r>
            <a:endParaRPr lang="ru-RU" sz="28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Рисунок 9" descr="https://avatars.mds.yandex.net/get-altay/1938975/2a0000016e808fcf92cafcdc88448055d5f3/XXXL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571744"/>
            <a:ext cx="4071965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03571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f2.ppt-online.org/files2/slide/g/gvM98H6P0YxFzDtQ3XAlWuajUq1TILNcreBiRnSsh/slid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3570"/>
            <a:ext cx="9144000" cy="687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116632"/>
            <a:ext cx="8784976" cy="6552728"/>
          </a:xfrm>
          <a:prstGeom prst="roundRect">
            <a:avLst>
              <a:gd name="adj" fmla="val 366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1124744"/>
            <a:ext cx="4032448" cy="48245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0386" y="2996952"/>
            <a:ext cx="397039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Любое изображение по теме проекта.</a:t>
            </a:r>
          </a:p>
          <a:p>
            <a:pPr algn="ctr"/>
            <a:r>
              <a:rPr lang="ru-RU" sz="24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(Рамку можно удалить)</a:t>
            </a:r>
            <a:endParaRPr lang="ru-RU" sz="24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431666"/>
            <a:ext cx="727280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Услуги, предоставляемые банком:</a:t>
            </a:r>
            <a:endParaRPr lang="ru-RU" sz="28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571472" y="1285860"/>
            <a:ext cx="3708412" cy="648072"/>
            <a:chOff x="431540" y="1268760"/>
            <a:chExt cx="3708412" cy="648072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683568" y="1268760"/>
              <a:ext cx="3456384" cy="648072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Осуществление платежей и переводов</a:t>
              </a:r>
              <a:endParaRPr lang="ru-RU" dirty="0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431540" y="1268760"/>
              <a:ext cx="357190" cy="357190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accent3">
                      <a:lumMod val="50000"/>
                    </a:schemeClr>
                  </a:solidFill>
                </a:rPr>
                <a:t>1</a:t>
              </a:r>
              <a:endParaRPr lang="ru-RU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31540" y="2118454"/>
            <a:ext cx="3708412" cy="648072"/>
            <a:chOff x="431540" y="1268760"/>
            <a:chExt cx="3708412" cy="648072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683568" y="1268760"/>
              <a:ext cx="3456384" cy="648072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Выдача потребительских и ипотечных займов</a:t>
              </a:r>
              <a:endParaRPr lang="ru-RU" dirty="0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431540" y="1268760"/>
              <a:ext cx="425684" cy="381852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accent3">
                      <a:lumMod val="50000"/>
                    </a:schemeClr>
                  </a:solidFill>
                </a:rPr>
                <a:t>2</a:t>
              </a:r>
              <a:endParaRPr lang="ru-RU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31540" y="2968148"/>
            <a:ext cx="3708412" cy="648072"/>
            <a:chOff x="431540" y="1268760"/>
            <a:chExt cx="3708412" cy="648072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683568" y="1268760"/>
              <a:ext cx="3456384" cy="648072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Страхование жизни и имущества</a:t>
              </a:r>
              <a:endParaRPr lang="ru-RU" dirty="0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431540" y="1268760"/>
              <a:ext cx="354246" cy="389414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accent3">
                      <a:lumMod val="50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31540" y="3817842"/>
            <a:ext cx="3708412" cy="648072"/>
            <a:chOff x="431540" y="1268760"/>
            <a:chExt cx="3708412" cy="648072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683568" y="1268760"/>
              <a:ext cx="3456384" cy="648072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Выпуск и обслуживание банковских карт</a:t>
              </a:r>
              <a:endParaRPr lang="ru-RU" dirty="0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431540" y="1268760"/>
              <a:ext cx="354246" cy="325538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accent3">
                      <a:lumMod val="50000"/>
                    </a:schemeClr>
                  </a:solidFill>
                </a:rPr>
                <a:t>4</a:t>
              </a:r>
              <a:endParaRPr lang="ru-RU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31540" y="4667536"/>
            <a:ext cx="3708412" cy="648072"/>
            <a:chOff x="431540" y="1268760"/>
            <a:chExt cx="3708412" cy="648072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683568" y="1268760"/>
              <a:ext cx="3456384" cy="648072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Предложения по инвестициям</a:t>
              </a:r>
              <a:endParaRPr lang="ru-RU" dirty="0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431540" y="1268760"/>
              <a:ext cx="354246" cy="333100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accent3">
                      <a:lumMod val="50000"/>
                    </a:schemeClr>
                  </a:solidFill>
                </a:rPr>
                <a:t>5</a:t>
              </a:r>
              <a:endParaRPr lang="ru-RU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431540" y="5517232"/>
            <a:ext cx="3708412" cy="648072"/>
            <a:chOff x="431540" y="1268760"/>
            <a:chExt cx="3708412" cy="648072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683568" y="1268760"/>
              <a:ext cx="3456384" cy="648072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Передача в аренду индивидуальных сейфов</a:t>
              </a:r>
              <a:endParaRPr lang="ru-RU" dirty="0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431540" y="1268760"/>
              <a:ext cx="354246" cy="412098"/>
            </a:xfrm>
            <a:prstGeom prst="ellipse">
              <a:avLst/>
            </a:prstGeom>
            <a:ln w="285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accent3">
                      <a:lumMod val="50000"/>
                    </a:schemeClr>
                  </a:solidFill>
                </a:rPr>
                <a:t>6</a:t>
              </a:r>
              <a:endParaRPr lang="ru-RU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pic>
        <p:nvPicPr>
          <p:cNvPr id="28" name="Рисунок 27" descr="https://avatars.mds.yandex.net/get-altay/1938975/2a0000016e808fcf92cafcdc88448055d5f3/XXXL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142984"/>
            <a:ext cx="4011599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69542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f2.ppt-online.org/files2/slide/g/gvM98H6P0YxFzDtQ3XAlWuajUq1TILNcreBiRnSsh/slid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3570"/>
            <a:ext cx="9144000" cy="687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116632"/>
            <a:ext cx="8784976" cy="6552728"/>
          </a:xfrm>
          <a:prstGeom prst="roundRect">
            <a:avLst>
              <a:gd name="adj" fmla="val 366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124744"/>
            <a:ext cx="5604084" cy="48245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89730" y="431666"/>
            <a:ext cx="727280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Путь пешком</a:t>
            </a:r>
            <a:endParaRPr lang="ru-RU" sz="28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https://cdn5.vectorstock.com/i/1000x1000/27/64/little-boy-with-schoolbag-walking-vector-7682764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561"/>
          <a:stretch/>
        </p:blipFill>
        <p:spPr bwMode="auto">
          <a:xfrm>
            <a:off x="6357950" y="2673839"/>
            <a:ext cx="2786050" cy="418416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8" name="Рисунок 7"/>
          <p:cNvPicPr/>
          <p:nvPr/>
        </p:nvPicPr>
        <p:blipFill>
          <a:blip r:embed="rId4"/>
          <a:srcRect l="38200" t="16129" b="4692"/>
          <a:stretch>
            <a:fillRect/>
          </a:stretch>
        </p:blipFill>
        <p:spPr bwMode="auto">
          <a:xfrm>
            <a:off x="571472" y="1142984"/>
            <a:ext cx="5572164" cy="47863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3028517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f2.ppt-online.org/files2/slide/g/gvM98H6P0YxFzDtQ3XAlWuajUq1TILNcreBiRnSsh/slid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3570"/>
            <a:ext cx="9144000" cy="687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116632"/>
            <a:ext cx="8784976" cy="6552728"/>
          </a:xfrm>
          <a:prstGeom prst="roundRect">
            <a:avLst>
              <a:gd name="adj" fmla="val 366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124744"/>
            <a:ext cx="4603952" cy="48245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89730" y="431666"/>
            <a:ext cx="727280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Путь на велосипеде</a:t>
            </a:r>
            <a:endParaRPr lang="ru-RU" sz="28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194" name="Picture 2" descr="https://i.pinimg.com/originals/f5/f3/89/f5f389da44872cc3aefcfd3ad9554c8d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389"/>
          <a:stretch/>
        </p:blipFill>
        <p:spPr bwMode="auto">
          <a:xfrm>
            <a:off x="5786446" y="2786058"/>
            <a:ext cx="3357554" cy="407194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8" name="Рисунок 7"/>
          <p:cNvPicPr/>
          <p:nvPr/>
        </p:nvPicPr>
        <p:blipFill>
          <a:blip r:embed="rId4"/>
          <a:srcRect l="37099" t="8211" b="5771"/>
          <a:stretch>
            <a:fillRect/>
          </a:stretch>
        </p:blipFill>
        <p:spPr bwMode="auto">
          <a:xfrm>
            <a:off x="571472" y="1142984"/>
            <a:ext cx="4572032" cy="47863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37923524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107</Words>
  <Application>Microsoft Office PowerPoint</Application>
  <PresentationFormat>Экран (4:3)</PresentationFormat>
  <Paragraphs>32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Наталья</cp:lastModifiedBy>
  <cp:revision>10</cp:revision>
  <dcterms:created xsi:type="dcterms:W3CDTF">2020-09-18T12:24:21Z</dcterms:created>
  <dcterms:modified xsi:type="dcterms:W3CDTF">2020-10-01T04:42:54Z</dcterms:modified>
</cp:coreProperties>
</file>