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056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2201AFA-415B-49E4-99E6-0988FFC61948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82697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fld id="{2735911C-6ECC-487D-ADED-ED331C49680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96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01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01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01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01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01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01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7C5D22-2C50-4A54-8583-E23970EACC3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49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6B0335-4544-4CF6-A251-A8811870805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5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7879E9-619C-4DC2-BA57-32780922CA9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3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34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4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82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10062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3825" y="1963738"/>
            <a:ext cx="4310063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82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40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03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02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8290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989486-8957-4420-89A7-E34D4662EA9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04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2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90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21550" y="282575"/>
            <a:ext cx="2192338" cy="66706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7787" cy="667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55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BBF80B-FEB6-4688-BBE7-B6CE5F6A1F5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35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B511D2-9E18-4B2D-927D-7A76B4AF798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46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FA3E21-AF35-40F1-A4F1-147DBA04086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1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1B4B07-B6D3-4CB7-83E0-AC5B3C3F471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71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4FA772E-4F51-44B1-B878-A90A470DDA3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97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E9F44B-89FC-4204-8F4A-C7281B6D3C2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52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53E4E0-1885-45BA-BBD3-2BAD5EE8B9C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6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 lvl="0"/>
            <a:fld id="{E300CFD2-7B47-4DEB-A971-97211C500468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ru-RU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40879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40879" y="1963080"/>
            <a:ext cx="8772840" cy="49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buClr>
                <a:srgbClr val="E6E6E6"/>
              </a:buClr>
              <a:buSzPct val="45000"/>
              <a:buFont typeface="StarSymbol"/>
              <a:buNone/>
              <a:defRPr lang="ru-RU" sz="32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defPPr>
            <a:lvl1pPr marL="432000" marR="0" lvl="0" indent="-324000" algn="l">
              <a:buClr>
                <a:srgbClr val="E6E6E6"/>
              </a:buClr>
              <a:buSzPct val="45000"/>
              <a:buFont typeface="StarSymbol"/>
              <a:buChar char="●"/>
              <a:defRPr lang="ru-RU" sz="32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1pPr>
            <a:lvl2pPr marL="864000" marR="0" lvl="1" indent="-288000" algn="l">
              <a:buClr>
                <a:srgbClr val="E6E6E6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2pPr>
            <a:lvl3pPr marL="1296000" marR="0" lvl="2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3pPr>
            <a:lvl4pPr marL="1728000" marR="0" lvl="3" indent="-216000" algn="l">
              <a:buClr>
                <a:srgbClr val="E6E6E6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4pPr>
            <a:lvl5pPr marL="2160000" marR="0" lvl="4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5pPr>
            <a:lvl6pPr marL="2592000" marR="0" lvl="5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6pPr>
            <a:lvl7pPr marL="3024000" marR="0" lvl="6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7pPr>
            <a:lvl8pPr marL="3456000" marR="0" lvl="7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8pPr>
            <a:lvl9pPr marL="3887999" marR="0" lvl="8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23959" y="7076880"/>
            <a:ext cx="935532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6840" y="7289279"/>
            <a:ext cx="809244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xStyles>
    <p:titleStyle>
      <a:lvl1pPr algn="l" rtl="0" hangingPunct="0">
        <a:tabLst/>
        <a:defRPr lang="ru-RU" sz="400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tabLst/>
        <a:defRPr lang="ru-RU" sz="320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7920" y="4680000"/>
            <a:ext cx="2062080" cy="23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0879" y="-195120"/>
            <a:ext cx="8608320" cy="76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r>
              <a:rPr lang="ru-RU" sz="3600" b="1" i="1" u="none" strike="noStrike" dirty="0">
                <a:ln>
                  <a:noFill/>
                </a:ln>
                <a:solidFill>
                  <a:srgbClr val="FF00FF"/>
                </a:solidFill>
                <a:latin typeface="Thorndale" pitchFamily="18"/>
                <a:ea typeface="Arial" pitchFamily="2"/>
                <a:cs typeface="Tahoma" pitchFamily="2"/>
              </a:rPr>
              <a:t>Люблю я пышное природы увяданье...</a:t>
            </a:r>
          </a:p>
          <a:p>
            <a:pPr marL="0" marR="0" lvl="0" indent="-216000" algn="ctr" rtl="0" hangingPunct="0">
              <a:buNone/>
              <a:tabLst/>
            </a:pPr>
            <a:endParaRPr lang="ru-RU" sz="3600" b="1" i="1" u="none" strike="noStrike" dirty="0">
              <a:ln>
                <a:noFill/>
              </a:ln>
              <a:solidFill>
                <a:srgbClr val="FF00FF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r" rtl="0" hangingPunct="0">
              <a:buNone/>
              <a:tabLst/>
            </a:pPr>
            <a:endParaRPr lang="ru-RU" sz="2600" b="1" i="1" u="none" strike="noStrike" dirty="0">
              <a:ln>
                <a:noFill/>
              </a:ln>
              <a:solidFill>
                <a:srgbClr val="23FF23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r" rtl="0" hangingPunct="0">
              <a:buNone/>
              <a:tabLst/>
            </a:pPr>
            <a:r>
              <a:rPr lang="ru-RU" sz="2600" b="1" i="1" u="none" strike="noStrike" dirty="0">
                <a:ln>
                  <a:noFill/>
                </a:ln>
                <a:solidFill>
                  <a:srgbClr val="23FF23"/>
                </a:solidFill>
                <a:latin typeface="Thorndale" pitchFamily="18"/>
                <a:ea typeface="Arial" pitchFamily="2"/>
                <a:cs typeface="Tahoma" pitchFamily="2"/>
              </a:rPr>
              <a:t>Работа выполнил учащийся 5 класса</a:t>
            </a:r>
          </a:p>
          <a:p>
            <a:pPr marL="0" marR="0" lvl="0" indent="-216000" algn="r" rtl="0" hangingPunct="0">
              <a:buNone/>
              <a:tabLst/>
            </a:pPr>
            <a:r>
              <a:rPr lang="ru-RU" sz="2600" b="1" i="1" u="none" strike="noStrike" dirty="0">
                <a:ln>
                  <a:noFill/>
                </a:ln>
                <a:solidFill>
                  <a:srgbClr val="23FF23"/>
                </a:solidFill>
                <a:latin typeface="Thorndale" pitchFamily="18"/>
                <a:ea typeface="Arial" pitchFamily="2"/>
                <a:cs typeface="Tahoma" pitchFamily="2"/>
              </a:rPr>
              <a:t>МКОУ СОШ № 22 с. Обильного</a:t>
            </a:r>
          </a:p>
          <a:p>
            <a:pPr marL="0" marR="0" lvl="0" indent="-216000" algn="r" rtl="0" hangingPunct="0">
              <a:buNone/>
              <a:tabLst/>
            </a:pPr>
            <a:r>
              <a:rPr lang="ru-RU" sz="2600" b="1" i="1" u="none" strike="noStrike" dirty="0">
                <a:ln>
                  <a:noFill/>
                </a:ln>
                <a:solidFill>
                  <a:srgbClr val="23FF23"/>
                </a:solidFill>
                <a:latin typeface="Thorndale" pitchFamily="18"/>
                <a:ea typeface="Arial" pitchFamily="2"/>
                <a:cs typeface="Tahoma" pitchFamily="2"/>
              </a:rPr>
              <a:t>Саакян </a:t>
            </a:r>
            <a:r>
              <a:rPr lang="ru-RU" sz="2600" b="1" i="1" u="none" strike="noStrike" dirty="0" err="1">
                <a:ln>
                  <a:noFill/>
                </a:ln>
                <a:solidFill>
                  <a:srgbClr val="23FF23"/>
                </a:solidFill>
                <a:latin typeface="Thorndale" pitchFamily="18"/>
                <a:ea typeface="Arial" pitchFamily="2"/>
                <a:cs typeface="Tahoma" pitchFamily="2"/>
              </a:rPr>
              <a:t>Самвел</a:t>
            </a:r>
            <a:endParaRPr lang="ru-RU" sz="2600" b="1" i="1" u="none" strike="noStrike" dirty="0">
              <a:ln>
                <a:noFill/>
              </a:ln>
              <a:solidFill>
                <a:srgbClr val="23FF23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ctr" rtl="0" hangingPunct="0">
              <a:buNone/>
              <a:tabLst/>
            </a:pPr>
            <a:endParaRPr lang="ru-RU" sz="3200" b="1" i="1" u="none" strike="noStrike" dirty="0">
              <a:ln>
                <a:noFill/>
              </a:ln>
              <a:solidFill>
                <a:srgbClr val="CC6633"/>
              </a:solidFill>
              <a:latin typeface="Thorndale" pitchFamily="18"/>
              <a:ea typeface="Arial" pitchFamily="2"/>
              <a:cs typeface="Tahoma" pitchFamily="2"/>
            </a:endParaRPr>
          </a:p>
          <a:p>
            <a:pPr marL="0" marR="0" lvl="0" indent="-216000" algn="r" rtl="0" hangingPunct="0">
              <a:buNone/>
              <a:tabLst/>
            </a:pPr>
            <a:endParaRPr lang="ru-RU" sz="2600" b="1" i="1" u="none" strike="noStrike" dirty="0">
              <a:ln>
                <a:noFill/>
              </a:ln>
              <a:solidFill>
                <a:srgbClr val="23FF23"/>
              </a:solidFill>
              <a:latin typeface="Thorndale" pitchFamily="18"/>
              <a:ea typeface="Arial" pitchFamily="2"/>
              <a:cs typeface="Tahoma" pitchFamily="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5520" y="360000"/>
            <a:ext cx="344448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760000" y="360000"/>
            <a:ext cx="3826799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517920" y="720000"/>
            <a:ext cx="25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4088" y="58997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60000" y="3600000"/>
            <a:ext cx="252000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824288" y="1710000"/>
            <a:ext cx="5614200" cy="4899600"/>
          </a:xfrm>
        </p:spPr>
        <p:txBody>
          <a:bodyPr/>
          <a:lstStyle>
            <a:defPPr marL="432000" marR="0" lvl="0" indent="-324000" algn="l">
              <a:buClr>
                <a:srgbClr val="E6E6E6"/>
              </a:buClr>
              <a:buSzPct val="45000"/>
              <a:buFont typeface="StarSymbol"/>
              <a:buNone/>
              <a:defRPr lang="ru-RU" sz="32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defPPr>
            <a:lvl1pPr marL="432000" marR="0" lvl="0" indent="-324000" algn="l">
              <a:buClr>
                <a:srgbClr val="E6E6E6"/>
              </a:buClr>
              <a:buSzPct val="45000"/>
              <a:buFont typeface="StarSymbol"/>
              <a:buChar char="●"/>
              <a:defRPr lang="ru-RU" sz="32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1pPr>
            <a:lvl2pPr marL="864000" marR="0" lvl="1" indent="-288000" algn="l">
              <a:buClr>
                <a:srgbClr val="E6E6E6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2pPr>
            <a:lvl3pPr marL="1296000" marR="0" lvl="2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3pPr>
            <a:lvl4pPr marL="1728000" marR="0" lvl="3" indent="-216000" algn="l">
              <a:buClr>
                <a:srgbClr val="E6E6E6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4pPr>
            <a:lvl5pPr marL="2160000" marR="0" lvl="4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5pPr>
            <a:lvl6pPr marL="2592000" marR="0" lvl="5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6pPr>
            <a:lvl7pPr marL="3024000" marR="0" lvl="6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7pPr>
            <a:lvl8pPr marL="3456000" marR="0" lvl="7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8pPr>
            <a:lvl9pPr marL="3887999" marR="0" lvl="8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ru-RU" sz="2400" i="1" dirty="0">
                <a:solidFill>
                  <a:srgbClr val="00FFFF"/>
                </a:solidFill>
              </a:rPr>
              <a:t>Шелестит листва устало.</a:t>
            </a:r>
          </a:p>
          <a:p>
            <a:pPr lvl="0">
              <a:buNone/>
            </a:pPr>
            <a:r>
              <a:rPr lang="ru-RU" sz="2400" i="1" dirty="0">
                <a:solidFill>
                  <a:srgbClr val="00FFFF"/>
                </a:solidFill>
              </a:rPr>
              <a:t>За окном прохладно стало.</a:t>
            </a:r>
          </a:p>
          <a:p>
            <a:pPr lvl="0">
              <a:buNone/>
            </a:pPr>
            <a:r>
              <a:rPr lang="ru-RU" sz="2400" i="1" dirty="0">
                <a:solidFill>
                  <a:srgbClr val="00FFFF"/>
                </a:solidFill>
              </a:rPr>
              <a:t>Стало солнышко лениться,</a:t>
            </a:r>
          </a:p>
          <a:p>
            <a:pPr lvl="0">
              <a:buNone/>
            </a:pPr>
            <a:r>
              <a:rPr lang="ru-RU" sz="2400" i="1" dirty="0">
                <a:solidFill>
                  <a:srgbClr val="00FFFF"/>
                </a:solidFill>
              </a:rPr>
              <a:t>Отдохнуть чуть-чуть проситься.</a:t>
            </a:r>
          </a:p>
          <a:p>
            <a:pPr lvl="0">
              <a:buNone/>
            </a:pPr>
            <a:r>
              <a:rPr lang="ru-RU" sz="2400" i="1" dirty="0">
                <a:solidFill>
                  <a:srgbClr val="00FFFF"/>
                </a:solidFill>
              </a:rPr>
              <a:t>Краски стали золотыми,</a:t>
            </a:r>
          </a:p>
          <a:p>
            <a:pPr lvl="0">
              <a:buNone/>
            </a:pPr>
            <a:r>
              <a:rPr lang="ru-RU" sz="2400" i="1" dirty="0">
                <a:solidFill>
                  <a:srgbClr val="00FFFF"/>
                </a:solidFill>
              </a:rPr>
              <a:t>Тучи как-то опустились.</a:t>
            </a:r>
          </a:p>
          <a:p>
            <a:pPr lvl="0">
              <a:buNone/>
            </a:pPr>
            <a:r>
              <a:rPr lang="ru-RU" sz="2400" i="1" dirty="0">
                <a:solidFill>
                  <a:srgbClr val="00FFFF"/>
                </a:solidFill>
              </a:rPr>
              <a:t>Задаюсь себе вопросом,</a:t>
            </a:r>
          </a:p>
          <a:p>
            <a:pPr lvl="0">
              <a:buNone/>
            </a:pPr>
            <a:r>
              <a:rPr lang="ru-RU" sz="2400" i="1" dirty="0">
                <a:solidFill>
                  <a:srgbClr val="00FFFF"/>
                </a:solidFill>
              </a:rPr>
              <a:t>Не пришла ли уже осень?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6660000" y="5760000"/>
            <a:ext cx="36072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40000" y="180000"/>
            <a:ext cx="4140000" cy="30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4400" y="1620000"/>
            <a:ext cx="8657640" cy="52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740879" y="327240"/>
            <a:ext cx="8608320" cy="117252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ru-RU" sz="3200" b="0" dirty="0">
                <a:solidFill>
                  <a:srgbClr val="00FFFF"/>
                </a:solidFill>
                <a:latin typeface="Arial" pitchFamily="34"/>
              </a:rPr>
              <a:t>Осень пролетела рыжей птицей над лесами и полями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1260000"/>
            <a:ext cx="8460000" cy="55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740879" y="107429"/>
            <a:ext cx="8608320" cy="126288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ru-RU" sz="2800" b="0" dirty="0">
                <a:solidFill>
                  <a:srgbClr val="FFFF00"/>
                </a:solidFill>
              </a:rPr>
              <a:t>Листья золотом стелила, краски травам подарила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40000" y="360000"/>
            <a:ext cx="4680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40879" y="1963080"/>
            <a:ext cx="4280760" cy="4899600"/>
          </a:xfrm>
        </p:spPr>
        <p:txBody>
          <a:bodyPr/>
          <a:lstStyle>
            <a:defPPr marL="432000" marR="0" lvl="0" indent="-324000" algn="l">
              <a:buClr>
                <a:srgbClr val="E6E6E6"/>
              </a:buClr>
              <a:buSzPct val="45000"/>
              <a:buFont typeface="StarSymbol"/>
              <a:buNone/>
              <a:defRPr lang="ru-RU" sz="32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defPPr>
            <a:lvl1pPr marL="432000" marR="0" lvl="0" indent="-324000" algn="l">
              <a:buClr>
                <a:srgbClr val="E6E6E6"/>
              </a:buClr>
              <a:buSzPct val="45000"/>
              <a:buFont typeface="StarSymbol"/>
              <a:buChar char="●"/>
              <a:defRPr lang="ru-RU" sz="32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1pPr>
            <a:lvl2pPr marL="864000" marR="0" lvl="1" indent="-288000" algn="l">
              <a:buClr>
                <a:srgbClr val="E6E6E6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2pPr>
            <a:lvl3pPr marL="1296000" marR="0" lvl="2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3pPr>
            <a:lvl4pPr marL="1728000" marR="0" lvl="3" indent="-216000" algn="l">
              <a:buClr>
                <a:srgbClr val="E6E6E6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4pPr>
            <a:lvl5pPr marL="2160000" marR="0" lvl="4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5pPr>
            <a:lvl6pPr marL="2592000" marR="0" lvl="5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6pPr>
            <a:lvl7pPr marL="3024000" marR="0" lvl="6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7pPr>
            <a:lvl8pPr marL="3456000" marR="0" lvl="7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8pPr>
            <a:lvl9pPr marL="3887999" marR="0" lvl="8" indent="-216000" algn="l"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ru-RU" sz="3600" i="1" dirty="0">
                <a:solidFill>
                  <a:srgbClr val="00FFFF"/>
                </a:solidFill>
              </a:rPr>
              <a:t>А берёзка рада</a:t>
            </a:r>
          </a:p>
          <a:p>
            <a:pPr lvl="0">
              <a:buNone/>
            </a:pPr>
            <a:r>
              <a:rPr lang="ru-RU" sz="3600" i="1" dirty="0">
                <a:solidFill>
                  <a:srgbClr val="00FFFF"/>
                </a:solidFill>
              </a:rPr>
              <a:t>Жёлтому наряду:</a:t>
            </a:r>
          </a:p>
          <a:p>
            <a:pPr lvl="0">
              <a:buNone/>
            </a:pPr>
            <a:r>
              <a:rPr lang="ru-RU" sz="3600" i="1" dirty="0">
                <a:solidFill>
                  <a:srgbClr val="00FFFF"/>
                </a:solidFill>
              </a:rPr>
              <a:t>«Ну и платье!</a:t>
            </a:r>
          </a:p>
          <a:p>
            <a:pPr lvl="0">
              <a:buNone/>
            </a:pPr>
            <a:r>
              <a:rPr lang="ru-RU" sz="3600" i="1" dirty="0">
                <a:solidFill>
                  <a:srgbClr val="00FFFF"/>
                </a:solidFill>
              </a:rPr>
              <a:t>Что за прелесть!»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0080" y="1620000"/>
            <a:ext cx="8359919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740879" y="327240"/>
            <a:ext cx="8608320" cy="117252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ru-RU" sz="2600" b="0"/>
              <a:t>В сад, покрытый ржавой влагою,</a:t>
            </a:r>
            <a:br>
              <a:rPr lang="ru-RU" sz="2600" b="0"/>
            </a:br>
            <a:r>
              <a:rPr lang="ru-RU" sz="2600" b="0"/>
              <a:t>Завтра утром выйдешь ты</a:t>
            </a:r>
            <a:br>
              <a:rPr lang="ru-RU" sz="2600" b="0"/>
            </a:br>
            <a:r>
              <a:rPr lang="ru-RU" sz="2600" b="0"/>
              <a:t>И увидишь — за ночь — наголо облетевшие цветы.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800000"/>
            <a:ext cx="9000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740879" y="212040"/>
            <a:ext cx="8608320" cy="140292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ru-RU" sz="2400" b="0"/>
              <a:t>Быстро листья разлетелись,</a:t>
            </a:r>
            <a:br>
              <a:rPr lang="ru-RU" sz="2400" b="0"/>
            </a:br>
            <a:r>
              <a:rPr lang="ru-RU" sz="2400" b="0"/>
              <a:t>Наступил мороз внезапно...</a:t>
            </a:r>
            <a:br>
              <a:rPr lang="ru-RU" sz="2400" b="0"/>
            </a:br>
            <a:r>
              <a:rPr lang="ru-RU" sz="2400" b="0"/>
              <a:t>Сжалься, осень! Дай нам света!</a:t>
            </a:r>
            <a:br>
              <a:rPr lang="ru-RU" sz="2400" b="0"/>
            </a:br>
            <a:r>
              <a:rPr lang="ru-RU" sz="2400" b="0"/>
              <a:t>Защити от зимней тьмы!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300">
        <p14:ripple/>
      </p:transition>
    </mc:Choice>
    <mc:Fallback>
      <p:transition spd="slow" advClick="0" advTm="7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t-darkblu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96</Words>
  <Application>Microsoft Office PowerPoint</Application>
  <PresentationFormat>Экран (4:3)</PresentationFormat>
  <Paragraphs>30</Paragraphs>
  <Slides>7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Обычный</vt:lpstr>
      <vt:lpstr>lyt-darkblue</vt:lpstr>
      <vt:lpstr>Презентация PowerPoint</vt:lpstr>
      <vt:lpstr>Презентация PowerPoint</vt:lpstr>
      <vt:lpstr>Осень пролетела рыжей птицей над лесами и полями</vt:lpstr>
      <vt:lpstr>Листья золотом стелила, краски травам подарила</vt:lpstr>
      <vt:lpstr>Презентация PowerPoint</vt:lpstr>
      <vt:lpstr>В сад, покрытый ржавой влагою, Завтра утром выйдешь ты И увидишь — за ночь — наголо облетевшие цветы.</vt:lpstr>
      <vt:lpstr>Быстро листья разлетелись, Наступил мороз внезапно... Сжалься, осень! Дай нам света! Защити от зимней тьмы!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13</cp:revision>
  <dcterms:created xsi:type="dcterms:W3CDTF">2014-10-30T22:09:13Z</dcterms:created>
  <dcterms:modified xsi:type="dcterms:W3CDTF">2014-11-01T18:15:17Z</dcterms:modified>
</cp:coreProperties>
</file>