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96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83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69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41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0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06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82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5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6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5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87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15" name="bomb.wav"/>
          </p:stSnd>
        </p:sndAc>
      </p:transition>
    </mc:Choice>
    <mc:Fallback>
      <p:transition spd="slow">
        <p:fade/>
        <p:sndAc>
          <p:stSnd>
            <p:snd r:embed="rId13" name="bomb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341632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Великая Отечественная война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– 1945 гг.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5697" y="593467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Чигодарь Андрей 1«А»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83" b="100000" l="4000" r="93500">
                        <a14:foregroundMark x1="22500" y1="50278" x2="23250" y2="58071"/>
                        <a14:foregroundMark x1="29250" y1="47124" x2="29250" y2="56030"/>
                        <a14:foregroundMark x1="66875" y1="55844" x2="66500" y2="64007"/>
                        <a14:foregroundMark x1="23000" y1="20408" x2="23000" y2="20408"/>
                        <a14:foregroundMark x1="21750" y1="18738" x2="28500" y2="17254"/>
                        <a14:foregroundMark x1="63250" y1="26902" x2="65500" y2="26160"/>
                        <a14:foregroundMark x1="77625" y1="51577" x2="82875" y2="53432"/>
                        <a14:foregroundMark x1="32250" y1="77365" x2="40125" y2="75325"/>
                        <a14:foregroundMark x1="36375" y1="70872" x2="34250" y2="53618"/>
                        <a14:foregroundMark x1="31500" y1="68460" x2="35000" y2="69573"/>
                        <a14:foregroundMark x1="38000" y1="93506" x2="45875" y2="87755"/>
                        <a14:foregroundMark x1="76125" y1="64007" x2="79875" y2="70872"/>
                        <a14:foregroundMark x1="86375" y1="87013" x2="93500" y2="72171"/>
                        <a14:foregroundMark x1="31250" y1="63636" x2="32625" y2="63265"/>
                        <a14:foregroundMark x1="32625" y1="63265" x2="32625" y2="63265"/>
                        <a14:foregroundMark x1="24875" y1="32653" x2="25750" y2="44156"/>
                        <a14:foregroundMark x1="25500" y1="55102" x2="26250" y2="61967"/>
                        <a14:foregroundMark x1="69000" y1="18367" x2="73375" y2="23562"/>
                        <a14:foregroundMark x1="73375" y1="23562" x2="70875" y2="30612"/>
                        <a14:foregroundMark x1="36125" y1="46197" x2="43125" y2="48980"/>
                        <a14:foregroundMark x1="34750" y1="44341" x2="36875" y2="45269"/>
                        <a14:foregroundMark x1="52500" y1="24119" x2="54000" y2="20037"/>
                        <a14:foregroundMark x1="54250" y1="20223" x2="57125" y2="17254"/>
                        <a14:foregroundMark x1="57500" y1="17254" x2="60750" y2="15770"/>
                        <a14:foregroundMark x1="60750" y1="15770" x2="64625" y2="15584"/>
                        <a14:foregroundMark x1="64875" y1="15770" x2="68500" y2="17254"/>
                        <a14:foregroundMark x1="68500" y1="17254" x2="71875" y2="19852"/>
                        <a14:foregroundMark x1="71875" y1="19852" x2="71875" y2="19852"/>
                        <a14:foregroundMark x1="72000" y1="20223" x2="73625" y2="23377"/>
                        <a14:foregroundMark x1="73625" y1="23377" x2="73500" y2="25603"/>
                        <a14:foregroundMark x1="73500" y1="25603" x2="71000" y2="30427"/>
                        <a14:foregroundMark x1="11250" y1="51577" x2="16125" y2="48237"/>
                        <a14:foregroundMark x1="16625" y1="48237" x2="16625" y2="48237"/>
                        <a14:backgroundMark x1="17125" y1="41744" x2="7750" y2="29314"/>
                        <a14:backgroundMark x1="34125" y1="39332" x2="34125" y2="39332"/>
                        <a14:backgroundMark x1="34125" y1="39332" x2="36875" y2="40260"/>
                        <a14:backgroundMark x1="31750" y1="36549" x2="32500" y2="38590"/>
                        <a14:backgroundMark x1="16000" y1="32096" x2="16000" y2="34508"/>
                        <a14:backgroundMark x1="14625" y1="4638" x2="14375" y2="7607"/>
                        <a14:backgroundMark x1="12750" y1="13544" x2="13500" y2="12430"/>
                        <a14:backgroundMark x1="13750" y1="22078" x2="13000" y2="20779"/>
                        <a14:backgroundMark x1="54625" y1="41929" x2="54375" y2="39332"/>
                        <a14:backgroundMark x1="18250" y1="35807" x2="17625" y2="33395"/>
                        <a14:backgroundMark x1="51750" y1="26716" x2="52375" y2="29870"/>
                        <a14:backgroundMark x1="18625" y1="44156" x2="18875" y2="41373"/>
                        <a14:backgroundMark x1="76750" y1="46382" x2="74125" y2="41002"/>
                        <a14:backgroundMark x1="52625" y1="22263" x2="52750" y2="20965"/>
                        <a14:backgroundMark x1="53000" y1="20594" x2="53875" y2="19295"/>
                        <a14:backgroundMark x1="53250" y1="21150" x2="53875" y2="20037"/>
                        <a14:backgroundMark x1="53875" y1="20223" x2="54375" y2="19481"/>
                        <a14:backgroundMark x1="63750" y1="15028" x2="64500" y2="15028"/>
                        <a14:backgroundMark x1="52125" y1="23562" x2="52500" y2="23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820" y="342250"/>
            <a:ext cx="5760640" cy="426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787" y="1124744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Майский праздник –</a:t>
            </a:r>
            <a:b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Победы</a:t>
            </a:r>
            <a:b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Отмечает вся страна.</a:t>
            </a:r>
            <a:b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Надевают наши деды</a:t>
            </a:r>
            <a:b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Боевые ордена.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468" b="97688" l="176" r="99649">
                        <a14:foregroundMark x1="1406" y1="64740" x2="5097" y2="51445"/>
                        <a14:foregroundMark x1="11951" y1="36994" x2="17399" y2="42775"/>
                        <a14:foregroundMark x1="21968" y1="52023" x2="29174" y2="52601"/>
                        <a14:foregroundMark x1="30756" y1="45665" x2="36555" y2="33526"/>
                        <a14:foregroundMark x1="29701" y1="47399" x2="31107" y2="44509"/>
                        <a14:foregroundMark x1="36731" y1="76879" x2="21617" y2="75723"/>
                        <a14:foregroundMark x1="21617" y1="75723" x2="10369" y2="59538"/>
                        <a14:foregroundMark x1="6327" y1="52023" x2="8787" y2="49711"/>
                        <a14:foregroundMark x1="9666" y1="35838" x2="11599" y2="33526"/>
                        <a14:foregroundMark x1="63796" y1="35260" x2="69772" y2="44509"/>
                        <a14:foregroundMark x1="71880" y1="52601" x2="81371" y2="49133"/>
                        <a14:foregroundMark x1="81371" y1="47977" x2="88401" y2="34682"/>
                        <a14:foregroundMark x1="89982" y1="35838" x2="89631" y2="35260"/>
                        <a14:foregroundMark x1="91740" y1="50289" x2="95431" y2="52023"/>
                        <a14:foregroundMark x1="98243" y1="64162" x2="99649" y2="63584"/>
                        <a14:foregroundMark x1="89807" y1="86127" x2="90510" y2="84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92" y="5156617"/>
            <a:ext cx="901995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7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4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641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402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654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777</cp:lastModifiedBy>
  <cp:revision>22</cp:revision>
  <dcterms:created xsi:type="dcterms:W3CDTF">2015-02-17T08:35:42Z</dcterms:created>
  <dcterms:modified xsi:type="dcterms:W3CDTF">2015-05-05T17:59:48Z</dcterms:modified>
</cp:coreProperties>
</file>