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6" r:id="rId2"/>
    <p:sldId id="280" r:id="rId3"/>
    <p:sldId id="267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участников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809523809523808E-2"/>
                  <c:y val="-5.4844606946983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968253968253968E-3"/>
                  <c:y val="-4.0219378427787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9841269841269913E-2"/>
                  <c:y val="-4.75319926873857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2022</c:v>
                </c:pt>
                <c:pt idx="1">
                  <c:v>1861</c:v>
                </c:pt>
                <c:pt idx="2">
                  <c:v>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94429696"/>
        <c:axId val="194431232"/>
        <c:axId val="0"/>
      </c:bar3DChart>
      <c:catAx>
        <c:axId val="194429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94431232"/>
        <c:crosses val="autoZero"/>
        <c:auto val="1"/>
        <c:lblAlgn val="ctr"/>
        <c:lblOffset val="100"/>
        <c:noMultiLvlLbl val="0"/>
      </c:catAx>
      <c:valAx>
        <c:axId val="19443123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44296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F3F156-CC64-4773-91EE-C46FD7B7394F}" type="doc">
      <dgm:prSet loTypeId="urn:microsoft.com/office/officeart/2005/8/layout/radial2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01DFBD-A626-416F-8730-2D15192959FC}">
      <dgm:prSet/>
      <dgm:spPr/>
      <dgm:t>
        <a:bodyPr/>
        <a:lstStyle/>
        <a:p>
          <a:pPr rtl="0"/>
          <a:endParaRPr lang="ru-RU" dirty="0"/>
        </a:p>
      </dgm:t>
    </dgm:pt>
    <dgm:pt modelId="{1D877F33-6987-45AF-95BC-1C820DC04EF5}" type="parTrans" cxnId="{7338B6F4-8C81-4FD3-8F37-37EB8AA74C83}">
      <dgm:prSet/>
      <dgm:spPr/>
      <dgm:t>
        <a:bodyPr/>
        <a:lstStyle/>
        <a:p>
          <a:endParaRPr lang="ru-RU"/>
        </a:p>
      </dgm:t>
    </dgm:pt>
    <dgm:pt modelId="{3A781EF9-B23A-47ED-A62F-4B35FF93B0CE}" type="sibTrans" cxnId="{7338B6F4-8C81-4FD3-8F37-37EB8AA74C83}">
      <dgm:prSet/>
      <dgm:spPr/>
      <dgm:t>
        <a:bodyPr/>
        <a:lstStyle/>
        <a:p>
          <a:endParaRPr lang="ru-RU"/>
        </a:p>
      </dgm:t>
    </dgm:pt>
    <dgm:pt modelId="{8BA6E705-2E3E-46E8-95EA-328924BDF4E1}">
      <dgm:prSet/>
      <dgm:spPr/>
      <dgm:t>
        <a:bodyPr/>
        <a:lstStyle/>
        <a:p>
          <a:pPr rtl="0"/>
          <a:endParaRPr lang="ru-RU" dirty="0"/>
        </a:p>
      </dgm:t>
    </dgm:pt>
    <dgm:pt modelId="{67F516C6-4D57-4A03-A395-DF99BE54CF39}" type="parTrans" cxnId="{0669BF73-5134-496C-9FC7-9EC0E8A18EA7}">
      <dgm:prSet/>
      <dgm:spPr/>
      <dgm:t>
        <a:bodyPr/>
        <a:lstStyle/>
        <a:p>
          <a:endParaRPr lang="ru-RU"/>
        </a:p>
      </dgm:t>
    </dgm:pt>
    <dgm:pt modelId="{02D12AB5-0999-40EE-9426-67E453136708}" type="sibTrans" cxnId="{0669BF73-5134-496C-9FC7-9EC0E8A18EA7}">
      <dgm:prSet/>
      <dgm:spPr/>
      <dgm:t>
        <a:bodyPr/>
        <a:lstStyle/>
        <a:p>
          <a:endParaRPr lang="ru-RU"/>
        </a:p>
      </dgm:t>
    </dgm:pt>
    <dgm:pt modelId="{9C14B418-0899-45C7-88AD-25B4E96AD888}">
      <dgm:prSet/>
      <dgm:spPr/>
      <dgm:t>
        <a:bodyPr/>
        <a:lstStyle/>
        <a:p>
          <a:pPr rtl="0"/>
          <a:endParaRPr lang="ru-RU" dirty="0"/>
        </a:p>
      </dgm:t>
    </dgm:pt>
    <dgm:pt modelId="{93D02623-B8C8-44E7-B7E0-BD82C71554C4}" type="parTrans" cxnId="{6AB36A0D-D678-4D7F-92AD-7CF73AB88DEC}">
      <dgm:prSet/>
      <dgm:spPr/>
      <dgm:t>
        <a:bodyPr/>
        <a:lstStyle/>
        <a:p>
          <a:endParaRPr lang="ru-RU"/>
        </a:p>
      </dgm:t>
    </dgm:pt>
    <dgm:pt modelId="{E90D873E-EE78-4716-B1C5-3029CCFBEB33}" type="sibTrans" cxnId="{6AB36A0D-D678-4D7F-92AD-7CF73AB88DEC}">
      <dgm:prSet/>
      <dgm:spPr/>
      <dgm:t>
        <a:bodyPr/>
        <a:lstStyle/>
        <a:p>
          <a:endParaRPr lang="ru-RU"/>
        </a:p>
      </dgm:t>
    </dgm:pt>
    <dgm:pt modelId="{101A148F-8B48-4A03-8178-23A2E8A81D9A}">
      <dgm:prSet/>
      <dgm:spPr/>
      <dgm:t>
        <a:bodyPr/>
        <a:lstStyle/>
        <a:p>
          <a:pPr rtl="0"/>
          <a:endParaRPr lang="ru-RU" dirty="0"/>
        </a:p>
      </dgm:t>
    </dgm:pt>
    <dgm:pt modelId="{9A8895BC-454B-4B4E-91B3-D9CCD1CEAD5D}" type="parTrans" cxnId="{A6FEAF83-47A0-4707-A942-B1D48EB75F56}">
      <dgm:prSet/>
      <dgm:spPr/>
      <dgm:t>
        <a:bodyPr/>
        <a:lstStyle/>
        <a:p>
          <a:endParaRPr lang="ru-RU"/>
        </a:p>
      </dgm:t>
    </dgm:pt>
    <dgm:pt modelId="{7C62DA5D-41C8-4BB1-B426-E1F3843E6DB1}" type="sibTrans" cxnId="{A6FEAF83-47A0-4707-A942-B1D48EB75F56}">
      <dgm:prSet/>
      <dgm:spPr/>
      <dgm:t>
        <a:bodyPr/>
        <a:lstStyle/>
        <a:p>
          <a:endParaRPr lang="ru-RU"/>
        </a:p>
      </dgm:t>
    </dgm:pt>
    <dgm:pt modelId="{C3790BD1-8516-4173-91ED-53A655B07407}">
      <dgm:prSet/>
      <dgm:spPr/>
      <dgm:t>
        <a:bodyPr/>
        <a:lstStyle/>
        <a:p>
          <a:pPr rtl="0"/>
          <a:endParaRPr lang="ru-RU" dirty="0"/>
        </a:p>
      </dgm:t>
    </dgm:pt>
    <dgm:pt modelId="{2E3CDC42-428F-4390-BBAA-0AEB01B0CBAB}" type="parTrans" cxnId="{A7980C7D-344A-43FE-9DD0-D0EBC1B2D980}">
      <dgm:prSet/>
      <dgm:spPr/>
      <dgm:t>
        <a:bodyPr/>
        <a:lstStyle/>
        <a:p>
          <a:endParaRPr lang="ru-RU"/>
        </a:p>
      </dgm:t>
    </dgm:pt>
    <dgm:pt modelId="{C3178294-1626-4617-92A7-AAAEFA14BE00}" type="sibTrans" cxnId="{A7980C7D-344A-43FE-9DD0-D0EBC1B2D980}">
      <dgm:prSet/>
      <dgm:spPr/>
      <dgm:t>
        <a:bodyPr/>
        <a:lstStyle/>
        <a:p>
          <a:endParaRPr lang="ru-RU"/>
        </a:p>
      </dgm:t>
    </dgm:pt>
    <dgm:pt modelId="{8DCE2BD9-60DA-4296-B4D5-57142D72F8C9}">
      <dgm:prSet/>
      <dgm:spPr/>
      <dgm:t>
        <a:bodyPr/>
        <a:lstStyle/>
        <a:p>
          <a:pPr rtl="0"/>
          <a:endParaRPr lang="ru-RU" dirty="0"/>
        </a:p>
      </dgm:t>
    </dgm:pt>
    <dgm:pt modelId="{89F19034-2708-46FE-86F3-4E38509C9615}" type="parTrans" cxnId="{CEB4E21C-E6D4-44C4-8376-4397A082950D}">
      <dgm:prSet/>
      <dgm:spPr/>
      <dgm:t>
        <a:bodyPr/>
        <a:lstStyle/>
        <a:p>
          <a:endParaRPr lang="ru-RU"/>
        </a:p>
      </dgm:t>
    </dgm:pt>
    <dgm:pt modelId="{92BA0AF3-42A8-4A16-A70B-4B7DC988A31F}" type="sibTrans" cxnId="{CEB4E21C-E6D4-44C4-8376-4397A082950D}">
      <dgm:prSet/>
      <dgm:spPr/>
      <dgm:t>
        <a:bodyPr/>
        <a:lstStyle/>
        <a:p>
          <a:endParaRPr lang="ru-RU"/>
        </a:p>
      </dgm:t>
    </dgm:pt>
    <dgm:pt modelId="{0DE976D5-1BDF-4E96-8E3A-D6B3549D16EA}">
      <dgm:prSet/>
      <dgm:spPr/>
      <dgm:t>
        <a:bodyPr/>
        <a:lstStyle/>
        <a:p>
          <a:pPr rtl="0"/>
          <a:endParaRPr lang="ru-RU" dirty="0"/>
        </a:p>
      </dgm:t>
    </dgm:pt>
    <dgm:pt modelId="{DCC89E9E-B734-4333-B76B-25282059B848}" type="parTrans" cxnId="{F7D4A76E-C198-4109-BD9F-6A029A3E6A82}">
      <dgm:prSet/>
      <dgm:spPr/>
      <dgm:t>
        <a:bodyPr/>
        <a:lstStyle/>
        <a:p>
          <a:endParaRPr lang="ru-RU"/>
        </a:p>
      </dgm:t>
    </dgm:pt>
    <dgm:pt modelId="{51C26F3D-BBB9-4CA2-87BF-55EE0873AF47}" type="sibTrans" cxnId="{F7D4A76E-C198-4109-BD9F-6A029A3E6A82}">
      <dgm:prSet/>
      <dgm:spPr/>
      <dgm:t>
        <a:bodyPr/>
        <a:lstStyle/>
        <a:p>
          <a:endParaRPr lang="ru-RU"/>
        </a:p>
      </dgm:t>
    </dgm:pt>
    <dgm:pt modelId="{2465F377-328F-48FC-AF07-07231D1324B7}">
      <dgm:prSet/>
      <dgm:spPr/>
      <dgm:t>
        <a:bodyPr/>
        <a:lstStyle/>
        <a:p>
          <a:pPr rtl="0"/>
          <a:endParaRPr lang="ru-RU" dirty="0"/>
        </a:p>
      </dgm:t>
    </dgm:pt>
    <dgm:pt modelId="{92962FBA-4A9D-4D1C-85C0-E3147FA8D24D}" type="parTrans" cxnId="{287EE65A-682B-4161-86CB-6CA89BA7F0D3}">
      <dgm:prSet/>
      <dgm:spPr/>
      <dgm:t>
        <a:bodyPr/>
        <a:lstStyle/>
        <a:p>
          <a:endParaRPr lang="ru-RU"/>
        </a:p>
      </dgm:t>
    </dgm:pt>
    <dgm:pt modelId="{20026467-A4C6-4C39-ABF8-FC4939267FF6}" type="sibTrans" cxnId="{287EE65A-682B-4161-86CB-6CA89BA7F0D3}">
      <dgm:prSet/>
      <dgm:spPr/>
      <dgm:t>
        <a:bodyPr/>
        <a:lstStyle/>
        <a:p>
          <a:endParaRPr lang="ru-RU"/>
        </a:p>
      </dgm:t>
    </dgm:pt>
    <dgm:pt modelId="{C6508848-2A5E-4DDA-A825-BA43CC7C5AF1}">
      <dgm:prSet/>
      <dgm:spPr/>
      <dgm:t>
        <a:bodyPr/>
        <a:lstStyle/>
        <a:p>
          <a:pPr rtl="0"/>
          <a:endParaRPr lang="ru-RU" dirty="0"/>
        </a:p>
      </dgm:t>
    </dgm:pt>
    <dgm:pt modelId="{637D7D46-9F84-403E-BE8C-B86A689E77C7}" type="sibTrans" cxnId="{9525FB37-D2DA-496A-9060-2B4F1AD62A69}">
      <dgm:prSet/>
      <dgm:spPr/>
      <dgm:t>
        <a:bodyPr/>
        <a:lstStyle/>
        <a:p>
          <a:endParaRPr lang="ru-RU"/>
        </a:p>
      </dgm:t>
    </dgm:pt>
    <dgm:pt modelId="{1CBB7A0D-9713-4AAC-ABAD-A06E37D360DC}" type="parTrans" cxnId="{9525FB37-D2DA-496A-9060-2B4F1AD62A69}">
      <dgm:prSet/>
      <dgm:spPr/>
      <dgm:t>
        <a:bodyPr/>
        <a:lstStyle/>
        <a:p>
          <a:endParaRPr lang="ru-RU"/>
        </a:p>
      </dgm:t>
    </dgm:pt>
    <dgm:pt modelId="{AC32B2A3-7C5E-413C-8DB7-C94C66AC8360}" type="pres">
      <dgm:prSet presAssocID="{87F3F156-CC64-4773-91EE-C46FD7B7394F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0BB6AB-4460-4258-BA85-00339AD93BDC}" type="pres">
      <dgm:prSet presAssocID="{87F3F156-CC64-4773-91EE-C46FD7B7394F}" presName="cycle" presStyleCnt="0"/>
      <dgm:spPr/>
    </dgm:pt>
    <dgm:pt modelId="{5DC65147-6772-412B-AB09-64D6CF0DA022}" type="pres">
      <dgm:prSet presAssocID="{87F3F156-CC64-4773-91EE-C46FD7B7394F}" presName="centerShape" presStyleCnt="0"/>
      <dgm:spPr/>
    </dgm:pt>
    <dgm:pt modelId="{27606834-D548-4CAA-9E99-94365492E118}" type="pres">
      <dgm:prSet presAssocID="{87F3F156-CC64-4773-91EE-C46FD7B7394F}" presName="connSite" presStyleLbl="node1" presStyleIdx="0" presStyleCnt="10"/>
      <dgm:spPr/>
    </dgm:pt>
    <dgm:pt modelId="{BE0DBC24-9D31-483E-AB8A-87A2CEA72B61}" type="pres">
      <dgm:prSet presAssocID="{87F3F156-CC64-4773-91EE-C46FD7B7394F}" presName="visible" presStyleLbl="node1" presStyleIdx="0" presStyleCnt="10"/>
      <dgm:spPr/>
    </dgm:pt>
    <dgm:pt modelId="{CD0D643A-24C6-46EA-B7E2-1487244622E3}" type="pres">
      <dgm:prSet presAssocID="{1D877F33-6987-45AF-95BC-1C820DC04EF5}" presName="Name25" presStyleLbl="parChTrans1D1" presStyleIdx="0" presStyleCnt="9"/>
      <dgm:spPr/>
      <dgm:t>
        <a:bodyPr/>
        <a:lstStyle/>
        <a:p>
          <a:endParaRPr lang="ru-RU"/>
        </a:p>
      </dgm:t>
    </dgm:pt>
    <dgm:pt modelId="{CD031056-99B8-48C3-92F3-9F3BAB1FDF62}" type="pres">
      <dgm:prSet presAssocID="{2F01DFBD-A626-416F-8730-2D15192959FC}" presName="node" presStyleCnt="0"/>
      <dgm:spPr/>
    </dgm:pt>
    <dgm:pt modelId="{90C8A296-8889-4545-A5CF-2B7BCC35C017}" type="pres">
      <dgm:prSet presAssocID="{2F01DFBD-A626-416F-8730-2D15192959FC}" presName="parentNode" presStyleLbl="node1" presStyleIdx="1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8E405C-BE17-4A68-8D14-79582732172B}" type="pres">
      <dgm:prSet presAssocID="{2F01DFBD-A626-416F-8730-2D15192959FC}" presName="childNode" presStyleLbl="revTx" presStyleIdx="0" presStyleCnt="0">
        <dgm:presLayoutVars>
          <dgm:bulletEnabled val="1"/>
        </dgm:presLayoutVars>
      </dgm:prSet>
      <dgm:spPr/>
    </dgm:pt>
    <dgm:pt modelId="{90473B0B-F57D-4425-BBE7-20693169416E}" type="pres">
      <dgm:prSet presAssocID="{67F516C6-4D57-4A03-A395-DF99BE54CF39}" presName="Name25" presStyleLbl="parChTrans1D1" presStyleIdx="1" presStyleCnt="9"/>
      <dgm:spPr/>
      <dgm:t>
        <a:bodyPr/>
        <a:lstStyle/>
        <a:p>
          <a:endParaRPr lang="ru-RU"/>
        </a:p>
      </dgm:t>
    </dgm:pt>
    <dgm:pt modelId="{7780F248-F395-4C52-96C7-1A42F79DCE44}" type="pres">
      <dgm:prSet presAssocID="{8BA6E705-2E3E-46E8-95EA-328924BDF4E1}" presName="node" presStyleCnt="0"/>
      <dgm:spPr/>
    </dgm:pt>
    <dgm:pt modelId="{608ACCA7-8610-4F05-8BBB-78A44B344174}" type="pres">
      <dgm:prSet presAssocID="{8BA6E705-2E3E-46E8-95EA-328924BDF4E1}" presName="parentNode" presStyleLbl="node1" presStyleIdx="2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A68142-AE55-4AA3-AFA9-83A035CF06E9}" type="pres">
      <dgm:prSet presAssocID="{8BA6E705-2E3E-46E8-95EA-328924BDF4E1}" presName="childNode" presStyleLbl="revTx" presStyleIdx="0" presStyleCnt="0">
        <dgm:presLayoutVars>
          <dgm:bulletEnabled val="1"/>
        </dgm:presLayoutVars>
      </dgm:prSet>
      <dgm:spPr/>
    </dgm:pt>
    <dgm:pt modelId="{73CB5678-76CB-4082-A03F-52179887BA1D}" type="pres">
      <dgm:prSet presAssocID="{93D02623-B8C8-44E7-B7E0-BD82C71554C4}" presName="Name25" presStyleLbl="parChTrans1D1" presStyleIdx="2" presStyleCnt="9"/>
      <dgm:spPr/>
      <dgm:t>
        <a:bodyPr/>
        <a:lstStyle/>
        <a:p>
          <a:endParaRPr lang="ru-RU"/>
        </a:p>
      </dgm:t>
    </dgm:pt>
    <dgm:pt modelId="{8D745F57-5A28-44FB-9537-056A91BC869B}" type="pres">
      <dgm:prSet presAssocID="{9C14B418-0899-45C7-88AD-25B4E96AD888}" presName="node" presStyleCnt="0"/>
      <dgm:spPr/>
    </dgm:pt>
    <dgm:pt modelId="{E24DDDBC-70D5-4E1F-8726-D3079037EDF0}" type="pres">
      <dgm:prSet presAssocID="{9C14B418-0899-45C7-88AD-25B4E96AD888}" presName="parentNode" presStyleLbl="node1" presStyleIdx="3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4937B-CFF9-43BF-93A1-5F8A03ABADB6}" type="pres">
      <dgm:prSet presAssocID="{9C14B418-0899-45C7-88AD-25B4E96AD888}" presName="childNode" presStyleLbl="revTx" presStyleIdx="0" presStyleCnt="0">
        <dgm:presLayoutVars>
          <dgm:bulletEnabled val="1"/>
        </dgm:presLayoutVars>
      </dgm:prSet>
      <dgm:spPr/>
    </dgm:pt>
    <dgm:pt modelId="{75E8F9B3-4AB3-440F-9052-D37F48606FC4}" type="pres">
      <dgm:prSet presAssocID="{9A8895BC-454B-4B4E-91B3-D9CCD1CEAD5D}" presName="Name25" presStyleLbl="parChTrans1D1" presStyleIdx="3" presStyleCnt="9"/>
      <dgm:spPr/>
      <dgm:t>
        <a:bodyPr/>
        <a:lstStyle/>
        <a:p>
          <a:endParaRPr lang="ru-RU"/>
        </a:p>
      </dgm:t>
    </dgm:pt>
    <dgm:pt modelId="{714629E1-967E-44D4-A682-BBD31EF678A6}" type="pres">
      <dgm:prSet presAssocID="{101A148F-8B48-4A03-8178-23A2E8A81D9A}" presName="node" presStyleCnt="0"/>
      <dgm:spPr/>
    </dgm:pt>
    <dgm:pt modelId="{449DC011-C90E-4F31-B41B-4CC27D6A3865}" type="pres">
      <dgm:prSet presAssocID="{101A148F-8B48-4A03-8178-23A2E8A81D9A}" presName="parentNode" presStyleLbl="node1" presStyleIdx="4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D2DCF5-D0B8-44A0-8E0D-63B28DBCB836}" type="pres">
      <dgm:prSet presAssocID="{101A148F-8B48-4A03-8178-23A2E8A81D9A}" presName="childNode" presStyleLbl="revTx" presStyleIdx="0" presStyleCnt="0">
        <dgm:presLayoutVars>
          <dgm:bulletEnabled val="1"/>
        </dgm:presLayoutVars>
      </dgm:prSet>
      <dgm:spPr/>
    </dgm:pt>
    <dgm:pt modelId="{6471500D-D371-49B5-AE44-0523425BA91B}" type="pres">
      <dgm:prSet presAssocID="{2E3CDC42-428F-4390-BBAA-0AEB01B0CBAB}" presName="Name25" presStyleLbl="parChTrans1D1" presStyleIdx="4" presStyleCnt="9"/>
      <dgm:spPr/>
      <dgm:t>
        <a:bodyPr/>
        <a:lstStyle/>
        <a:p>
          <a:endParaRPr lang="ru-RU"/>
        </a:p>
      </dgm:t>
    </dgm:pt>
    <dgm:pt modelId="{BE663C8A-0D5F-4014-AB98-D9227078CB45}" type="pres">
      <dgm:prSet presAssocID="{C3790BD1-8516-4173-91ED-53A655B07407}" presName="node" presStyleCnt="0"/>
      <dgm:spPr/>
    </dgm:pt>
    <dgm:pt modelId="{A36FD857-D200-4A71-8BC1-28FB2A4759C4}" type="pres">
      <dgm:prSet presAssocID="{C3790BD1-8516-4173-91ED-53A655B07407}" presName="parentNode" presStyleLbl="node1" presStyleIdx="5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E33BCB-723A-4159-B041-6ED84E9EA31D}" type="pres">
      <dgm:prSet presAssocID="{C3790BD1-8516-4173-91ED-53A655B07407}" presName="childNode" presStyleLbl="revTx" presStyleIdx="0" presStyleCnt="0">
        <dgm:presLayoutVars>
          <dgm:bulletEnabled val="1"/>
        </dgm:presLayoutVars>
      </dgm:prSet>
      <dgm:spPr/>
    </dgm:pt>
    <dgm:pt modelId="{16A33086-762B-41CD-B2C3-1522125BE47D}" type="pres">
      <dgm:prSet presAssocID="{1CBB7A0D-9713-4AAC-ABAD-A06E37D360DC}" presName="Name25" presStyleLbl="parChTrans1D1" presStyleIdx="5" presStyleCnt="9"/>
      <dgm:spPr/>
      <dgm:t>
        <a:bodyPr/>
        <a:lstStyle/>
        <a:p>
          <a:endParaRPr lang="ru-RU"/>
        </a:p>
      </dgm:t>
    </dgm:pt>
    <dgm:pt modelId="{51A50382-F7C7-4CA6-B11E-0C81A333984A}" type="pres">
      <dgm:prSet presAssocID="{C6508848-2A5E-4DDA-A825-BA43CC7C5AF1}" presName="node" presStyleCnt="0"/>
      <dgm:spPr/>
    </dgm:pt>
    <dgm:pt modelId="{9B0195E7-E26A-4CC5-8605-042A036DB64A}" type="pres">
      <dgm:prSet presAssocID="{C6508848-2A5E-4DDA-A825-BA43CC7C5AF1}" presName="parentNode" presStyleLbl="node1" presStyleIdx="6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D16AF-378F-4350-96C5-79EB8E19CB15}" type="pres">
      <dgm:prSet presAssocID="{C6508848-2A5E-4DDA-A825-BA43CC7C5AF1}" presName="childNode" presStyleLbl="revTx" presStyleIdx="0" presStyleCnt="0">
        <dgm:presLayoutVars>
          <dgm:bulletEnabled val="1"/>
        </dgm:presLayoutVars>
      </dgm:prSet>
      <dgm:spPr/>
    </dgm:pt>
    <dgm:pt modelId="{0203E4E8-FBFF-4E5D-843C-0AF67186C9B2}" type="pres">
      <dgm:prSet presAssocID="{89F19034-2708-46FE-86F3-4E38509C9615}" presName="Name25" presStyleLbl="parChTrans1D1" presStyleIdx="6" presStyleCnt="9"/>
      <dgm:spPr/>
      <dgm:t>
        <a:bodyPr/>
        <a:lstStyle/>
        <a:p>
          <a:endParaRPr lang="ru-RU"/>
        </a:p>
      </dgm:t>
    </dgm:pt>
    <dgm:pt modelId="{28A6DEA0-D696-4C3B-A071-9F251E99EF71}" type="pres">
      <dgm:prSet presAssocID="{8DCE2BD9-60DA-4296-B4D5-57142D72F8C9}" presName="node" presStyleCnt="0"/>
      <dgm:spPr/>
    </dgm:pt>
    <dgm:pt modelId="{2444073D-0729-4D06-B44E-C67803CB2B00}" type="pres">
      <dgm:prSet presAssocID="{8DCE2BD9-60DA-4296-B4D5-57142D72F8C9}" presName="parentNode" presStyleLbl="node1" presStyleIdx="7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F4FA1-21E8-4637-BB27-28005AE5A166}" type="pres">
      <dgm:prSet presAssocID="{8DCE2BD9-60DA-4296-B4D5-57142D72F8C9}" presName="childNode" presStyleLbl="revTx" presStyleIdx="0" presStyleCnt="0">
        <dgm:presLayoutVars>
          <dgm:bulletEnabled val="1"/>
        </dgm:presLayoutVars>
      </dgm:prSet>
      <dgm:spPr/>
    </dgm:pt>
    <dgm:pt modelId="{AD085344-F737-410E-AC2C-3CEF1D540315}" type="pres">
      <dgm:prSet presAssocID="{DCC89E9E-B734-4333-B76B-25282059B848}" presName="Name25" presStyleLbl="parChTrans1D1" presStyleIdx="7" presStyleCnt="9"/>
      <dgm:spPr/>
      <dgm:t>
        <a:bodyPr/>
        <a:lstStyle/>
        <a:p>
          <a:endParaRPr lang="ru-RU"/>
        </a:p>
      </dgm:t>
    </dgm:pt>
    <dgm:pt modelId="{77DB4449-8DB5-479B-AC2E-328B8D59E7BE}" type="pres">
      <dgm:prSet presAssocID="{0DE976D5-1BDF-4E96-8E3A-D6B3549D16EA}" presName="node" presStyleCnt="0"/>
      <dgm:spPr/>
    </dgm:pt>
    <dgm:pt modelId="{29AB7854-D128-44EE-A40D-5E31DB94629B}" type="pres">
      <dgm:prSet presAssocID="{0DE976D5-1BDF-4E96-8E3A-D6B3549D16EA}" presName="parentNode" presStyleLbl="node1" presStyleIdx="8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90D441-F8A9-4524-9287-9E2D45FB1F6A}" type="pres">
      <dgm:prSet presAssocID="{0DE976D5-1BDF-4E96-8E3A-D6B3549D16EA}" presName="childNode" presStyleLbl="revTx" presStyleIdx="0" presStyleCnt="0">
        <dgm:presLayoutVars>
          <dgm:bulletEnabled val="1"/>
        </dgm:presLayoutVars>
      </dgm:prSet>
      <dgm:spPr/>
    </dgm:pt>
    <dgm:pt modelId="{6FD8D2F5-4495-437F-B090-4A3DEAE15568}" type="pres">
      <dgm:prSet presAssocID="{92962FBA-4A9D-4D1C-85C0-E3147FA8D24D}" presName="Name25" presStyleLbl="parChTrans1D1" presStyleIdx="8" presStyleCnt="9"/>
      <dgm:spPr/>
      <dgm:t>
        <a:bodyPr/>
        <a:lstStyle/>
        <a:p>
          <a:endParaRPr lang="ru-RU"/>
        </a:p>
      </dgm:t>
    </dgm:pt>
    <dgm:pt modelId="{4B3CF81F-36C2-4A51-8C7E-F634D72AA7E7}" type="pres">
      <dgm:prSet presAssocID="{2465F377-328F-48FC-AF07-07231D1324B7}" presName="node" presStyleCnt="0"/>
      <dgm:spPr/>
    </dgm:pt>
    <dgm:pt modelId="{B95C9E1B-6331-49D2-BD67-31935E5D0EC1}" type="pres">
      <dgm:prSet presAssocID="{2465F377-328F-48FC-AF07-07231D1324B7}" presName="parentNode" presStyleLbl="node1" presStyleIdx="9" presStyleCnt="1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278BCF-ACE5-405A-94B1-0ACADCADFF17}" type="pres">
      <dgm:prSet presAssocID="{2465F377-328F-48FC-AF07-07231D1324B7}" presName="childNode" presStyleLbl="revTx" presStyleIdx="0" presStyleCnt="0">
        <dgm:presLayoutVars>
          <dgm:bulletEnabled val="1"/>
        </dgm:presLayoutVars>
      </dgm:prSet>
      <dgm:spPr/>
    </dgm:pt>
  </dgm:ptLst>
  <dgm:cxnLst>
    <dgm:cxn modelId="{A32F457E-4F77-4001-908D-8D81DD7662F5}" type="presOf" srcId="{C6508848-2A5E-4DDA-A825-BA43CC7C5AF1}" destId="{9B0195E7-E26A-4CC5-8605-042A036DB64A}" srcOrd="0" destOrd="0" presId="urn:microsoft.com/office/officeart/2005/8/layout/radial2"/>
    <dgm:cxn modelId="{CEB4E21C-E6D4-44C4-8376-4397A082950D}" srcId="{87F3F156-CC64-4773-91EE-C46FD7B7394F}" destId="{8DCE2BD9-60DA-4296-B4D5-57142D72F8C9}" srcOrd="6" destOrd="0" parTransId="{89F19034-2708-46FE-86F3-4E38509C9615}" sibTransId="{92BA0AF3-42A8-4A16-A70B-4B7DC988A31F}"/>
    <dgm:cxn modelId="{F4F11FA5-DF31-44EC-A6C0-4EE0370AE252}" type="presOf" srcId="{1CBB7A0D-9713-4AAC-ABAD-A06E37D360DC}" destId="{16A33086-762B-41CD-B2C3-1522125BE47D}" srcOrd="0" destOrd="0" presId="urn:microsoft.com/office/officeart/2005/8/layout/radial2"/>
    <dgm:cxn modelId="{F7D4A76E-C198-4109-BD9F-6A029A3E6A82}" srcId="{87F3F156-CC64-4773-91EE-C46FD7B7394F}" destId="{0DE976D5-1BDF-4E96-8E3A-D6B3549D16EA}" srcOrd="7" destOrd="0" parTransId="{DCC89E9E-B734-4333-B76B-25282059B848}" sibTransId="{51C26F3D-BBB9-4CA2-87BF-55EE0873AF47}"/>
    <dgm:cxn modelId="{9757EE2D-B72C-4F17-A32D-CF21B9E252FE}" type="presOf" srcId="{8BA6E705-2E3E-46E8-95EA-328924BDF4E1}" destId="{608ACCA7-8610-4F05-8BBB-78A44B344174}" srcOrd="0" destOrd="0" presId="urn:microsoft.com/office/officeart/2005/8/layout/radial2"/>
    <dgm:cxn modelId="{C911D8A3-C2A3-4A07-9124-BB53651BC223}" type="presOf" srcId="{89F19034-2708-46FE-86F3-4E38509C9615}" destId="{0203E4E8-FBFF-4E5D-843C-0AF67186C9B2}" srcOrd="0" destOrd="0" presId="urn:microsoft.com/office/officeart/2005/8/layout/radial2"/>
    <dgm:cxn modelId="{7338B6F4-8C81-4FD3-8F37-37EB8AA74C83}" srcId="{87F3F156-CC64-4773-91EE-C46FD7B7394F}" destId="{2F01DFBD-A626-416F-8730-2D15192959FC}" srcOrd="0" destOrd="0" parTransId="{1D877F33-6987-45AF-95BC-1C820DC04EF5}" sibTransId="{3A781EF9-B23A-47ED-A62F-4B35FF93B0CE}"/>
    <dgm:cxn modelId="{4728EE7F-6626-49C1-B962-025A18AD988F}" type="presOf" srcId="{101A148F-8B48-4A03-8178-23A2E8A81D9A}" destId="{449DC011-C90E-4F31-B41B-4CC27D6A3865}" srcOrd="0" destOrd="0" presId="urn:microsoft.com/office/officeart/2005/8/layout/radial2"/>
    <dgm:cxn modelId="{9525FB37-D2DA-496A-9060-2B4F1AD62A69}" srcId="{87F3F156-CC64-4773-91EE-C46FD7B7394F}" destId="{C6508848-2A5E-4DDA-A825-BA43CC7C5AF1}" srcOrd="5" destOrd="0" parTransId="{1CBB7A0D-9713-4AAC-ABAD-A06E37D360DC}" sibTransId="{637D7D46-9F84-403E-BE8C-B86A689E77C7}"/>
    <dgm:cxn modelId="{6AB36A0D-D678-4D7F-92AD-7CF73AB88DEC}" srcId="{87F3F156-CC64-4773-91EE-C46FD7B7394F}" destId="{9C14B418-0899-45C7-88AD-25B4E96AD888}" srcOrd="2" destOrd="0" parTransId="{93D02623-B8C8-44E7-B7E0-BD82C71554C4}" sibTransId="{E90D873E-EE78-4716-B1C5-3029CCFBEB33}"/>
    <dgm:cxn modelId="{E849C3CE-AEB2-4D92-AB13-6714A55F292A}" type="presOf" srcId="{87F3F156-CC64-4773-91EE-C46FD7B7394F}" destId="{AC32B2A3-7C5E-413C-8DB7-C94C66AC8360}" srcOrd="0" destOrd="0" presId="urn:microsoft.com/office/officeart/2005/8/layout/radial2"/>
    <dgm:cxn modelId="{1A79574D-DAB6-4EB3-8036-BF2CCED39773}" type="presOf" srcId="{92962FBA-4A9D-4D1C-85C0-E3147FA8D24D}" destId="{6FD8D2F5-4495-437F-B090-4A3DEAE15568}" srcOrd="0" destOrd="0" presId="urn:microsoft.com/office/officeart/2005/8/layout/radial2"/>
    <dgm:cxn modelId="{547863B4-F092-408A-92D4-298DC2721C33}" type="presOf" srcId="{93D02623-B8C8-44E7-B7E0-BD82C71554C4}" destId="{73CB5678-76CB-4082-A03F-52179887BA1D}" srcOrd="0" destOrd="0" presId="urn:microsoft.com/office/officeart/2005/8/layout/radial2"/>
    <dgm:cxn modelId="{39009675-3EE5-464A-917E-FBDC53822601}" type="presOf" srcId="{8DCE2BD9-60DA-4296-B4D5-57142D72F8C9}" destId="{2444073D-0729-4D06-B44E-C67803CB2B00}" srcOrd="0" destOrd="0" presId="urn:microsoft.com/office/officeart/2005/8/layout/radial2"/>
    <dgm:cxn modelId="{A7980C7D-344A-43FE-9DD0-D0EBC1B2D980}" srcId="{87F3F156-CC64-4773-91EE-C46FD7B7394F}" destId="{C3790BD1-8516-4173-91ED-53A655B07407}" srcOrd="4" destOrd="0" parTransId="{2E3CDC42-428F-4390-BBAA-0AEB01B0CBAB}" sibTransId="{C3178294-1626-4617-92A7-AAAEFA14BE00}"/>
    <dgm:cxn modelId="{674B77CD-117F-4BC2-B3F7-B90574963B41}" type="presOf" srcId="{0DE976D5-1BDF-4E96-8E3A-D6B3549D16EA}" destId="{29AB7854-D128-44EE-A40D-5E31DB94629B}" srcOrd="0" destOrd="0" presId="urn:microsoft.com/office/officeart/2005/8/layout/radial2"/>
    <dgm:cxn modelId="{C71D2715-1279-41A6-ACCC-A81B4CE3EC98}" type="presOf" srcId="{DCC89E9E-B734-4333-B76B-25282059B848}" destId="{AD085344-F737-410E-AC2C-3CEF1D540315}" srcOrd="0" destOrd="0" presId="urn:microsoft.com/office/officeart/2005/8/layout/radial2"/>
    <dgm:cxn modelId="{0669BF73-5134-496C-9FC7-9EC0E8A18EA7}" srcId="{87F3F156-CC64-4773-91EE-C46FD7B7394F}" destId="{8BA6E705-2E3E-46E8-95EA-328924BDF4E1}" srcOrd="1" destOrd="0" parTransId="{67F516C6-4D57-4A03-A395-DF99BE54CF39}" sibTransId="{02D12AB5-0999-40EE-9426-67E453136708}"/>
    <dgm:cxn modelId="{3A42D71B-3ADB-49E8-ABA6-B43725C7306F}" type="presOf" srcId="{67F516C6-4D57-4A03-A395-DF99BE54CF39}" destId="{90473B0B-F57D-4425-BBE7-20693169416E}" srcOrd="0" destOrd="0" presId="urn:microsoft.com/office/officeart/2005/8/layout/radial2"/>
    <dgm:cxn modelId="{A6FEAF83-47A0-4707-A942-B1D48EB75F56}" srcId="{87F3F156-CC64-4773-91EE-C46FD7B7394F}" destId="{101A148F-8B48-4A03-8178-23A2E8A81D9A}" srcOrd="3" destOrd="0" parTransId="{9A8895BC-454B-4B4E-91B3-D9CCD1CEAD5D}" sibTransId="{7C62DA5D-41C8-4BB1-B426-E1F3843E6DB1}"/>
    <dgm:cxn modelId="{D0BC432F-C858-48CC-B9CD-7F59CEE9B594}" type="presOf" srcId="{2F01DFBD-A626-416F-8730-2D15192959FC}" destId="{90C8A296-8889-4545-A5CF-2B7BCC35C017}" srcOrd="0" destOrd="0" presId="urn:microsoft.com/office/officeart/2005/8/layout/radial2"/>
    <dgm:cxn modelId="{35BF910D-9284-4266-977E-A58B5F3E0199}" type="presOf" srcId="{2465F377-328F-48FC-AF07-07231D1324B7}" destId="{B95C9E1B-6331-49D2-BD67-31935E5D0EC1}" srcOrd="0" destOrd="0" presId="urn:microsoft.com/office/officeart/2005/8/layout/radial2"/>
    <dgm:cxn modelId="{F1273CE1-2E9E-4491-A2DF-88EBA2908B8D}" type="presOf" srcId="{2E3CDC42-428F-4390-BBAA-0AEB01B0CBAB}" destId="{6471500D-D371-49B5-AE44-0523425BA91B}" srcOrd="0" destOrd="0" presId="urn:microsoft.com/office/officeart/2005/8/layout/radial2"/>
    <dgm:cxn modelId="{287EE65A-682B-4161-86CB-6CA89BA7F0D3}" srcId="{87F3F156-CC64-4773-91EE-C46FD7B7394F}" destId="{2465F377-328F-48FC-AF07-07231D1324B7}" srcOrd="8" destOrd="0" parTransId="{92962FBA-4A9D-4D1C-85C0-E3147FA8D24D}" sibTransId="{20026467-A4C6-4C39-ABF8-FC4939267FF6}"/>
    <dgm:cxn modelId="{36062A19-070A-453E-9A1B-896E10C5564B}" type="presOf" srcId="{C3790BD1-8516-4173-91ED-53A655B07407}" destId="{A36FD857-D200-4A71-8BC1-28FB2A4759C4}" srcOrd="0" destOrd="0" presId="urn:microsoft.com/office/officeart/2005/8/layout/radial2"/>
    <dgm:cxn modelId="{7505BCA6-8E33-49E2-8E70-BEE47F0D7A7C}" type="presOf" srcId="{9C14B418-0899-45C7-88AD-25B4E96AD888}" destId="{E24DDDBC-70D5-4E1F-8726-D3079037EDF0}" srcOrd="0" destOrd="0" presId="urn:microsoft.com/office/officeart/2005/8/layout/radial2"/>
    <dgm:cxn modelId="{5CBCF541-1D6A-4B96-B14C-1589F0E5CA98}" type="presOf" srcId="{1D877F33-6987-45AF-95BC-1C820DC04EF5}" destId="{CD0D643A-24C6-46EA-B7E2-1487244622E3}" srcOrd="0" destOrd="0" presId="urn:microsoft.com/office/officeart/2005/8/layout/radial2"/>
    <dgm:cxn modelId="{455D1C99-92F2-4C29-8DC9-E97FD92735CD}" type="presOf" srcId="{9A8895BC-454B-4B4E-91B3-D9CCD1CEAD5D}" destId="{75E8F9B3-4AB3-440F-9052-D37F48606FC4}" srcOrd="0" destOrd="0" presId="urn:microsoft.com/office/officeart/2005/8/layout/radial2"/>
    <dgm:cxn modelId="{31FF7E30-7427-45D7-8A79-1B68A76FA366}" type="presParOf" srcId="{AC32B2A3-7C5E-413C-8DB7-C94C66AC8360}" destId="{260BB6AB-4460-4258-BA85-00339AD93BDC}" srcOrd="0" destOrd="0" presId="urn:microsoft.com/office/officeart/2005/8/layout/radial2"/>
    <dgm:cxn modelId="{159D3BBB-8466-423D-AE51-E7041A3FFA56}" type="presParOf" srcId="{260BB6AB-4460-4258-BA85-00339AD93BDC}" destId="{5DC65147-6772-412B-AB09-64D6CF0DA022}" srcOrd="0" destOrd="0" presId="urn:microsoft.com/office/officeart/2005/8/layout/radial2"/>
    <dgm:cxn modelId="{172BDB3B-C730-48D0-B28B-12A4B8960AE4}" type="presParOf" srcId="{5DC65147-6772-412B-AB09-64D6CF0DA022}" destId="{27606834-D548-4CAA-9E99-94365492E118}" srcOrd="0" destOrd="0" presId="urn:microsoft.com/office/officeart/2005/8/layout/radial2"/>
    <dgm:cxn modelId="{F8B84274-CD00-4A14-A2E3-B9D08F42273A}" type="presParOf" srcId="{5DC65147-6772-412B-AB09-64D6CF0DA022}" destId="{BE0DBC24-9D31-483E-AB8A-87A2CEA72B61}" srcOrd="1" destOrd="0" presId="urn:microsoft.com/office/officeart/2005/8/layout/radial2"/>
    <dgm:cxn modelId="{837981BF-EAD6-4597-B485-7F12B97F901F}" type="presParOf" srcId="{260BB6AB-4460-4258-BA85-00339AD93BDC}" destId="{CD0D643A-24C6-46EA-B7E2-1487244622E3}" srcOrd="1" destOrd="0" presId="urn:microsoft.com/office/officeart/2005/8/layout/radial2"/>
    <dgm:cxn modelId="{F99E730B-9D5C-44D5-9529-C4928B70123C}" type="presParOf" srcId="{260BB6AB-4460-4258-BA85-00339AD93BDC}" destId="{CD031056-99B8-48C3-92F3-9F3BAB1FDF62}" srcOrd="2" destOrd="0" presId="urn:microsoft.com/office/officeart/2005/8/layout/radial2"/>
    <dgm:cxn modelId="{73545498-D4C3-4D8B-A99B-F6B5D8325F54}" type="presParOf" srcId="{CD031056-99B8-48C3-92F3-9F3BAB1FDF62}" destId="{90C8A296-8889-4545-A5CF-2B7BCC35C017}" srcOrd="0" destOrd="0" presId="urn:microsoft.com/office/officeart/2005/8/layout/radial2"/>
    <dgm:cxn modelId="{99A0EABA-3F59-44A3-A33F-C2196EAAC51F}" type="presParOf" srcId="{CD031056-99B8-48C3-92F3-9F3BAB1FDF62}" destId="{D48E405C-BE17-4A68-8D14-79582732172B}" srcOrd="1" destOrd="0" presId="urn:microsoft.com/office/officeart/2005/8/layout/radial2"/>
    <dgm:cxn modelId="{D944E406-856A-43BF-ABC9-E5B88451D407}" type="presParOf" srcId="{260BB6AB-4460-4258-BA85-00339AD93BDC}" destId="{90473B0B-F57D-4425-BBE7-20693169416E}" srcOrd="3" destOrd="0" presId="urn:microsoft.com/office/officeart/2005/8/layout/radial2"/>
    <dgm:cxn modelId="{B5E1C74E-22D0-4C4A-AFEA-18A19AFB09F8}" type="presParOf" srcId="{260BB6AB-4460-4258-BA85-00339AD93BDC}" destId="{7780F248-F395-4C52-96C7-1A42F79DCE44}" srcOrd="4" destOrd="0" presId="urn:microsoft.com/office/officeart/2005/8/layout/radial2"/>
    <dgm:cxn modelId="{C44C68C6-9212-4FED-8D9C-0E810B13383E}" type="presParOf" srcId="{7780F248-F395-4C52-96C7-1A42F79DCE44}" destId="{608ACCA7-8610-4F05-8BBB-78A44B344174}" srcOrd="0" destOrd="0" presId="urn:microsoft.com/office/officeart/2005/8/layout/radial2"/>
    <dgm:cxn modelId="{28AD7D5B-869B-49DB-9580-ED3FB1BB0C27}" type="presParOf" srcId="{7780F248-F395-4C52-96C7-1A42F79DCE44}" destId="{49A68142-AE55-4AA3-AFA9-83A035CF06E9}" srcOrd="1" destOrd="0" presId="urn:microsoft.com/office/officeart/2005/8/layout/radial2"/>
    <dgm:cxn modelId="{20BC7348-01F8-495F-A888-3DFB66D59019}" type="presParOf" srcId="{260BB6AB-4460-4258-BA85-00339AD93BDC}" destId="{73CB5678-76CB-4082-A03F-52179887BA1D}" srcOrd="5" destOrd="0" presId="urn:microsoft.com/office/officeart/2005/8/layout/radial2"/>
    <dgm:cxn modelId="{DF902AC1-8ED0-497A-AAA9-D2B31A79C80F}" type="presParOf" srcId="{260BB6AB-4460-4258-BA85-00339AD93BDC}" destId="{8D745F57-5A28-44FB-9537-056A91BC869B}" srcOrd="6" destOrd="0" presId="urn:microsoft.com/office/officeart/2005/8/layout/radial2"/>
    <dgm:cxn modelId="{94F3D4DF-7D1D-4166-86A0-0EE5BBDBCC19}" type="presParOf" srcId="{8D745F57-5A28-44FB-9537-056A91BC869B}" destId="{E24DDDBC-70D5-4E1F-8726-D3079037EDF0}" srcOrd="0" destOrd="0" presId="urn:microsoft.com/office/officeart/2005/8/layout/radial2"/>
    <dgm:cxn modelId="{932B000F-28E8-46E4-B995-423D5EDA0CAF}" type="presParOf" srcId="{8D745F57-5A28-44FB-9537-056A91BC869B}" destId="{6264937B-CFF9-43BF-93A1-5F8A03ABADB6}" srcOrd="1" destOrd="0" presId="urn:microsoft.com/office/officeart/2005/8/layout/radial2"/>
    <dgm:cxn modelId="{DF0546EC-D116-4399-8BEF-F97DBB73ABB9}" type="presParOf" srcId="{260BB6AB-4460-4258-BA85-00339AD93BDC}" destId="{75E8F9B3-4AB3-440F-9052-D37F48606FC4}" srcOrd="7" destOrd="0" presId="urn:microsoft.com/office/officeart/2005/8/layout/radial2"/>
    <dgm:cxn modelId="{6F4F5780-0302-4EA2-A382-AD4150B1EEDF}" type="presParOf" srcId="{260BB6AB-4460-4258-BA85-00339AD93BDC}" destId="{714629E1-967E-44D4-A682-BBD31EF678A6}" srcOrd="8" destOrd="0" presId="urn:microsoft.com/office/officeart/2005/8/layout/radial2"/>
    <dgm:cxn modelId="{7CD88CA5-5B62-4588-B233-F49782FF82E2}" type="presParOf" srcId="{714629E1-967E-44D4-A682-BBD31EF678A6}" destId="{449DC011-C90E-4F31-B41B-4CC27D6A3865}" srcOrd="0" destOrd="0" presId="urn:microsoft.com/office/officeart/2005/8/layout/radial2"/>
    <dgm:cxn modelId="{06811847-FEB5-48D2-9E6D-C1A99F27A7DF}" type="presParOf" srcId="{714629E1-967E-44D4-A682-BBD31EF678A6}" destId="{0FD2DCF5-D0B8-44A0-8E0D-63B28DBCB836}" srcOrd="1" destOrd="0" presId="urn:microsoft.com/office/officeart/2005/8/layout/radial2"/>
    <dgm:cxn modelId="{5A27DD10-3EFF-4856-A462-547649008B50}" type="presParOf" srcId="{260BB6AB-4460-4258-BA85-00339AD93BDC}" destId="{6471500D-D371-49B5-AE44-0523425BA91B}" srcOrd="9" destOrd="0" presId="urn:microsoft.com/office/officeart/2005/8/layout/radial2"/>
    <dgm:cxn modelId="{7A6E448C-55F8-48C9-8BAE-14C2F74ABF14}" type="presParOf" srcId="{260BB6AB-4460-4258-BA85-00339AD93BDC}" destId="{BE663C8A-0D5F-4014-AB98-D9227078CB45}" srcOrd="10" destOrd="0" presId="urn:microsoft.com/office/officeart/2005/8/layout/radial2"/>
    <dgm:cxn modelId="{95778324-BF0E-49C0-BB79-84B79CB85BAD}" type="presParOf" srcId="{BE663C8A-0D5F-4014-AB98-D9227078CB45}" destId="{A36FD857-D200-4A71-8BC1-28FB2A4759C4}" srcOrd="0" destOrd="0" presId="urn:microsoft.com/office/officeart/2005/8/layout/radial2"/>
    <dgm:cxn modelId="{1B1C5FCA-2E79-4ADF-9F8A-135D53DFEC98}" type="presParOf" srcId="{BE663C8A-0D5F-4014-AB98-D9227078CB45}" destId="{A6E33BCB-723A-4159-B041-6ED84E9EA31D}" srcOrd="1" destOrd="0" presId="urn:microsoft.com/office/officeart/2005/8/layout/radial2"/>
    <dgm:cxn modelId="{A57C7B81-08AA-4F22-B418-27B73FEEBE3E}" type="presParOf" srcId="{260BB6AB-4460-4258-BA85-00339AD93BDC}" destId="{16A33086-762B-41CD-B2C3-1522125BE47D}" srcOrd="11" destOrd="0" presId="urn:microsoft.com/office/officeart/2005/8/layout/radial2"/>
    <dgm:cxn modelId="{7000CA96-FE59-45DC-B6E2-39D0DE99B415}" type="presParOf" srcId="{260BB6AB-4460-4258-BA85-00339AD93BDC}" destId="{51A50382-F7C7-4CA6-B11E-0C81A333984A}" srcOrd="12" destOrd="0" presId="urn:microsoft.com/office/officeart/2005/8/layout/radial2"/>
    <dgm:cxn modelId="{9F47BF97-B73A-4900-A31A-DD52CC9FBCA2}" type="presParOf" srcId="{51A50382-F7C7-4CA6-B11E-0C81A333984A}" destId="{9B0195E7-E26A-4CC5-8605-042A036DB64A}" srcOrd="0" destOrd="0" presId="urn:microsoft.com/office/officeart/2005/8/layout/radial2"/>
    <dgm:cxn modelId="{86F04978-9E3C-4A19-A914-977FBC0BF148}" type="presParOf" srcId="{51A50382-F7C7-4CA6-B11E-0C81A333984A}" destId="{A40D16AF-378F-4350-96C5-79EB8E19CB15}" srcOrd="1" destOrd="0" presId="urn:microsoft.com/office/officeart/2005/8/layout/radial2"/>
    <dgm:cxn modelId="{D79393E3-A0C9-4C17-AFF7-91BFA05BFED9}" type="presParOf" srcId="{260BB6AB-4460-4258-BA85-00339AD93BDC}" destId="{0203E4E8-FBFF-4E5D-843C-0AF67186C9B2}" srcOrd="13" destOrd="0" presId="urn:microsoft.com/office/officeart/2005/8/layout/radial2"/>
    <dgm:cxn modelId="{82AF4D13-A0ED-4F55-BE75-80A0A1689644}" type="presParOf" srcId="{260BB6AB-4460-4258-BA85-00339AD93BDC}" destId="{28A6DEA0-D696-4C3B-A071-9F251E99EF71}" srcOrd="14" destOrd="0" presId="urn:microsoft.com/office/officeart/2005/8/layout/radial2"/>
    <dgm:cxn modelId="{48E4121B-5983-4BDE-B32B-0FC13E40C658}" type="presParOf" srcId="{28A6DEA0-D696-4C3B-A071-9F251E99EF71}" destId="{2444073D-0729-4D06-B44E-C67803CB2B00}" srcOrd="0" destOrd="0" presId="urn:microsoft.com/office/officeart/2005/8/layout/radial2"/>
    <dgm:cxn modelId="{EF27B535-9CCE-45DF-A117-5E99FB118A56}" type="presParOf" srcId="{28A6DEA0-D696-4C3B-A071-9F251E99EF71}" destId="{576F4FA1-21E8-4637-BB27-28005AE5A166}" srcOrd="1" destOrd="0" presId="urn:microsoft.com/office/officeart/2005/8/layout/radial2"/>
    <dgm:cxn modelId="{FDCA6049-69DF-4B2F-9295-E1AF7858B804}" type="presParOf" srcId="{260BB6AB-4460-4258-BA85-00339AD93BDC}" destId="{AD085344-F737-410E-AC2C-3CEF1D540315}" srcOrd="15" destOrd="0" presId="urn:microsoft.com/office/officeart/2005/8/layout/radial2"/>
    <dgm:cxn modelId="{4D07EACB-4523-49DA-9F5B-8A5C49AEFA66}" type="presParOf" srcId="{260BB6AB-4460-4258-BA85-00339AD93BDC}" destId="{77DB4449-8DB5-479B-AC2E-328B8D59E7BE}" srcOrd="16" destOrd="0" presId="urn:microsoft.com/office/officeart/2005/8/layout/radial2"/>
    <dgm:cxn modelId="{7150A6E9-7B55-4FAA-A26B-79FFBCA72F11}" type="presParOf" srcId="{77DB4449-8DB5-479B-AC2E-328B8D59E7BE}" destId="{29AB7854-D128-44EE-A40D-5E31DB94629B}" srcOrd="0" destOrd="0" presId="urn:microsoft.com/office/officeart/2005/8/layout/radial2"/>
    <dgm:cxn modelId="{9C00E50A-5677-42D8-A8AE-738711C1E19E}" type="presParOf" srcId="{77DB4449-8DB5-479B-AC2E-328B8D59E7BE}" destId="{9090D441-F8A9-4524-9287-9E2D45FB1F6A}" srcOrd="1" destOrd="0" presId="urn:microsoft.com/office/officeart/2005/8/layout/radial2"/>
    <dgm:cxn modelId="{4499BC64-A0CE-46AB-ADE4-F10A28BB738D}" type="presParOf" srcId="{260BB6AB-4460-4258-BA85-00339AD93BDC}" destId="{6FD8D2F5-4495-437F-B090-4A3DEAE15568}" srcOrd="17" destOrd="0" presId="urn:microsoft.com/office/officeart/2005/8/layout/radial2"/>
    <dgm:cxn modelId="{B926C3DB-2AFC-435E-92B2-46B962AEB7F9}" type="presParOf" srcId="{260BB6AB-4460-4258-BA85-00339AD93BDC}" destId="{4B3CF81F-36C2-4A51-8C7E-F634D72AA7E7}" srcOrd="18" destOrd="0" presId="urn:microsoft.com/office/officeart/2005/8/layout/radial2"/>
    <dgm:cxn modelId="{89948DFF-39D0-498E-9D55-5F165971E2A5}" type="presParOf" srcId="{4B3CF81F-36C2-4A51-8C7E-F634D72AA7E7}" destId="{B95C9E1B-6331-49D2-BD67-31935E5D0EC1}" srcOrd="0" destOrd="0" presId="urn:microsoft.com/office/officeart/2005/8/layout/radial2"/>
    <dgm:cxn modelId="{D7215526-0587-4561-878D-DDF962CD1384}" type="presParOf" srcId="{4B3CF81F-36C2-4A51-8C7E-F634D72AA7E7}" destId="{DA278BCF-ACE5-405A-94B1-0ACADCADFF17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D8D2F5-4495-437F-B090-4A3DEAE15568}">
      <dsp:nvSpPr>
        <dsp:cNvPr id="0" name=""/>
        <dsp:cNvSpPr/>
      </dsp:nvSpPr>
      <dsp:spPr>
        <a:xfrm rot="2988816">
          <a:off x="2094121" y="2600130"/>
          <a:ext cx="1713939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713939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085344-F737-410E-AC2C-3CEF1D540315}">
      <dsp:nvSpPr>
        <dsp:cNvPr id="0" name=""/>
        <dsp:cNvSpPr/>
      </dsp:nvSpPr>
      <dsp:spPr>
        <a:xfrm rot="2255530">
          <a:off x="2251162" y="2418503"/>
          <a:ext cx="1688604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88604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03E4E8-FBFF-4E5D-843C-0AF67186C9B2}">
      <dsp:nvSpPr>
        <dsp:cNvPr id="0" name=""/>
        <dsp:cNvSpPr/>
      </dsp:nvSpPr>
      <dsp:spPr>
        <a:xfrm rot="1510710">
          <a:off x="2346095" y="2208591"/>
          <a:ext cx="1691711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91711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A33086-762B-41CD-B2C3-1522125BE47D}">
      <dsp:nvSpPr>
        <dsp:cNvPr id="0" name=""/>
        <dsp:cNvSpPr/>
      </dsp:nvSpPr>
      <dsp:spPr>
        <a:xfrm rot="757547">
          <a:off x="2406023" y="1988562"/>
          <a:ext cx="1690453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90453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1500D-D371-49B5-AE44-0523425BA91B}">
      <dsp:nvSpPr>
        <dsp:cNvPr id="0" name=""/>
        <dsp:cNvSpPr/>
      </dsp:nvSpPr>
      <dsp:spPr>
        <a:xfrm>
          <a:off x="2426462" y="1762925"/>
          <a:ext cx="1689580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89580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8F9B3-4AB3-440F-9052-D37F48606FC4}">
      <dsp:nvSpPr>
        <dsp:cNvPr id="0" name=""/>
        <dsp:cNvSpPr/>
      </dsp:nvSpPr>
      <dsp:spPr>
        <a:xfrm rot="20842453">
          <a:off x="2406023" y="1537288"/>
          <a:ext cx="1690453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90453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CB5678-76CB-4082-A03F-52179887BA1D}">
      <dsp:nvSpPr>
        <dsp:cNvPr id="0" name=""/>
        <dsp:cNvSpPr/>
      </dsp:nvSpPr>
      <dsp:spPr>
        <a:xfrm rot="20089290">
          <a:off x="2346095" y="1317259"/>
          <a:ext cx="1691711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91711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473B0B-F57D-4425-BBE7-20693169416E}">
      <dsp:nvSpPr>
        <dsp:cNvPr id="0" name=""/>
        <dsp:cNvSpPr/>
      </dsp:nvSpPr>
      <dsp:spPr>
        <a:xfrm rot="19344470">
          <a:off x="2251162" y="1107347"/>
          <a:ext cx="1688604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688604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D643A-24C6-46EA-B7E2-1487244622E3}">
      <dsp:nvSpPr>
        <dsp:cNvPr id="0" name=""/>
        <dsp:cNvSpPr/>
      </dsp:nvSpPr>
      <dsp:spPr>
        <a:xfrm rot="18611184">
          <a:off x="2094121" y="925720"/>
          <a:ext cx="1713939" cy="13579"/>
        </a:xfrm>
        <a:custGeom>
          <a:avLst/>
          <a:gdLst/>
          <a:ahLst/>
          <a:cxnLst/>
          <a:rect l="0" t="0" r="0" b="0"/>
          <a:pathLst>
            <a:path>
              <a:moveTo>
                <a:pt x="0" y="6789"/>
              </a:moveTo>
              <a:lnTo>
                <a:pt x="1713939" y="678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0DBC24-9D31-483E-AB8A-87A2CEA72B61}">
      <dsp:nvSpPr>
        <dsp:cNvPr id="0" name=""/>
        <dsp:cNvSpPr/>
      </dsp:nvSpPr>
      <dsp:spPr>
        <a:xfrm>
          <a:off x="1983191" y="1508967"/>
          <a:ext cx="521495" cy="5214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0C8A296-8889-4545-A5CF-2B7BCC35C017}">
      <dsp:nvSpPr>
        <dsp:cNvPr id="0" name=""/>
        <dsp:cNvSpPr/>
      </dsp:nvSpPr>
      <dsp:spPr>
        <a:xfrm>
          <a:off x="3448577" y="1861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494400" y="47684"/>
        <a:ext cx="221251" cy="221251"/>
      </dsp:txXfrm>
    </dsp:sp>
    <dsp:sp modelId="{608ACCA7-8610-4F05-8BBB-78A44B344174}">
      <dsp:nvSpPr>
        <dsp:cNvPr id="0" name=""/>
        <dsp:cNvSpPr/>
      </dsp:nvSpPr>
      <dsp:spPr>
        <a:xfrm>
          <a:off x="3731984" y="347193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777807" y="393016"/>
        <a:ext cx="221251" cy="221251"/>
      </dsp:txXfrm>
    </dsp:sp>
    <dsp:sp modelId="{E24DDDBC-70D5-4E1F-8726-D3079037EDF0}">
      <dsp:nvSpPr>
        <dsp:cNvPr id="0" name=""/>
        <dsp:cNvSpPr/>
      </dsp:nvSpPr>
      <dsp:spPr>
        <a:xfrm>
          <a:off x="3942574" y="741180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988397" y="787003"/>
        <a:ext cx="221251" cy="221251"/>
      </dsp:txXfrm>
    </dsp:sp>
    <dsp:sp modelId="{449DC011-C90E-4F31-B41B-4CC27D6A3865}">
      <dsp:nvSpPr>
        <dsp:cNvPr id="0" name=""/>
        <dsp:cNvSpPr/>
      </dsp:nvSpPr>
      <dsp:spPr>
        <a:xfrm>
          <a:off x="4072255" y="1168680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4118078" y="1214503"/>
        <a:ext cx="221251" cy="221251"/>
      </dsp:txXfrm>
    </dsp:sp>
    <dsp:sp modelId="{A36FD857-D200-4A71-8BC1-28FB2A4759C4}">
      <dsp:nvSpPr>
        <dsp:cNvPr id="0" name=""/>
        <dsp:cNvSpPr/>
      </dsp:nvSpPr>
      <dsp:spPr>
        <a:xfrm>
          <a:off x="4116043" y="1613266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4161866" y="1659089"/>
        <a:ext cx="221251" cy="221251"/>
      </dsp:txXfrm>
    </dsp:sp>
    <dsp:sp modelId="{9B0195E7-E26A-4CC5-8605-042A036DB64A}">
      <dsp:nvSpPr>
        <dsp:cNvPr id="0" name=""/>
        <dsp:cNvSpPr/>
      </dsp:nvSpPr>
      <dsp:spPr>
        <a:xfrm>
          <a:off x="4072255" y="2057851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4118078" y="2103674"/>
        <a:ext cx="221251" cy="221251"/>
      </dsp:txXfrm>
    </dsp:sp>
    <dsp:sp modelId="{2444073D-0729-4D06-B44E-C67803CB2B00}">
      <dsp:nvSpPr>
        <dsp:cNvPr id="0" name=""/>
        <dsp:cNvSpPr/>
      </dsp:nvSpPr>
      <dsp:spPr>
        <a:xfrm>
          <a:off x="3942574" y="2485352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988397" y="2531175"/>
        <a:ext cx="221251" cy="221251"/>
      </dsp:txXfrm>
    </dsp:sp>
    <dsp:sp modelId="{29AB7854-D128-44EE-A40D-5E31DB94629B}">
      <dsp:nvSpPr>
        <dsp:cNvPr id="0" name=""/>
        <dsp:cNvSpPr/>
      </dsp:nvSpPr>
      <dsp:spPr>
        <a:xfrm>
          <a:off x="3731984" y="2879339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777807" y="2925162"/>
        <a:ext cx="221251" cy="221251"/>
      </dsp:txXfrm>
    </dsp:sp>
    <dsp:sp modelId="{B95C9E1B-6331-49D2-BD67-31935E5D0EC1}">
      <dsp:nvSpPr>
        <dsp:cNvPr id="0" name=""/>
        <dsp:cNvSpPr/>
      </dsp:nvSpPr>
      <dsp:spPr>
        <a:xfrm>
          <a:off x="3448577" y="3224671"/>
          <a:ext cx="312897" cy="31289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 dirty="0"/>
        </a:p>
      </dsp:txBody>
      <dsp:txXfrm>
        <a:off x="3494400" y="3270494"/>
        <a:ext cx="221251" cy="221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17.08.2021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467544" y="1124743"/>
            <a:ext cx="7175351" cy="3168353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l">
              <a:buNone/>
            </a:pPr>
            <a:r>
              <a:rPr lang="ru-RU" sz="32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результатов различных процедур оценки качества естественнонаучного образования и использование их в практической деятельности учителя химии</a:t>
            </a:r>
            <a:endParaRPr lang="ru-RU" sz="32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5580111" y="4437113"/>
            <a:ext cx="3168353" cy="1497552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Ведущий эксперт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предметной комиссии 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химии 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Шевляк О.А.</a:t>
            </a:r>
          </a:p>
          <a:p>
            <a:pPr marL="45720" indent="0" algn="r"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31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Количество участников ЕГЭ по учебному предмету (за 3 </a:t>
            </a: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года)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59545167"/>
              </p:ext>
            </p:extLst>
          </p:nvPr>
        </p:nvGraphicFramePr>
        <p:xfrm>
          <a:off x="1331912" y="2565400"/>
          <a:ext cx="7272535" cy="347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507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2"/>
          <p:cNvSpPr txBox="1">
            <a:spLocks/>
          </p:cNvSpPr>
          <p:nvPr/>
        </p:nvSpPr>
        <p:spPr>
          <a:xfrm>
            <a:off x="403920" y="548680"/>
            <a:ext cx="8640960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Динамика результатов ЕГЭ по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endParaRPr lang="ru-RU" sz="2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7009002"/>
              </p:ext>
            </p:extLst>
          </p:nvPr>
        </p:nvGraphicFramePr>
        <p:xfrm>
          <a:off x="1115616" y="1484784"/>
          <a:ext cx="7456685" cy="4248474"/>
        </p:xfrm>
        <a:graphic>
          <a:graphicData uri="http://schemas.openxmlformats.org/drawingml/2006/table">
            <a:tbl>
              <a:tblPr firstRow="1" firstCol="1" bandRow="1" bandCol="1">
                <a:tableStyleId>{E269D01E-BC32-4049-B463-5C60D7B0CCD2}</a:tableStyleId>
              </a:tblPr>
              <a:tblGrid>
                <a:gridCol w="3940817"/>
                <a:gridCol w="1239733"/>
                <a:gridCol w="1239733"/>
                <a:gridCol w="1036402"/>
              </a:tblGrid>
              <a:tr h="710391"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Ставропольский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effectLst/>
                        </a:rPr>
                        <a:t>край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977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2019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2020 г.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2021 г.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335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Не преодолели минимального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балла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effectLst/>
                        </a:rPr>
                        <a:t>чел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276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395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407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01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Средний тестовый балл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56,78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51,13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53,83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0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Получили от 81 до 99 баллов,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</a:rPr>
                        <a:t>чел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198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192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229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103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Получили 100 баллов, чел.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ru-RU" sz="1600" b="1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86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3059597577"/>
              </p:ext>
            </p:extLst>
          </p:nvPr>
        </p:nvGraphicFramePr>
        <p:xfrm>
          <a:off x="-468560" y="1412776"/>
          <a:ext cx="6912768" cy="3539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2"/>
          <p:cNvSpPr>
            <a:spLocks noGrp="1"/>
          </p:cNvSpPr>
          <p:nvPr>
            <p:ph sz="quarter" idx="13"/>
          </p:nvPr>
        </p:nvSpPr>
        <p:spPr>
          <a:xfrm>
            <a:off x="1485933" y="5124008"/>
            <a:ext cx="6400800" cy="1185312"/>
          </a:xfrm>
        </p:spPr>
        <p:txBody>
          <a:bodyPr>
            <a:normAutofit fontScale="92500"/>
          </a:bodyPr>
          <a:lstStyle/>
          <a:p>
            <a:pPr marL="45720" lvl="1" indent="0" algn="ctr">
              <a:buNone/>
            </a:pP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lvl="1" indent="0"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Увеличилось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число участников ЕГЭ, набравших от 61 до 80 баллов с 24,93% в 2020 году  до 29% в 2021 году.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15616" y="260648"/>
            <a:ext cx="69127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x-none" sz="2400" b="1">
                <a:latin typeface="Times New Roman" pitchFamily="18" charset="0"/>
                <a:cs typeface="Times New Roman" pitchFamily="18" charset="0"/>
              </a:rPr>
              <a:t>Результаты в 100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баллов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ctr"/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показали </a:t>
            </a:r>
            <a:r>
              <a:rPr lang="x-none" sz="2400" b="1">
                <a:latin typeface="Times New Roman" pitchFamily="18" charset="0"/>
                <a:cs typeface="Times New Roman" pitchFamily="18" charset="0"/>
              </a:rPr>
              <a:t>выпускники </a:t>
            </a:r>
            <a:r>
              <a:rPr lang="x-none" sz="2400" b="1" smtClean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31840" y="425302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Предгорн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ый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МО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980728"/>
            <a:ext cx="69127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г.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Ставропол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131840" y="170080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Ессентуки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347864" y="209278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Невинномысск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491880" y="2524834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Шпаковск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МО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987824" y="461306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Минераловодск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ГО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63888" y="2956882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Буденновск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МО –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563888" y="3460938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Георгиевск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ГО –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491880" y="3892986"/>
            <a:ext cx="69127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Петровск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ГО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x-none" sz="2000" b="1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человек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1480600" y="3068960"/>
            <a:ext cx="571120" cy="340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lvl="1" indent="0" algn="ctr">
              <a:buFont typeface="Georgia" pitchFamily="18" charset="0"/>
              <a:buNone/>
            </a:pP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24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8208912" cy="5361776"/>
          </a:xfr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Успешно усвоенными в 2021 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</a:p>
          <a:p>
            <a:pPr marL="45720" indent="0"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(более 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50% выполнения в среднем) являются задания по темам (на </a:t>
            </a: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базовом уровне</a:t>
            </a:r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«Строение атома»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«Закономерности изменения химических свойств элементов и их соединений по периодам и группам»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«Электроотрицательность. Степень окисления и валентность химических элементов»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«Классификация неорганических 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органических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«Характерные химические свойства простых 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сложных</a:t>
            </a:r>
            <a:r>
              <a:rPr lang="en-US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веществ»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«Взаимосвязь неорганических веществ»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Характерные химические свойства углеводородов»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«Характерные химические свойства азотсодержащих органических соединений»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«Взаимосвязь углеводородов, кислородсодержащих и азотсодержащих органических соединений»,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«Реакции окислительно-восстановительные»,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«Расчёты объёмных отношений газов при химических реакциях. Расчёты по термохимическим уравнениям» </a:t>
            </a:r>
          </a:p>
          <a:p>
            <a:pPr lvl="0">
              <a:buFont typeface="Wingdings" pitchFamily="2" charset="2"/>
              <a:buChar char="ü"/>
            </a:pP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«Расчёты массы вещества или объема газов по известному количеству вещества, массе или объёму одного из участвующих в реакции веществ».</a:t>
            </a:r>
          </a:p>
          <a:p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9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8424936" cy="6048672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Значительное  снижение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заданий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базового уровня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сложности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по теме  «Классификация химических реакций»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53 до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33%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по теме «Скорость химической реакции»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54 до 32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заданий высокого уровня сложности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 развернутым ответом, увеличился  средний % выполнения заданий №31, 32,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33.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прежнем уровне остался % выполнения заданий №30, 34,35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наименьшим процентом выполнения из заданий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высокого уровня сложности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это комбинированная задача под №34. Ее процент выполнения остался на уровне 8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%.</a:t>
            </a:r>
          </a:p>
          <a:p>
            <a:pPr marL="45720" indent="0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 выполнения заданий высокого уровня сложности по сравнению с 2020 годом не наблюдается.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79512" y="476672"/>
            <a:ext cx="288032" cy="144016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0800000">
            <a:off x="212615" y="2492896"/>
            <a:ext cx="288032" cy="72008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3501008"/>
            <a:ext cx="360040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365104"/>
            <a:ext cx="360040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733256"/>
            <a:ext cx="360040" cy="144016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73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461448" cy="543378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ЕГЭ-21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ВПР по химии в 9 и 11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классах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высоком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усвоены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«Теоретические основы химии», «Классификация химических веществ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«Химические свойства простых и сложных веществ».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Заслуживают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внимания темы, требующие практических навыков экспериментальной работы, предполагающих знания качественных реакций, промышленного получения и применения веществ.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жегодно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наблюдается невысокий процент качества выполнения заданий вычислительного характера. </a:t>
            </a:r>
          </a:p>
        </p:txBody>
      </p:sp>
    </p:spTree>
    <p:extLst>
      <p:ext uri="{BB962C8B-B14F-4D97-AF65-F5344CB8AC3E}">
        <p14:creationId xmlns:p14="http://schemas.microsoft.com/office/powerpoint/2010/main" val="31724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8208912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45720" indent="0" algn="ctr">
              <a:buNone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Темы, рекомендуемые для обсуждения на методических объединениях учителей-предметников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Формирование химической грамотности в отношении знаний основных химических понятий, законов, согласно разделу «Теоретические основы химии» на уроках и во внеурочное время.</a:t>
            </a: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2.Развитие аналитического мышления учащихся при помощи практически-ориентированных  заданий, постановки эксперимента.</a:t>
            </a: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Пути совершенствования вычислительных навыков учащихся на уроках химии. Типы задач по химии.</a:t>
            </a: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Виды структурных формул в органической химии. Типичные ошибки при написании уравнений реакций с участием органических веществ. Роль условий протекания на продукты реакции.</a:t>
            </a:r>
          </a:p>
          <a:p>
            <a:pPr marL="4572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Окислительно-восстановительные реакции в школьном курсе химии. Пути повышения успешности учащихся при выполнении заданий с ОВР.</a:t>
            </a: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78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459</TotalTime>
  <Words>504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Количество участников ЕГЭ по учебному предмету (за 3 года)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Процедуры оценки  качества образования (ВПР, ЕГЭ):  анализ результатов и их использование  в практической деятельности учителя</dc:title>
  <dc:creator>Ольга</dc:creator>
  <cp:lastModifiedBy>Ольга</cp:lastModifiedBy>
  <cp:revision>68</cp:revision>
  <dcterms:created xsi:type="dcterms:W3CDTF">2020-08-04T06:36:15Z</dcterms:created>
  <dcterms:modified xsi:type="dcterms:W3CDTF">2021-08-17T19:33:17Z</dcterms:modified>
</cp:coreProperties>
</file>