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7FCB6-3916-42D2-8E1C-DD767D34B64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360B-5065-4089-9F9D-24F4B69A3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Байденко\Рабочий стол\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2853"/>
            <a:ext cx="4786346" cy="11430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Интерактивный проект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«Мы идем в банк»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38" y="5380672"/>
            <a:ext cx="350046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ФИО Григорьева Алёна Сергеевна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обучающаяся  5 «Б» класса </a:t>
            </a:r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МБОУГ №1 г. Светлограда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Петровский городской округ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avatars.mds.yandex.net/get-altay/1938975/2a0000016e808fcf92cafcdc88448055d5f3/XX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643050"/>
            <a:ext cx="4032448" cy="7143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Адрес: 	город Светлоград улица 	Пушкина, 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714356"/>
            <a:ext cx="314327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Сбербанк  </a:t>
            </a:r>
            <a:endParaRPr lang="ru-RU" sz="26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643182"/>
            <a:ext cx="403244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Режим работы:  понедельник-пятница с 8.00 до 18.00</a:t>
            </a:r>
          </a:p>
          <a:p>
            <a:pPr algn="ctr"/>
            <a:r>
              <a:rPr lang="ru-RU" dirty="0" smtClean="0"/>
              <a:t>Суббота-воскресенье: с 8.00 до 12.00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Байденко\Рабочий стол\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31540" y="1268760"/>
            <a:ext cx="8069550" cy="648072"/>
            <a:chOff x="431540" y="1268760"/>
            <a:chExt cx="4354774" cy="64807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0034" y="1268760"/>
              <a:ext cx="4286280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Выпуск и обслуживание банковских карт</a:t>
              </a:r>
              <a:endParaRPr lang="ru-RU" sz="24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8596" y="2143116"/>
            <a:ext cx="8072494" cy="648072"/>
            <a:chOff x="431540" y="1268760"/>
            <a:chExt cx="3708412" cy="6480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Выдача потребительских и ипотечных займов</a:t>
              </a:r>
              <a:endParaRPr lang="ru-RU" sz="20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968148"/>
            <a:ext cx="7926674" cy="680296"/>
            <a:chOff x="431540" y="1268760"/>
            <a:chExt cx="3592369" cy="68029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67525" y="1300984"/>
              <a:ext cx="345638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Страхование жизни и имущества</a:t>
              </a:r>
              <a:endParaRPr lang="ru-RU" sz="20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3817842"/>
            <a:ext cx="8140988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2000" dirty="0" smtClean="0"/>
                <a:t>Открытие и обслуживание расчетных и сберегательных сетов</a:t>
              </a:r>
              <a:endParaRPr lang="ru-RU" sz="200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1540" y="4667536"/>
            <a:ext cx="8069550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Осуществление платежей и переводов</a:t>
              </a:r>
              <a:endParaRPr lang="ru-RU" sz="20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5517232"/>
            <a:ext cx="8140988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/>
                <a:t>Онлайн</a:t>
              </a:r>
              <a:r>
                <a:rPr lang="ru-RU" sz="2000" dirty="0" smtClean="0"/>
                <a:t> - услуги</a:t>
              </a:r>
              <a:endParaRPr lang="ru-RU" sz="20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Байденко\Рабочий стол\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428736"/>
            <a:ext cx="6357982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37099" t="8211" b="5771"/>
          <a:stretch>
            <a:fillRect/>
          </a:stretch>
        </p:blipFill>
        <p:spPr bwMode="auto">
          <a:xfrm>
            <a:off x="500034" y="1428736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61"/>
          <a:stretch/>
        </p:blipFill>
        <p:spPr bwMode="auto">
          <a:xfrm>
            <a:off x="6858016" y="3643314"/>
            <a:ext cx="2070905" cy="29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Байденко\Рабочий стол\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8786874" cy="6429420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4"/>
            <a:ext cx="7305314" cy="5262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общественном транспорте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124744"/>
            <a:ext cx="6033282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7540" t="9384" b="4692"/>
          <a:stretch>
            <a:fillRect/>
          </a:stretch>
        </p:blipFill>
        <p:spPr bwMode="auto">
          <a:xfrm>
            <a:off x="2643174" y="1142984"/>
            <a:ext cx="60722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tepsosch1.ru/storage/app/uploads/public/5bc/733/47d/5bc73347de92f1873152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81127"/>
            <a:ext cx="2801742" cy="21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85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МОУ Гимназия №1 г.Светлоград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</cp:revision>
  <dcterms:created xsi:type="dcterms:W3CDTF">2020-09-30T10:34:52Z</dcterms:created>
  <dcterms:modified xsi:type="dcterms:W3CDTF">2020-10-01T04:36:46Z</dcterms:modified>
</cp:coreProperties>
</file>