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7"/>
  </p:notesMasterIdLst>
  <p:handoutMasterIdLst>
    <p:handoutMasterId r:id="rId28"/>
  </p:handoutMasterIdLst>
  <p:sldIdLst>
    <p:sldId id="256" r:id="rId2"/>
    <p:sldId id="457" r:id="rId3"/>
    <p:sldId id="456" r:id="rId4"/>
    <p:sldId id="462" r:id="rId5"/>
    <p:sldId id="449" r:id="rId6"/>
    <p:sldId id="424" r:id="rId7"/>
    <p:sldId id="458" r:id="rId8"/>
    <p:sldId id="463" r:id="rId9"/>
    <p:sldId id="459" r:id="rId10"/>
    <p:sldId id="460" r:id="rId11"/>
    <p:sldId id="464" r:id="rId12"/>
    <p:sldId id="465" r:id="rId13"/>
    <p:sldId id="466" r:id="rId14"/>
    <p:sldId id="467" r:id="rId15"/>
    <p:sldId id="468" r:id="rId16"/>
    <p:sldId id="469" r:id="rId17"/>
    <p:sldId id="461" r:id="rId18"/>
    <p:sldId id="432" r:id="rId19"/>
    <p:sldId id="438" r:id="rId20"/>
    <p:sldId id="414" r:id="rId21"/>
    <p:sldId id="419" r:id="rId22"/>
    <p:sldId id="420" r:id="rId23"/>
    <p:sldId id="454" r:id="rId24"/>
    <p:sldId id="455" r:id="rId25"/>
    <p:sldId id="421" r:id="rId26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41" autoAdjust="0"/>
    <p:restoredTop sz="94713" autoAdjust="0"/>
  </p:normalViewPr>
  <p:slideViewPr>
    <p:cSldViewPr>
      <p:cViewPr varScale="1">
        <p:scale>
          <a:sx n="106" d="100"/>
          <a:sy n="106" d="100"/>
        </p:scale>
        <p:origin x="18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3A35B4-A436-4867-89E4-ACDB6DCE4E6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5511657-95D1-4742-9E5D-E4561592EC9E}">
      <dgm:prSet phldrT="[Текст]" custT="1"/>
      <dgm:spPr/>
      <dgm:t>
        <a:bodyPr/>
        <a:lstStyle/>
        <a:p>
          <a:r>
            <a:rPr lang="ru-RU" sz="2000" dirty="0" smtClean="0"/>
            <a:t>большая свобода в выборе методики обучения;</a:t>
          </a:r>
          <a:endParaRPr lang="ru-RU" sz="2000" dirty="0">
            <a:latin typeface="Arial Black" pitchFamily="34" charset="0"/>
            <a:cs typeface="Times New Roman" pitchFamily="18" charset="0"/>
          </a:endParaRPr>
        </a:p>
      </dgm:t>
    </dgm:pt>
    <dgm:pt modelId="{1FAC999A-C8A7-44DE-BE1A-EFED14589372}" type="parTrans" cxnId="{6BF84199-0E5B-4866-A3EC-390B502B9C03}">
      <dgm:prSet/>
      <dgm:spPr/>
      <dgm:t>
        <a:bodyPr/>
        <a:lstStyle/>
        <a:p>
          <a:endParaRPr lang="ru-RU"/>
        </a:p>
      </dgm:t>
    </dgm:pt>
    <dgm:pt modelId="{4A6E8452-C872-4701-9E24-8C023C44DAD2}" type="sibTrans" cxnId="{6BF84199-0E5B-4866-A3EC-390B502B9C03}">
      <dgm:prSet/>
      <dgm:spPr/>
      <dgm:t>
        <a:bodyPr/>
        <a:lstStyle/>
        <a:p>
          <a:endParaRPr lang="ru-RU"/>
        </a:p>
      </dgm:t>
    </dgm:pt>
    <dgm:pt modelId="{2A23C747-9854-4E1E-BBEB-1FA2F7EC67FF}">
      <dgm:prSet phldrT="[Текст]" custT="1"/>
      <dgm:spPr/>
      <dgm:t>
        <a:bodyPr/>
        <a:lstStyle/>
        <a:p>
          <a:r>
            <a:rPr lang="ru-RU" sz="2000" dirty="0" smtClean="0"/>
            <a:t>широта возможностей обучения финансовой грамотности.</a:t>
          </a:r>
          <a:endParaRPr lang="ru-RU" sz="2000" dirty="0">
            <a:latin typeface="Arial Black" pitchFamily="34" charset="0"/>
            <a:cs typeface="Times New Roman" pitchFamily="18" charset="0"/>
          </a:endParaRPr>
        </a:p>
      </dgm:t>
    </dgm:pt>
    <dgm:pt modelId="{8540D398-C287-431B-BCA1-17F9FA1C0485}" type="parTrans" cxnId="{07A56222-D4AB-4EDE-948A-A2C8D1A196A1}">
      <dgm:prSet/>
      <dgm:spPr/>
      <dgm:t>
        <a:bodyPr/>
        <a:lstStyle/>
        <a:p>
          <a:endParaRPr lang="ru-RU"/>
        </a:p>
      </dgm:t>
    </dgm:pt>
    <dgm:pt modelId="{47C63611-3BFE-4BA2-8410-63A5AE6CB516}" type="sibTrans" cxnId="{07A56222-D4AB-4EDE-948A-A2C8D1A196A1}">
      <dgm:prSet/>
      <dgm:spPr/>
      <dgm:t>
        <a:bodyPr/>
        <a:lstStyle/>
        <a:p>
          <a:endParaRPr lang="ru-RU"/>
        </a:p>
      </dgm:t>
    </dgm:pt>
    <dgm:pt modelId="{DF3EDFFF-F736-4825-BE54-319BF3417793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/>
            <a:t>возможность использования наиболее интересных способов обучения; </a:t>
          </a:r>
          <a:endParaRPr lang="ru-RU" sz="2000" dirty="0">
            <a:latin typeface="Arial Black" pitchFamily="34" charset="0"/>
            <a:cs typeface="Times New Roman" pitchFamily="18" charset="0"/>
          </a:endParaRPr>
        </a:p>
      </dgm:t>
    </dgm:pt>
    <dgm:pt modelId="{DDE72B65-3FB6-43D7-A9C8-14494C5A7BB5}" type="parTrans" cxnId="{9B6EF47F-D530-488D-95B0-5D29FABFC2CD}">
      <dgm:prSet/>
      <dgm:spPr/>
      <dgm:t>
        <a:bodyPr/>
        <a:lstStyle/>
        <a:p>
          <a:endParaRPr lang="ru-RU"/>
        </a:p>
      </dgm:t>
    </dgm:pt>
    <dgm:pt modelId="{59370C41-4A2E-49B2-B815-2D01DB677D6E}" type="sibTrans" cxnId="{9B6EF47F-D530-488D-95B0-5D29FABFC2CD}">
      <dgm:prSet/>
      <dgm:spPr/>
      <dgm:t>
        <a:bodyPr/>
        <a:lstStyle/>
        <a:p>
          <a:endParaRPr lang="ru-RU"/>
        </a:p>
      </dgm:t>
    </dgm:pt>
    <dgm:pt modelId="{117CF1AC-E366-448C-BB9F-C7696EAE0284}">
      <dgm:prSet custT="1"/>
      <dgm:spPr/>
      <dgm:t>
        <a:bodyPr/>
        <a:lstStyle/>
        <a:p>
          <a:r>
            <a:rPr lang="ru-RU" sz="2000" dirty="0" smtClean="0"/>
            <a:t>имеет </a:t>
          </a:r>
          <a:r>
            <a:rPr lang="ru-RU" sz="2000" dirty="0" err="1" smtClean="0"/>
            <a:t>межпредметный</a:t>
          </a:r>
          <a:r>
            <a:rPr lang="ru-RU" sz="2000" dirty="0" smtClean="0"/>
            <a:t> характер;</a:t>
          </a:r>
          <a:endParaRPr lang="ru-RU" sz="2000" dirty="0">
            <a:latin typeface="Arial Black" pitchFamily="34" charset="0"/>
            <a:cs typeface="Times New Roman" pitchFamily="18" charset="0"/>
          </a:endParaRPr>
        </a:p>
      </dgm:t>
    </dgm:pt>
    <dgm:pt modelId="{904A7BBD-A210-44F2-A30D-BE272FE52411}" type="parTrans" cxnId="{03217E92-0B92-460C-BF12-02AE4962C952}">
      <dgm:prSet/>
      <dgm:spPr/>
      <dgm:t>
        <a:bodyPr/>
        <a:lstStyle/>
        <a:p>
          <a:endParaRPr lang="ru-RU"/>
        </a:p>
      </dgm:t>
    </dgm:pt>
    <dgm:pt modelId="{E8BF2F2C-F33E-4165-906B-B1353E30C03C}" type="sibTrans" cxnId="{03217E92-0B92-460C-BF12-02AE4962C952}">
      <dgm:prSet/>
      <dgm:spPr/>
      <dgm:t>
        <a:bodyPr/>
        <a:lstStyle/>
        <a:p>
          <a:endParaRPr lang="ru-RU"/>
        </a:p>
      </dgm:t>
    </dgm:pt>
    <dgm:pt modelId="{A5FE743E-84EB-450E-B730-ABD9C3936E19}" type="pres">
      <dgm:prSet presAssocID="{FB3A35B4-A436-4867-89E4-ACDB6DCE4E6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475F459-06C0-45DE-934A-AD8D27DD2A1C}" type="pres">
      <dgm:prSet presAssocID="{FB3A35B4-A436-4867-89E4-ACDB6DCE4E66}" presName="Name1" presStyleCnt="0"/>
      <dgm:spPr/>
      <dgm:t>
        <a:bodyPr/>
        <a:lstStyle/>
        <a:p>
          <a:endParaRPr lang="ru-RU"/>
        </a:p>
      </dgm:t>
    </dgm:pt>
    <dgm:pt modelId="{053C4CCE-DA6D-4D47-8C72-50AEC50E29D0}" type="pres">
      <dgm:prSet presAssocID="{FB3A35B4-A436-4867-89E4-ACDB6DCE4E66}" presName="cycle" presStyleCnt="0"/>
      <dgm:spPr/>
      <dgm:t>
        <a:bodyPr/>
        <a:lstStyle/>
        <a:p>
          <a:endParaRPr lang="ru-RU"/>
        </a:p>
      </dgm:t>
    </dgm:pt>
    <dgm:pt modelId="{8F4E50C1-69CF-485E-91A2-31A08E01594A}" type="pres">
      <dgm:prSet presAssocID="{FB3A35B4-A436-4867-89E4-ACDB6DCE4E66}" presName="srcNode" presStyleLbl="node1" presStyleIdx="0" presStyleCnt="4"/>
      <dgm:spPr/>
      <dgm:t>
        <a:bodyPr/>
        <a:lstStyle/>
        <a:p>
          <a:endParaRPr lang="ru-RU"/>
        </a:p>
      </dgm:t>
    </dgm:pt>
    <dgm:pt modelId="{705A5E29-F5C5-4E2B-9D7A-D59D71D90F1A}" type="pres">
      <dgm:prSet presAssocID="{FB3A35B4-A436-4867-89E4-ACDB6DCE4E66}" presName="conn" presStyleLbl="parChTrans1D2" presStyleIdx="0" presStyleCnt="1"/>
      <dgm:spPr/>
      <dgm:t>
        <a:bodyPr/>
        <a:lstStyle/>
        <a:p>
          <a:endParaRPr lang="ru-RU"/>
        </a:p>
      </dgm:t>
    </dgm:pt>
    <dgm:pt modelId="{103561C2-D98A-4B94-844F-C275821705C5}" type="pres">
      <dgm:prSet presAssocID="{FB3A35B4-A436-4867-89E4-ACDB6DCE4E66}" presName="extraNode" presStyleLbl="node1" presStyleIdx="0" presStyleCnt="4"/>
      <dgm:spPr/>
      <dgm:t>
        <a:bodyPr/>
        <a:lstStyle/>
        <a:p>
          <a:endParaRPr lang="ru-RU"/>
        </a:p>
      </dgm:t>
    </dgm:pt>
    <dgm:pt modelId="{7270C2CD-4EE2-40DB-8E76-0381B4284F82}" type="pres">
      <dgm:prSet presAssocID="{FB3A35B4-A436-4867-89E4-ACDB6DCE4E66}" presName="dstNode" presStyleLbl="node1" presStyleIdx="0" presStyleCnt="4"/>
      <dgm:spPr/>
      <dgm:t>
        <a:bodyPr/>
        <a:lstStyle/>
        <a:p>
          <a:endParaRPr lang="ru-RU"/>
        </a:p>
      </dgm:t>
    </dgm:pt>
    <dgm:pt modelId="{9C70D887-519E-4BBB-8F5F-D0A3A00E5E00}" type="pres">
      <dgm:prSet presAssocID="{D5511657-95D1-4742-9E5D-E4561592EC9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E76CB6-0E00-479A-A547-F5035F58CF22}" type="pres">
      <dgm:prSet presAssocID="{D5511657-95D1-4742-9E5D-E4561592EC9E}" presName="accent_1" presStyleCnt="0"/>
      <dgm:spPr/>
      <dgm:t>
        <a:bodyPr/>
        <a:lstStyle/>
        <a:p>
          <a:endParaRPr lang="ru-RU"/>
        </a:p>
      </dgm:t>
    </dgm:pt>
    <dgm:pt modelId="{46AA9A2C-AB90-4C01-8138-90BC2C99E1E3}" type="pres">
      <dgm:prSet presAssocID="{D5511657-95D1-4742-9E5D-E4561592EC9E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4294D76E-069B-4A93-88CB-FD5DE9B09078}" type="pres">
      <dgm:prSet presAssocID="{DF3EDFFF-F736-4825-BE54-319BF3417793}" presName="text_2" presStyleLbl="node1" presStyleIdx="1" presStyleCnt="4" custScaleY="144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C57FC6-F489-432F-BAC8-B6D5B413E3D6}" type="pres">
      <dgm:prSet presAssocID="{DF3EDFFF-F736-4825-BE54-319BF3417793}" presName="accent_2" presStyleCnt="0"/>
      <dgm:spPr/>
      <dgm:t>
        <a:bodyPr/>
        <a:lstStyle/>
        <a:p>
          <a:endParaRPr lang="ru-RU"/>
        </a:p>
      </dgm:t>
    </dgm:pt>
    <dgm:pt modelId="{8753EAAD-CAC1-4A3D-929D-8EB2EF030BB1}" type="pres">
      <dgm:prSet presAssocID="{DF3EDFFF-F736-4825-BE54-319BF3417793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6668B2C6-C58C-435A-9FEA-5B1C35FD75EC}" type="pres">
      <dgm:prSet presAssocID="{117CF1AC-E366-448C-BB9F-C7696EAE028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6A09F-028F-41BA-9B1D-8969A30127FE}" type="pres">
      <dgm:prSet presAssocID="{117CF1AC-E366-448C-BB9F-C7696EAE0284}" presName="accent_3" presStyleCnt="0"/>
      <dgm:spPr/>
      <dgm:t>
        <a:bodyPr/>
        <a:lstStyle/>
        <a:p>
          <a:endParaRPr lang="ru-RU"/>
        </a:p>
      </dgm:t>
    </dgm:pt>
    <dgm:pt modelId="{EB7262C7-C478-4EC9-812E-C5501998E0C7}" type="pres">
      <dgm:prSet presAssocID="{117CF1AC-E366-448C-BB9F-C7696EAE0284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63B638C6-A45F-478A-B8D6-3FA618899932}" type="pres">
      <dgm:prSet presAssocID="{2A23C747-9854-4E1E-BBEB-1FA2F7EC67F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F9FDC-C80D-4366-91EA-82D6E6117FC4}" type="pres">
      <dgm:prSet presAssocID="{2A23C747-9854-4E1E-BBEB-1FA2F7EC67FF}" presName="accent_4" presStyleCnt="0"/>
      <dgm:spPr/>
      <dgm:t>
        <a:bodyPr/>
        <a:lstStyle/>
        <a:p>
          <a:endParaRPr lang="ru-RU"/>
        </a:p>
      </dgm:t>
    </dgm:pt>
    <dgm:pt modelId="{53B85181-97E9-4CB6-8D31-6837B5C2B851}" type="pres">
      <dgm:prSet presAssocID="{2A23C747-9854-4E1E-BBEB-1FA2F7EC67FF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9B6EF47F-D530-488D-95B0-5D29FABFC2CD}" srcId="{FB3A35B4-A436-4867-89E4-ACDB6DCE4E66}" destId="{DF3EDFFF-F736-4825-BE54-319BF3417793}" srcOrd="1" destOrd="0" parTransId="{DDE72B65-3FB6-43D7-A9C8-14494C5A7BB5}" sibTransId="{59370C41-4A2E-49B2-B815-2D01DB677D6E}"/>
    <dgm:cxn modelId="{03217E92-0B92-460C-BF12-02AE4962C952}" srcId="{FB3A35B4-A436-4867-89E4-ACDB6DCE4E66}" destId="{117CF1AC-E366-448C-BB9F-C7696EAE0284}" srcOrd="2" destOrd="0" parTransId="{904A7BBD-A210-44F2-A30D-BE272FE52411}" sibTransId="{E8BF2F2C-F33E-4165-906B-B1353E30C03C}"/>
    <dgm:cxn modelId="{40624A10-7214-4CDD-9479-565CB419AA5C}" type="presOf" srcId="{117CF1AC-E366-448C-BB9F-C7696EAE0284}" destId="{6668B2C6-C58C-435A-9FEA-5B1C35FD75EC}" srcOrd="0" destOrd="0" presId="urn:microsoft.com/office/officeart/2008/layout/VerticalCurvedList"/>
    <dgm:cxn modelId="{8D4BE65F-B614-4505-A81A-72ACBD71A96E}" type="presOf" srcId="{D5511657-95D1-4742-9E5D-E4561592EC9E}" destId="{9C70D887-519E-4BBB-8F5F-D0A3A00E5E00}" srcOrd="0" destOrd="0" presId="urn:microsoft.com/office/officeart/2008/layout/VerticalCurvedList"/>
    <dgm:cxn modelId="{F1424ABD-036B-42E8-938F-2FF44F375437}" type="presOf" srcId="{FB3A35B4-A436-4867-89E4-ACDB6DCE4E66}" destId="{A5FE743E-84EB-450E-B730-ABD9C3936E19}" srcOrd="0" destOrd="0" presId="urn:microsoft.com/office/officeart/2008/layout/VerticalCurvedList"/>
    <dgm:cxn modelId="{07A56222-D4AB-4EDE-948A-A2C8D1A196A1}" srcId="{FB3A35B4-A436-4867-89E4-ACDB6DCE4E66}" destId="{2A23C747-9854-4E1E-BBEB-1FA2F7EC67FF}" srcOrd="3" destOrd="0" parTransId="{8540D398-C287-431B-BCA1-17F9FA1C0485}" sibTransId="{47C63611-3BFE-4BA2-8410-63A5AE6CB516}"/>
    <dgm:cxn modelId="{031C87F4-3965-446B-A6F9-652388AE2EEB}" type="presOf" srcId="{2A23C747-9854-4E1E-BBEB-1FA2F7EC67FF}" destId="{63B638C6-A45F-478A-B8D6-3FA618899932}" srcOrd="0" destOrd="0" presId="urn:microsoft.com/office/officeart/2008/layout/VerticalCurvedList"/>
    <dgm:cxn modelId="{883C68B6-33BA-45E2-B1BC-5FAF79BC3439}" type="presOf" srcId="{4A6E8452-C872-4701-9E24-8C023C44DAD2}" destId="{705A5E29-F5C5-4E2B-9D7A-D59D71D90F1A}" srcOrd="0" destOrd="0" presId="urn:microsoft.com/office/officeart/2008/layout/VerticalCurvedList"/>
    <dgm:cxn modelId="{6BF84199-0E5B-4866-A3EC-390B502B9C03}" srcId="{FB3A35B4-A436-4867-89E4-ACDB6DCE4E66}" destId="{D5511657-95D1-4742-9E5D-E4561592EC9E}" srcOrd="0" destOrd="0" parTransId="{1FAC999A-C8A7-44DE-BE1A-EFED14589372}" sibTransId="{4A6E8452-C872-4701-9E24-8C023C44DAD2}"/>
    <dgm:cxn modelId="{EB3B5FC0-A9B4-4A75-A263-A7A2898D089D}" type="presOf" srcId="{DF3EDFFF-F736-4825-BE54-319BF3417793}" destId="{4294D76E-069B-4A93-88CB-FD5DE9B09078}" srcOrd="0" destOrd="0" presId="urn:microsoft.com/office/officeart/2008/layout/VerticalCurvedList"/>
    <dgm:cxn modelId="{CDF45D96-6D84-40A4-80E1-DBE3DB31517E}" type="presParOf" srcId="{A5FE743E-84EB-450E-B730-ABD9C3936E19}" destId="{4475F459-06C0-45DE-934A-AD8D27DD2A1C}" srcOrd="0" destOrd="0" presId="urn:microsoft.com/office/officeart/2008/layout/VerticalCurvedList"/>
    <dgm:cxn modelId="{2AFA1507-354C-410C-89BD-A53FC35DAD44}" type="presParOf" srcId="{4475F459-06C0-45DE-934A-AD8D27DD2A1C}" destId="{053C4CCE-DA6D-4D47-8C72-50AEC50E29D0}" srcOrd="0" destOrd="0" presId="urn:microsoft.com/office/officeart/2008/layout/VerticalCurvedList"/>
    <dgm:cxn modelId="{A454639E-212C-4324-8186-C3BAF0106C01}" type="presParOf" srcId="{053C4CCE-DA6D-4D47-8C72-50AEC50E29D0}" destId="{8F4E50C1-69CF-485E-91A2-31A08E01594A}" srcOrd="0" destOrd="0" presId="urn:microsoft.com/office/officeart/2008/layout/VerticalCurvedList"/>
    <dgm:cxn modelId="{2CA61150-E638-418B-BE44-C1A035833649}" type="presParOf" srcId="{053C4CCE-DA6D-4D47-8C72-50AEC50E29D0}" destId="{705A5E29-F5C5-4E2B-9D7A-D59D71D90F1A}" srcOrd="1" destOrd="0" presId="urn:microsoft.com/office/officeart/2008/layout/VerticalCurvedList"/>
    <dgm:cxn modelId="{B9E6F650-23F7-4032-AC01-1A9420F7DE61}" type="presParOf" srcId="{053C4CCE-DA6D-4D47-8C72-50AEC50E29D0}" destId="{103561C2-D98A-4B94-844F-C275821705C5}" srcOrd="2" destOrd="0" presId="urn:microsoft.com/office/officeart/2008/layout/VerticalCurvedList"/>
    <dgm:cxn modelId="{92C0CB67-2A59-42A4-9BD4-9482B70E81FA}" type="presParOf" srcId="{053C4CCE-DA6D-4D47-8C72-50AEC50E29D0}" destId="{7270C2CD-4EE2-40DB-8E76-0381B4284F82}" srcOrd="3" destOrd="0" presId="urn:microsoft.com/office/officeart/2008/layout/VerticalCurvedList"/>
    <dgm:cxn modelId="{8A4CDF2E-5B6C-485D-A45F-201BA53FD8C2}" type="presParOf" srcId="{4475F459-06C0-45DE-934A-AD8D27DD2A1C}" destId="{9C70D887-519E-4BBB-8F5F-D0A3A00E5E00}" srcOrd="1" destOrd="0" presId="urn:microsoft.com/office/officeart/2008/layout/VerticalCurvedList"/>
    <dgm:cxn modelId="{BE7A8892-7BCB-4726-B748-77C09D76B920}" type="presParOf" srcId="{4475F459-06C0-45DE-934A-AD8D27DD2A1C}" destId="{96E76CB6-0E00-479A-A547-F5035F58CF22}" srcOrd="2" destOrd="0" presId="urn:microsoft.com/office/officeart/2008/layout/VerticalCurvedList"/>
    <dgm:cxn modelId="{44558ABC-BA2A-46FF-9D42-4155B3770074}" type="presParOf" srcId="{96E76CB6-0E00-479A-A547-F5035F58CF22}" destId="{46AA9A2C-AB90-4C01-8138-90BC2C99E1E3}" srcOrd="0" destOrd="0" presId="urn:microsoft.com/office/officeart/2008/layout/VerticalCurvedList"/>
    <dgm:cxn modelId="{73890264-4EB0-4A16-8136-D7E017D2C60F}" type="presParOf" srcId="{4475F459-06C0-45DE-934A-AD8D27DD2A1C}" destId="{4294D76E-069B-4A93-88CB-FD5DE9B09078}" srcOrd="3" destOrd="0" presId="urn:microsoft.com/office/officeart/2008/layout/VerticalCurvedList"/>
    <dgm:cxn modelId="{32B99B92-1C43-4187-9702-578AD46F40BE}" type="presParOf" srcId="{4475F459-06C0-45DE-934A-AD8D27DD2A1C}" destId="{FEC57FC6-F489-432F-BAC8-B6D5B413E3D6}" srcOrd="4" destOrd="0" presId="urn:microsoft.com/office/officeart/2008/layout/VerticalCurvedList"/>
    <dgm:cxn modelId="{AD06DA01-3EB1-4B07-80D5-642172ACA430}" type="presParOf" srcId="{FEC57FC6-F489-432F-BAC8-B6D5B413E3D6}" destId="{8753EAAD-CAC1-4A3D-929D-8EB2EF030BB1}" srcOrd="0" destOrd="0" presId="urn:microsoft.com/office/officeart/2008/layout/VerticalCurvedList"/>
    <dgm:cxn modelId="{660E4466-7971-4E77-BD25-5FDA143F4998}" type="presParOf" srcId="{4475F459-06C0-45DE-934A-AD8D27DD2A1C}" destId="{6668B2C6-C58C-435A-9FEA-5B1C35FD75EC}" srcOrd="5" destOrd="0" presId="urn:microsoft.com/office/officeart/2008/layout/VerticalCurvedList"/>
    <dgm:cxn modelId="{21EB6BA8-7900-4F91-AA1E-6684D360E6CE}" type="presParOf" srcId="{4475F459-06C0-45DE-934A-AD8D27DD2A1C}" destId="{7BF6A09F-028F-41BA-9B1D-8969A30127FE}" srcOrd="6" destOrd="0" presId="urn:microsoft.com/office/officeart/2008/layout/VerticalCurvedList"/>
    <dgm:cxn modelId="{760131DD-B18F-4E5D-9D40-02F9FDE33859}" type="presParOf" srcId="{7BF6A09F-028F-41BA-9B1D-8969A30127FE}" destId="{EB7262C7-C478-4EC9-812E-C5501998E0C7}" srcOrd="0" destOrd="0" presId="urn:microsoft.com/office/officeart/2008/layout/VerticalCurvedList"/>
    <dgm:cxn modelId="{6BC56B6E-E004-4005-B7AC-FE205EFB566C}" type="presParOf" srcId="{4475F459-06C0-45DE-934A-AD8D27DD2A1C}" destId="{63B638C6-A45F-478A-B8D6-3FA618899932}" srcOrd="7" destOrd="0" presId="urn:microsoft.com/office/officeart/2008/layout/VerticalCurvedList"/>
    <dgm:cxn modelId="{651FFF55-E6DD-4EEF-BAD8-FCA94331E60D}" type="presParOf" srcId="{4475F459-06C0-45DE-934A-AD8D27DD2A1C}" destId="{414F9FDC-C80D-4366-91EA-82D6E6117FC4}" srcOrd="8" destOrd="0" presId="urn:microsoft.com/office/officeart/2008/layout/VerticalCurvedList"/>
    <dgm:cxn modelId="{027C14A4-A99C-4612-822A-B9EE1EF9DC5F}" type="presParOf" srcId="{414F9FDC-C80D-4366-91EA-82D6E6117FC4}" destId="{53B85181-97E9-4CB6-8D31-6837B5C2B85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341310B-5F97-47E0-AED0-46C4995888E2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A996FD6-E877-4138-AD82-221DB86B7A2A}">
      <dgm:prSet phldrT="[Текст]" custT="1"/>
      <dgm:spPr/>
      <dgm:t>
        <a:bodyPr/>
        <a:lstStyle/>
        <a:p>
          <a:pPr algn="just"/>
          <a:r>
            <a:rPr lang="ru-RU" sz="2000" dirty="0" smtClean="0">
              <a:solidFill>
                <a:srgbClr val="006666"/>
              </a:solidFill>
            </a:rPr>
            <a:t>усиление </a:t>
          </a:r>
          <a:r>
            <a:rPr lang="ru-RU" sz="2000" u="sng" dirty="0" smtClean="0">
              <a:solidFill>
                <a:srgbClr val="006666"/>
              </a:solidFill>
            </a:rPr>
            <a:t>практической направленности </a:t>
          </a:r>
          <a:r>
            <a:rPr lang="ru-RU" sz="2000" dirty="0" smtClean="0">
              <a:solidFill>
                <a:srgbClr val="006666"/>
              </a:solidFill>
            </a:rPr>
            <a:t>изучаемого материала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endParaRPr lang="ru-RU" sz="20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192E33-C07A-4731-A785-62C8583D466B}" type="parTrans" cxnId="{E3DEF5A6-92F4-4137-A55B-0C05F3B544EA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36D679-A683-4755-9B3B-A6B2843F9213}" type="sibTrans" cxnId="{E3DEF5A6-92F4-4137-A55B-0C05F3B544EA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9F9D32-8441-434C-9296-B63AA419B0D6}">
      <dgm:prSet phldrT="[Текст]" custT="1"/>
      <dgm:spPr/>
      <dgm:t>
        <a:bodyPr/>
        <a:lstStyle/>
        <a:p>
          <a:pPr algn="just"/>
          <a:r>
            <a:rPr lang="ru-RU" sz="2000" dirty="0" smtClean="0">
              <a:solidFill>
                <a:srgbClr val="006666"/>
              </a:solidFill>
            </a:rPr>
            <a:t>опора на жизненный опыт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endParaRPr lang="ru-RU" sz="20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763199-5573-4CCD-909E-8A774DCD41B8}" type="parTrans" cxnId="{E01B592B-7559-48D0-A1B3-03DCB017FA1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211A8F-C46E-4B0B-92EC-0B2BCDDFEB7A}" type="sibTrans" cxnId="{E01B592B-7559-48D0-A1B3-03DCB017FA1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AF3B6D-CEAA-4BCF-AA56-2167D7898274}">
      <dgm:prSet phldrT="[Текст]" custT="1"/>
      <dgm:spPr/>
      <dgm:t>
        <a:bodyPr/>
        <a:lstStyle/>
        <a:p>
          <a:pPr algn="just"/>
          <a:r>
            <a:rPr lang="ru-RU" sz="2000" dirty="0" smtClean="0">
              <a:solidFill>
                <a:srgbClr val="006666"/>
              </a:solidFill>
            </a:rPr>
            <a:t>ориентация </a:t>
          </a:r>
          <a:r>
            <a:rPr lang="ru-RU" sz="2000" u="sng" dirty="0" smtClean="0">
              <a:solidFill>
                <a:srgbClr val="006666"/>
              </a:solidFill>
            </a:rPr>
            <a:t>на внутренние связи в содержании </a:t>
          </a:r>
          <a:r>
            <a:rPr lang="ru-RU" sz="2000" dirty="0" smtClean="0">
              <a:solidFill>
                <a:srgbClr val="006666"/>
              </a:solidFill>
            </a:rPr>
            <a:t>изучаемого материала как в рамках одного предмета, так и между предметами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endParaRPr lang="ru-RU" sz="20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921B66-1014-43C6-99AF-E7CA454D27A4}" type="parTrans" cxnId="{850573B8-CE79-41B6-A8BD-D703464725E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653C41-F08B-42ED-A0A5-EB6B65362A2F}" type="sibTrans" cxnId="{850573B8-CE79-41B6-A8BD-D703464725E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97152F-BB73-46F9-99F0-8667BA3DC419}">
      <dgm:prSet phldrT="[Текст]" custT="1"/>
      <dgm:spPr/>
      <dgm:t>
        <a:bodyPr/>
        <a:lstStyle/>
        <a:p>
          <a:pPr algn="just"/>
          <a:r>
            <a:rPr lang="ru-RU" sz="2000" dirty="0" smtClean="0">
              <a:solidFill>
                <a:srgbClr val="006666"/>
              </a:solidFill>
            </a:rPr>
            <a:t>необходимость и </a:t>
          </a:r>
          <a:r>
            <a:rPr lang="ru-RU" sz="2000" u="sng" dirty="0" smtClean="0">
              <a:solidFill>
                <a:srgbClr val="006666"/>
              </a:solidFill>
            </a:rPr>
            <a:t>достаточность в определении объема </a:t>
          </a:r>
          <a:r>
            <a:rPr lang="ru-RU" sz="2000" dirty="0" smtClean="0">
              <a:solidFill>
                <a:srgbClr val="006666"/>
              </a:solidFill>
            </a:rPr>
            <a:t>изученного материала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endParaRPr lang="ru-RU" sz="20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98EF90-88A5-4CC6-A697-3BE9D0943A3E}" type="parTrans" cxnId="{68800192-8BC4-48FE-9B3C-EAB82586C92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627149-F20E-464E-977F-C7C76D4554EE}" type="sibTrans" cxnId="{68800192-8BC4-48FE-9B3C-EAB82586C92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0F38B4-E743-4CEA-AB37-D42876756EB3}">
      <dgm:prSet phldrT="[Текст]" custT="1"/>
      <dgm:spPr/>
      <dgm:t>
        <a:bodyPr/>
        <a:lstStyle/>
        <a:p>
          <a:pPr algn="just"/>
          <a:r>
            <a:rPr lang="ru-RU" sz="2000" dirty="0" smtClean="0">
              <a:solidFill>
                <a:srgbClr val="006666"/>
              </a:solidFill>
            </a:rPr>
            <a:t>введение в содержание учебных программ </a:t>
          </a:r>
          <a:r>
            <a:rPr lang="ru-RU" sz="2000" u="sng" dirty="0" smtClean="0">
              <a:solidFill>
                <a:srgbClr val="006666"/>
              </a:solidFill>
            </a:rPr>
            <a:t>коррекционных разделов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480DB7-ED23-4E00-B71A-039C3CAA8B18}" type="parTrans" cxnId="{CEF4933A-0332-451A-9569-462DB0E1EE2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3EA660-6C04-4305-9774-DEC95F9CB7D9}" type="sibTrans" cxnId="{CEF4933A-0332-451A-9569-462DB0E1EE2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A98A8F-333A-42F4-8325-C7EB8AC70258}" type="pres">
      <dgm:prSet presAssocID="{0341310B-5F97-47E0-AED0-46C4995888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985107-700E-491F-BFED-47088EA6B809}" type="pres">
      <dgm:prSet presAssocID="{2A996FD6-E877-4138-AD82-221DB86B7A2A}" presName="parentLin" presStyleCnt="0"/>
      <dgm:spPr/>
      <dgm:t>
        <a:bodyPr/>
        <a:lstStyle/>
        <a:p>
          <a:endParaRPr lang="ru-RU"/>
        </a:p>
      </dgm:t>
    </dgm:pt>
    <dgm:pt modelId="{D6E93DEC-705D-42CC-A37A-E86F185CF461}" type="pres">
      <dgm:prSet presAssocID="{2A996FD6-E877-4138-AD82-221DB86B7A2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0807F9D-6AF7-4A1E-B273-5AD5D9892360}" type="pres">
      <dgm:prSet presAssocID="{2A996FD6-E877-4138-AD82-221DB86B7A2A}" presName="parentText" presStyleLbl="node1" presStyleIdx="0" presStyleCnt="5" custScaleX="142513" custScaleY="1439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0AB30-4627-4FF3-8CE2-7409242333E8}" type="pres">
      <dgm:prSet presAssocID="{2A996FD6-E877-4138-AD82-221DB86B7A2A}" presName="negativeSpace" presStyleCnt="0"/>
      <dgm:spPr/>
      <dgm:t>
        <a:bodyPr/>
        <a:lstStyle/>
        <a:p>
          <a:endParaRPr lang="ru-RU"/>
        </a:p>
      </dgm:t>
    </dgm:pt>
    <dgm:pt modelId="{CA86F513-FE36-4650-976B-FCA7C69EB85C}" type="pres">
      <dgm:prSet presAssocID="{2A996FD6-E877-4138-AD82-221DB86B7A2A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E86BDE-98F8-4A1A-A75E-A453A5260018}" type="pres">
      <dgm:prSet presAssocID="{7436D679-A683-4755-9B3B-A6B2843F9213}" presName="spaceBetweenRectangles" presStyleCnt="0"/>
      <dgm:spPr/>
      <dgm:t>
        <a:bodyPr/>
        <a:lstStyle/>
        <a:p>
          <a:endParaRPr lang="ru-RU"/>
        </a:p>
      </dgm:t>
    </dgm:pt>
    <dgm:pt modelId="{A5691649-46D9-4349-BA63-7100A6AB3DB1}" type="pres">
      <dgm:prSet presAssocID="{079F9D32-8441-434C-9296-B63AA419B0D6}" presName="parentLin" presStyleCnt="0"/>
      <dgm:spPr/>
      <dgm:t>
        <a:bodyPr/>
        <a:lstStyle/>
        <a:p>
          <a:endParaRPr lang="ru-RU"/>
        </a:p>
      </dgm:t>
    </dgm:pt>
    <dgm:pt modelId="{3863F953-73D4-474B-BB59-1502731BEF97}" type="pres">
      <dgm:prSet presAssocID="{079F9D32-8441-434C-9296-B63AA419B0D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356AEE1-9AE3-4112-A50F-2D107C2F0B81}" type="pres">
      <dgm:prSet presAssocID="{079F9D32-8441-434C-9296-B63AA419B0D6}" presName="parentText" presStyleLbl="node1" presStyleIdx="1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34559-DEB9-4E52-9C8D-5083F9CACD50}" type="pres">
      <dgm:prSet presAssocID="{079F9D32-8441-434C-9296-B63AA419B0D6}" presName="negativeSpace" presStyleCnt="0"/>
      <dgm:spPr/>
      <dgm:t>
        <a:bodyPr/>
        <a:lstStyle/>
        <a:p>
          <a:endParaRPr lang="ru-RU"/>
        </a:p>
      </dgm:t>
    </dgm:pt>
    <dgm:pt modelId="{5F9F4BF3-DF89-4D72-A74C-E2EEB749F163}" type="pres">
      <dgm:prSet presAssocID="{079F9D32-8441-434C-9296-B63AA419B0D6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8DC096-749A-48B0-8286-D94C71BC1571}" type="pres">
      <dgm:prSet presAssocID="{2B211A8F-C46E-4B0B-92EC-0B2BCDDFEB7A}" presName="spaceBetweenRectangles" presStyleCnt="0"/>
      <dgm:spPr/>
      <dgm:t>
        <a:bodyPr/>
        <a:lstStyle/>
        <a:p>
          <a:endParaRPr lang="ru-RU"/>
        </a:p>
      </dgm:t>
    </dgm:pt>
    <dgm:pt modelId="{4381D406-0F10-4BA3-AB92-24362727CA21}" type="pres">
      <dgm:prSet presAssocID="{2CAF3B6D-CEAA-4BCF-AA56-2167D7898274}" presName="parentLin" presStyleCnt="0"/>
      <dgm:spPr/>
      <dgm:t>
        <a:bodyPr/>
        <a:lstStyle/>
        <a:p>
          <a:endParaRPr lang="ru-RU"/>
        </a:p>
      </dgm:t>
    </dgm:pt>
    <dgm:pt modelId="{56A86B6D-6ECE-4C48-8530-5731086F5489}" type="pres">
      <dgm:prSet presAssocID="{2CAF3B6D-CEAA-4BCF-AA56-2167D7898274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4E32636A-FFE4-4804-97A8-AD6FDCFFB790}" type="pres">
      <dgm:prSet presAssocID="{2CAF3B6D-CEAA-4BCF-AA56-2167D7898274}" presName="parentText" presStyleLbl="node1" presStyleIdx="2" presStyleCnt="5" custScaleX="137427" custScaleY="2177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53EAA-C8D7-4E79-BCA4-5BB12A3D2DDA}" type="pres">
      <dgm:prSet presAssocID="{2CAF3B6D-CEAA-4BCF-AA56-2167D7898274}" presName="negativeSpace" presStyleCnt="0"/>
      <dgm:spPr/>
      <dgm:t>
        <a:bodyPr/>
        <a:lstStyle/>
        <a:p>
          <a:endParaRPr lang="ru-RU"/>
        </a:p>
      </dgm:t>
    </dgm:pt>
    <dgm:pt modelId="{9B0863DC-FB74-4CAC-BD7D-B96415C0C1DC}" type="pres">
      <dgm:prSet presAssocID="{2CAF3B6D-CEAA-4BCF-AA56-2167D7898274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64C68D-028A-4ED0-9094-F9E0DEB18469}" type="pres">
      <dgm:prSet presAssocID="{05653C41-F08B-42ED-A0A5-EB6B65362A2F}" presName="spaceBetweenRectangles" presStyleCnt="0"/>
      <dgm:spPr/>
      <dgm:t>
        <a:bodyPr/>
        <a:lstStyle/>
        <a:p>
          <a:endParaRPr lang="ru-RU"/>
        </a:p>
      </dgm:t>
    </dgm:pt>
    <dgm:pt modelId="{BE68D257-2F06-46FB-8570-D92945B4CA83}" type="pres">
      <dgm:prSet presAssocID="{BD97152F-BB73-46F9-99F0-8667BA3DC419}" presName="parentLin" presStyleCnt="0"/>
      <dgm:spPr/>
      <dgm:t>
        <a:bodyPr/>
        <a:lstStyle/>
        <a:p>
          <a:endParaRPr lang="ru-RU"/>
        </a:p>
      </dgm:t>
    </dgm:pt>
    <dgm:pt modelId="{A12DD991-D10C-41D5-83C1-F9E2C3EA6E00}" type="pres">
      <dgm:prSet presAssocID="{BD97152F-BB73-46F9-99F0-8667BA3DC419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12EABD1C-28DA-468B-B532-CD411D90C51C}" type="pres">
      <dgm:prSet presAssocID="{BD97152F-BB73-46F9-99F0-8667BA3DC419}" presName="parentText" presStyleLbl="node1" presStyleIdx="3" presStyleCnt="5" custScaleX="137427" custScaleY="1814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B59E9A-25D9-4E63-949E-413874DEBBA4}" type="pres">
      <dgm:prSet presAssocID="{BD97152F-BB73-46F9-99F0-8667BA3DC419}" presName="negativeSpace" presStyleCnt="0"/>
      <dgm:spPr/>
      <dgm:t>
        <a:bodyPr/>
        <a:lstStyle/>
        <a:p>
          <a:endParaRPr lang="ru-RU"/>
        </a:p>
      </dgm:t>
    </dgm:pt>
    <dgm:pt modelId="{D4C689C5-3413-4468-BD84-C28CDB0AC55F}" type="pres">
      <dgm:prSet presAssocID="{BD97152F-BB73-46F9-99F0-8667BA3DC419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458F6D-0535-4A85-BA3F-F470B517DA5E}" type="pres">
      <dgm:prSet presAssocID="{F0627149-F20E-464E-977F-C7C76D4554EE}" presName="spaceBetweenRectangles" presStyleCnt="0"/>
      <dgm:spPr/>
      <dgm:t>
        <a:bodyPr/>
        <a:lstStyle/>
        <a:p>
          <a:endParaRPr lang="ru-RU"/>
        </a:p>
      </dgm:t>
    </dgm:pt>
    <dgm:pt modelId="{039B2817-A10C-4293-9C1D-4399AB8EB278}" type="pres">
      <dgm:prSet presAssocID="{820F38B4-E743-4CEA-AB37-D42876756EB3}" presName="parentLin" presStyleCnt="0"/>
      <dgm:spPr/>
      <dgm:t>
        <a:bodyPr/>
        <a:lstStyle/>
        <a:p>
          <a:endParaRPr lang="ru-RU"/>
        </a:p>
      </dgm:t>
    </dgm:pt>
    <dgm:pt modelId="{3CCB6851-63E7-43A5-A7E1-D1CBE114232C}" type="pres">
      <dgm:prSet presAssocID="{820F38B4-E743-4CEA-AB37-D42876756EB3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CA1EABA-0430-4EE4-B4DE-3DC1DE13A727}" type="pres">
      <dgm:prSet presAssocID="{820F38B4-E743-4CEA-AB37-D42876756EB3}" presName="parentText" presStyleLbl="node1" presStyleIdx="4" presStyleCnt="5" custScaleX="137166" custScaleY="1668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D6164-E358-4E9C-811E-5910B625D58B}" type="pres">
      <dgm:prSet presAssocID="{820F38B4-E743-4CEA-AB37-D42876756EB3}" presName="negativeSpace" presStyleCnt="0"/>
      <dgm:spPr/>
      <dgm:t>
        <a:bodyPr/>
        <a:lstStyle/>
        <a:p>
          <a:endParaRPr lang="ru-RU"/>
        </a:p>
      </dgm:t>
    </dgm:pt>
    <dgm:pt modelId="{CD4F4D8C-B964-4B98-925A-8A57F9F38F1F}" type="pres">
      <dgm:prSet presAssocID="{820F38B4-E743-4CEA-AB37-D42876756EB3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33B1ED-3101-44D2-B03D-96D6BCA6CFAC}" type="presOf" srcId="{2CAF3B6D-CEAA-4BCF-AA56-2167D7898274}" destId="{4E32636A-FFE4-4804-97A8-AD6FDCFFB790}" srcOrd="1" destOrd="0" presId="urn:microsoft.com/office/officeart/2005/8/layout/list1"/>
    <dgm:cxn modelId="{848110AE-2562-4470-9AA5-C44582B52A3E}" type="presOf" srcId="{0341310B-5F97-47E0-AED0-46C4995888E2}" destId="{7CA98A8F-333A-42F4-8325-C7EB8AC70258}" srcOrd="0" destOrd="0" presId="urn:microsoft.com/office/officeart/2005/8/layout/list1"/>
    <dgm:cxn modelId="{E3DEF5A6-92F4-4137-A55B-0C05F3B544EA}" srcId="{0341310B-5F97-47E0-AED0-46C4995888E2}" destId="{2A996FD6-E877-4138-AD82-221DB86B7A2A}" srcOrd="0" destOrd="0" parTransId="{78192E33-C07A-4731-A785-62C8583D466B}" sibTransId="{7436D679-A683-4755-9B3B-A6B2843F9213}"/>
    <dgm:cxn modelId="{850573B8-CE79-41B6-A8BD-D703464725EF}" srcId="{0341310B-5F97-47E0-AED0-46C4995888E2}" destId="{2CAF3B6D-CEAA-4BCF-AA56-2167D7898274}" srcOrd="2" destOrd="0" parTransId="{AA921B66-1014-43C6-99AF-E7CA454D27A4}" sibTransId="{05653C41-F08B-42ED-A0A5-EB6B65362A2F}"/>
    <dgm:cxn modelId="{FB84C29E-948F-4FFD-83EE-8CF7D6836E3F}" type="presOf" srcId="{BD97152F-BB73-46F9-99F0-8667BA3DC419}" destId="{12EABD1C-28DA-468B-B532-CD411D90C51C}" srcOrd="1" destOrd="0" presId="urn:microsoft.com/office/officeart/2005/8/layout/list1"/>
    <dgm:cxn modelId="{CFA77277-8DC6-4941-95C0-05A3DD0D5C7C}" type="presOf" srcId="{BD97152F-BB73-46F9-99F0-8667BA3DC419}" destId="{A12DD991-D10C-41D5-83C1-F9E2C3EA6E00}" srcOrd="0" destOrd="0" presId="urn:microsoft.com/office/officeart/2005/8/layout/list1"/>
    <dgm:cxn modelId="{ADF4E14C-3B4C-4C6E-94A6-AA8B8663066D}" type="presOf" srcId="{079F9D32-8441-434C-9296-B63AA419B0D6}" destId="{3863F953-73D4-474B-BB59-1502731BEF97}" srcOrd="0" destOrd="0" presId="urn:microsoft.com/office/officeart/2005/8/layout/list1"/>
    <dgm:cxn modelId="{AC91F432-67BB-47E2-9C6A-7F56BD9132D4}" type="presOf" srcId="{820F38B4-E743-4CEA-AB37-D42876756EB3}" destId="{BCA1EABA-0430-4EE4-B4DE-3DC1DE13A727}" srcOrd="1" destOrd="0" presId="urn:microsoft.com/office/officeart/2005/8/layout/list1"/>
    <dgm:cxn modelId="{11C8B63E-39FE-43FC-9DA0-C77C79C64627}" type="presOf" srcId="{2A996FD6-E877-4138-AD82-221DB86B7A2A}" destId="{D6E93DEC-705D-42CC-A37A-E86F185CF461}" srcOrd="0" destOrd="0" presId="urn:microsoft.com/office/officeart/2005/8/layout/list1"/>
    <dgm:cxn modelId="{FA6C18CB-0B49-4195-B479-D30F0B277603}" type="presOf" srcId="{079F9D32-8441-434C-9296-B63AA419B0D6}" destId="{8356AEE1-9AE3-4112-A50F-2D107C2F0B81}" srcOrd="1" destOrd="0" presId="urn:microsoft.com/office/officeart/2005/8/layout/list1"/>
    <dgm:cxn modelId="{68800192-8BC4-48FE-9B3C-EAB82586C92F}" srcId="{0341310B-5F97-47E0-AED0-46C4995888E2}" destId="{BD97152F-BB73-46F9-99F0-8667BA3DC419}" srcOrd="3" destOrd="0" parTransId="{2B98EF90-88A5-4CC6-A697-3BE9D0943A3E}" sibTransId="{F0627149-F20E-464E-977F-C7C76D4554EE}"/>
    <dgm:cxn modelId="{CEF4933A-0332-451A-9569-462DB0E1EE2F}" srcId="{0341310B-5F97-47E0-AED0-46C4995888E2}" destId="{820F38B4-E743-4CEA-AB37-D42876756EB3}" srcOrd="4" destOrd="0" parTransId="{EC480DB7-ED23-4E00-B71A-039C3CAA8B18}" sibTransId="{1B3EA660-6C04-4305-9774-DEC95F9CB7D9}"/>
    <dgm:cxn modelId="{97B4DE73-2FA8-4BFD-8EDE-7B51976B38FF}" type="presOf" srcId="{2CAF3B6D-CEAA-4BCF-AA56-2167D7898274}" destId="{56A86B6D-6ECE-4C48-8530-5731086F5489}" srcOrd="0" destOrd="0" presId="urn:microsoft.com/office/officeart/2005/8/layout/list1"/>
    <dgm:cxn modelId="{E01B592B-7559-48D0-A1B3-03DCB017FA15}" srcId="{0341310B-5F97-47E0-AED0-46C4995888E2}" destId="{079F9D32-8441-434C-9296-B63AA419B0D6}" srcOrd="1" destOrd="0" parTransId="{C0763199-5573-4CCD-909E-8A774DCD41B8}" sibTransId="{2B211A8F-C46E-4B0B-92EC-0B2BCDDFEB7A}"/>
    <dgm:cxn modelId="{0738DCAE-4DC0-433F-A8EF-72F8655CB39F}" type="presOf" srcId="{2A996FD6-E877-4138-AD82-221DB86B7A2A}" destId="{50807F9D-6AF7-4A1E-B273-5AD5D9892360}" srcOrd="1" destOrd="0" presId="urn:microsoft.com/office/officeart/2005/8/layout/list1"/>
    <dgm:cxn modelId="{EFAB0FFC-4C43-46D8-B761-C929C2B61F9F}" type="presOf" srcId="{820F38B4-E743-4CEA-AB37-D42876756EB3}" destId="{3CCB6851-63E7-43A5-A7E1-D1CBE114232C}" srcOrd="0" destOrd="0" presId="urn:microsoft.com/office/officeart/2005/8/layout/list1"/>
    <dgm:cxn modelId="{0FA6F75C-52DD-42D3-8AAA-6E7EA3607A22}" type="presParOf" srcId="{7CA98A8F-333A-42F4-8325-C7EB8AC70258}" destId="{20985107-700E-491F-BFED-47088EA6B809}" srcOrd="0" destOrd="0" presId="urn:microsoft.com/office/officeart/2005/8/layout/list1"/>
    <dgm:cxn modelId="{4492E096-DD92-4AC7-A38F-4B1CF37AC788}" type="presParOf" srcId="{20985107-700E-491F-BFED-47088EA6B809}" destId="{D6E93DEC-705D-42CC-A37A-E86F185CF461}" srcOrd="0" destOrd="0" presId="urn:microsoft.com/office/officeart/2005/8/layout/list1"/>
    <dgm:cxn modelId="{C70E5B4D-B2D9-45BB-8D6B-618E4CB6CFB5}" type="presParOf" srcId="{20985107-700E-491F-BFED-47088EA6B809}" destId="{50807F9D-6AF7-4A1E-B273-5AD5D9892360}" srcOrd="1" destOrd="0" presId="urn:microsoft.com/office/officeart/2005/8/layout/list1"/>
    <dgm:cxn modelId="{B44B57A7-3F88-4F6F-91DB-B50153AC2979}" type="presParOf" srcId="{7CA98A8F-333A-42F4-8325-C7EB8AC70258}" destId="{ECC0AB30-4627-4FF3-8CE2-7409242333E8}" srcOrd="1" destOrd="0" presId="urn:microsoft.com/office/officeart/2005/8/layout/list1"/>
    <dgm:cxn modelId="{838B1EA2-53B8-4A9C-B32E-602031A51100}" type="presParOf" srcId="{7CA98A8F-333A-42F4-8325-C7EB8AC70258}" destId="{CA86F513-FE36-4650-976B-FCA7C69EB85C}" srcOrd="2" destOrd="0" presId="urn:microsoft.com/office/officeart/2005/8/layout/list1"/>
    <dgm:cxn modelId="{F17BBBA1-EEA4-42EB-9107-F84507DCD7DB}" type="presParOf" srcId="{7CA98A8F-333A-42F4-8325-C7EB8AC70258}" destId="{09E86BDE-98F8-4A1A-A75E-A453A5260018}" srcOrd="3" destOrd="0" presId="urn:microsoft.com/office/officeart/2005/8/layout/list1"/>
    <dgm:cxn modelId="{ACC16926-3AB0-4A1C-9BD1-B6DF4EFC424A}" type="presParOf" srcId="{7CA98A8F-333A-42F4-8325-C7EB8AC70258}" destId="{A5691649-46D9-4349-BA63-7100A6AB3DB1}" srcOrd="4" destOrd="0" presId="urn:microsoft.com/office/officeart/2005/8/layout/list1"/>
    <dgm:cxn modelId="{9D812830-1524-4B50-A58B-3EC3A2D90464}" type="presParOf" srcId="{A5691649-46D9-4349-BA63-7100A6AB3DB1}" destId="{3863F953-73D4-474B-BB59-1502731BEF97}" srcOrd="0" destOrd="0" presId="urn:microsoft.com/office/officeart/2005/8/layout/list1"/>
    <dgm:cxn modelId="{66CE7D5A-CAA6-479D-A959-ABFA7685D564}" type="presParOf" srcId="{A5691649-46D9-4349-BA63-7100A6AB3DB1}" destId="{8356AEE1-9AE3-4112-A50F-2D107C2F0B81}" srcOrd="1" destOrd="0" presId="urn:microsoft.com/office/officeart/2005/8/layout/list1"/>
    <dgm:cxn modelId="{2EE01E3D-883E-481D-B245-90BC6A3F8DF4}" type="presParOf" srcId="{7CA98A8F-333A-42F4-8325-C7EB8AC70258}" destId="{FA134559-DEB9-4E52-9C8D-5083F9CACD50}" srcOrd="5" destOrd="0" presId="urn:microsoft.com/office/officeart/2005/8/layout/list1"/>
    <dgm:cxn modelId="{A416AE5C-079E-4239-B9E8-9161A48F5F76}" type="presParOf" srcId="{7CA98A8F-333A-42F4-8325-C7EB8AC70258}" destId="{5F9F4BF3-DF89-4D72-A74C-E2EEB749F163}" srcOrd="6" destOrd="0" presId="urn:microsoft.com/office/officeart/2005/8/layout/list1"/>
    <dgm:cxn modelId="{21D5C358-CDE5-416C-A128-CF07D747D7D7}" type="presParOf" srcId="{7CA98A8F-333A-42F4-8325-C7EB8AC70258}" destId="{BF8DC096-749A-48B0-8286-D94C71BC1571}" srcOrd="7" destOrd="0" presId="urn:microsoft.com/office/officeart/2005/8/layout/list1"/>
    <dgm:cxn modelId="{56DA43DC-1CDB-435D-B39B-D1EC7C04FC9C}" type="presParOf" srcId="{7CA98A8F-333A-42F4-8325-C7EB8AC70258}" destId="{4381D406-0F10-4BA3-AB92-24362727CA21}" srcOrd="8" destOrd="0" presId="urn:microsoft.com/office/officeart/2005/8/layout/list1"/>
    <dgm:cxn modelId="{117A5F00-75FD-494F-A86D-8DAFBE4DDFCD}" type="presParOf" srcId="{4381D406-0F10-4BA3-AB92-24362727CA21}" destId="{56A86B6D-6ECE-4C48-8530-5731086F5489}" srcOrd="0" destOrd="0" presId="urn:microsoft.com/office/officeart/2005/8/layout/list1"/>
    <dgm:cxn modelId="{916A153C-137B-484A-9B2E-1601150414DC}" type="presParOf" srcId="{4381D406-0F10-4BA3-AB92-24362727CA21}" destId="{4E32636A-FFE4-4804-97A8-AD6FDCFFB790}" srcOrd="1" destOrd="0" presId="urn:microsoft.com/office/officeart/2005/8/layout/list1"/>
    <dgm:cxn modelId="{875A9318-5323-4F1E-AF64-FD715D46FBFE}" type="presParOf" srcId="{7CA98A8F-333A-42F4-8325-C7EB8AC70258}" destId="{41D53EAA-C8D7-4E79-BCA4-5BB12A3D2DDA}" srcOrd="9" destOrd="0" presId="urn:microsoft.com/office/officeart/2005/8/layout/list1"/>
    <dgm:cxn modelId="{F6B07CF2-DEE1-4AA5-B924-853AF45B1C25}" type="presParOf" srcId="{7CA98A8F-333A-42F4-8325-C7EB8AC70258}" destId="{9B0863DC-FB74-4CAC-BD7D-B96415C0C1DC}" srcOrd="10" destOrd="0" presId="urn:microsoft.com/office/officeart/2005/8/layout/list1"/>
    <dgm:cxn modelId="{42DA1E76-7C6D-4869-8C94-3E1F28A10198}" type="presParOf" srcId="{7CA98A8F-333A-42F4-8325-C7EB8AC70258}" destId="{B264C68D-028A-4ED0-9094-F9E0DEB18469}" srcOrd="11" destOrd="0" presId="urn:microsoft.com/office/officeart/2005/8/layout/list1"/>
    <dgm:cxn modelId="{10ECB0B8-2D30-498E-811E-547F9F4C3F70}" type="presParOf" srcId="{7CA98A8F-333A-42F4-8325-C7EB8AC70258}" destId="{BE68D257-2F06-46FB-8570-D92945B4CA83}" srcOrd="12" destOrd="0" presId="urn:microsoft.com/office/officeart/2005/8/layout/list1"/>
    <dgm:cxn modelId="{23B53AE6-09B9-4E55-BC1C-7F5FEE47AD0D}" type="presParOf" srcId="{BE68D257-2F06-46FB-8570-D92945B4CA83}" destId="{A12DD991-D10C-41D5-83C1-F9E2C3EA6E00}" srcOrd="0" destOrd="0" presId="urn:microsoft.com/office/officeart/2005/8/layout/list1"/>
    <dgm:cxn modelId="{034A634A-78FD-4F94-9EA5-8F586FD32D56}" type="presParOf" srcId="{BE68D257-2F06-46FB-8570-D92945B4CA83}" destId="{12EABD1C-28DA-468B-B532-CD411D90C51C}" srcOrd="1" destOrd="0" presId="urn:microsoft.com/office/officeart/2005/8/layout/list1"/>
    <dgm:cxn modelId="{9907E4E8-F96E-434A-89F4-1E4811EF8599}" type="presParOf" srcId="{7CA98A8F-333A-42F4-8325-C7EB8AC70258}" destId="{5AB59E9A-25D9-4E63-949E-413874DEBBA4}" srcOrd="13" destOrd="0" presId="urn:microsoft.com/office/officeart/2005/8/layout/list1"/>
    <dgm:cxn modelId="{E71CD2B5-9EC7-477E-B3CD-A8F27CD90F5C}" type="presParOf" srcId="{7CA98A8F-333A-42F4-8325-C7EB8AC70258}" destId="{D4C689C5-3413-4468-BD84-C28CDB0AC55F}" srcOrd="14" destOrd="0" presId="urn:microsoft.com/office/officeart/2005/8/layout/list1"/>
    <dgm:cxn modelId="{53A5EBF9-1AA8-4A1D-97B5-4D2A81F74A25}" type="presParOf" srcId="{7CA98A8F-333A-42F4-8325-C7EB8AC70258}" destId="{C5458F6D-0535-4A85-BA3F-F470B517DA5E}" srcOrd="15" destOrd="0" presId="urn:microsoft.com/office/officeart/2005/8/layout/list1"/>
    <dgm:cxn modelId="{9DFE715E-60CF-4BD0-B9B1-A017B7FD0515}" type="presParOf" srcId="{7CA98A8F-333A-42F4-8325-C7EB8AC70258}" destId="{039B2817-A10C-4293-9C1D-4399AB8EB278}" srcOrd="16" destOrd="0" presId="urn:microsoft.com/office/officeart/2005/8/layout/list1"/>
    <dgm:cxn modelId="{9CAF4B4A-7175-4777-B6F3-A7761FD09C85}" type="presParOf" srcId="{039B2817-A10C-4293-9C1D-4399AB8EB278}" destId="{3CCB6851-63E7-43A5-A7E1-D1CBE114232C}" srcOrd="0" destOrd="0" presId="urn:microsoft.com/office/officeart/2005/8/layout/list1"/>
    <dgm:cxn modelId="{414C1F00-F19A-440B-B341-9FC9E8E958B9}" type="presParOf" srcId="{039B2817-A10C-4293-9C1D-4399AB8EB278}" destId="{BCA1EABA-0430-4EE4-B4DE-3DC1DE13A727}" srcOrd="1" destOrd="0" presId="urn:microsoft.com/office/officeart/2005/8/layout/list1"/>
    <dgm:cxn modelId="{EC410E8B-8F77-4598-93C1-0B6F265BC1A3}" type="presParOf" srcId="{7CA98A8F-333A-42F4-8325-C7EB8AC70258}" destId="{D07D6164-E358-4E9C-811E-5910B625D58B}" srcOrd="17" destOrd="0" presId="urn:microsoft.com/office/officeart/2005/8/layout/list1"/>
    <dgm:cxn modelId="{47CE3E95-1EDE-4FBD-B6A4-6A187E4679F3}" type="presParOf" srcId="{7CA98A8F-333A-42F4-8325-C7EB8AC70258}" destId="{CD4F4D8C-B964-4B98-925A-8A57F9F38F1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24D0B9E-F53A-4ABD-BEE1-68001ED7349E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C2D8CFE-E51D-4847-AB79-6323503F4352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3">
                  <a:lumMod val="50000"/>
                </a:schemeClr>
              </a:solidFill>
            </a:rPr>
            <a:t>Признаки утомления можно определить по следующим проявлениям</a:t>
          </a:r>
          <a:r>
            <a:rPr lang="ru-RU" sz="2000" b="1" dirty="0" smtClean="0">
              <a:solidFill>
                <a:schemeClr val="accent3">
                  <a:lumMod val="50000"/>
                </a:schemeClr>
              </a:solidFill>
            </a:rPr>
            <a:t>:</a:t>
          </a:r>
          <a:endParaRPr lang="ru-RU" sz="2000" dirty="0">
            <a:solidFill>
              <a:schemeClr val="accent3">
                <a:lumMod val="50000"/>
              </a:schemeClr>
            </a:solidFill>
          </a:endParaRPr>
        </a:p>
      </dgm:t>
    </dgm:pt>
    <dgm:pt modelId="{75C26E14-FDD1-4D54-85C1-23A71ABD4369}" type="parTrans" cxnId="{808969D8-0130-43CD-8397-102A9CA7048C}">
      <dgm:prSet/>
      <dgm:spPr/>
      <dgm:t>
        <a:bodyPr/>
        <a:lstStyle/>
        <a:p>
          <a:endParaRPr lang="ru-RU"/>
        </a:p>
      </dgm:t>
    </dgm:pt>
    <dgm:pt modelId="{5BADA890-F6AE-45BF-81DD-2A4575F844BB}" type="sibTrans" cxnId="{808969D8-0130-43CD-8397-102A9CA7048C}">
      <dgm:prSet/>
      <dgm:spPr/>
      <dgm:t>
        <a:bodyPr/>
        <a:lstStyle/>
        <a:p>
          <a:endParaRPr lang="ru-RU"/>
        </a:p>
      </dgm:t>
    </dgm:pt>
    <dgm:pt modelId="{942690A6-5BC3-4D76-B5E1-B85B1EB49358}">
      <dgm:prSet phldrT="[Текст]" custT="1"/>
      <dgm:spPr/>
      <dgm:t>
        <a:bodyPr/>
        <a:lstStyle/>
        <a:p>
          <a:r>
            <a:rPr lang="ru-RU" sz="2400" dirty="0" smtClean="0"/>
            <a:t>сенсорная утомляемость (ребенок слушает, но не слышит, смотрит, но не видит) </a:t>
          </a:r>
          <a:endParaRPr lang="ru-RU" sz="2400" dirty="0"/>
        </a:p>
      </dgm:t>
    </dgm:pt>
    <dgm:pt modelId="{E2CC9F03-FFCC-4D69-9F7F-998245829679}" type="parTrans" cxnId="{1895D3FC-2B7B-4503-AD95-0085E1E375D1}">
      <dgm:prSet/>
      <dgm:spPr/>
      <dgm:t>
        <a:bodyPr/>
        <a:lstStyle/>
        <a:p>
          <a:endParaRPr lang="ru-RU"/>
        </a:p>
      </dgm:t>
    </dgm:pt>
    <dgm:pt modelId="{21CB581E-8C62-455F-A8C3-79414DF3DAE9}" type="sibTrans" cxnId="{1895D3FC-2B7B-4503-AD95-0085E1E375D1}">
      <dgm:prSet/>
      <dgm:spPr/>
      <dgm:t>
        <a:bodyPr/>
        <a:lstStyle/>
        <a:p>
          <a:endParaRPr lang="ru-RU"/>
        </a:p>
      </dgm:t>
    </dgm:pt>
    <dgm:pt modelId="{DA25AFDD-B1E5-4F0A-9711-70D2EAE60048}">
      <dgm:prSet custT="1"/>
      <dgm:spPr/>
      <dgm:t>
        <a:bodyPr/>
        <a:lstStyle/>
        <a:p>
          <a:r>
            <a:rPr lang="ru-RU" sz="2400" dirty="0" smtClean="0"/>
            <a:t>снижение моторной деятельности (вялая осанка, ухудшение почерка)</a:t>
          </a:r>
          <a:endParaRPr lang="ru-RU" sz="2400" dirty="0"/>
        </a:p>
      </dgm:t>
    </dgm:pt>
    <dgm:pt modelId="{AB2FE702-10EA-4E93-8B7B-F41C60D7D362}" type="parTrans" cxnId="{8883DC81-4FFB-450E-8D2A-C2F0AF1CA882}">
      <dgm:prSet/>
      <dgm:spPr/>
      <dgm:t>
        <a:bodyPr/>
        <a:lstStyle/>
        <a:p>
          <a:endParaRPr lang="ru-RU"/>
        </a:p>
      </dgm:t>
    </dgm:pt>
    <dgm:pt modelId="{E9861ED5-19E4-4C94-B3C8-79F1B07D5F77}" type="sibTrans" cxnId="{8883DC81-4FFB-450E-8D2A-C2F0AF1CA882}">
      <dgm:prSet/>
      <dgm:spPr/>
      <dgm:t>
        <a:bodyPr/>
        <a:lstStyle/>
        <a:p>
          <a:endParaRPr lang="ru-RU"/>
        </a:p>
      </dgm:t>
    </dgm:pt>
    <dgm:pt modelId="{DD157E54-E23A-4113-8E7F-795F34C7E1D0}">
      <dgm:prSet custT="1"/>
      <dgm:spPr/>
      <dgm:t>
        <a:bodyPr/>
        <a:lstStyle/>
        <a:p>
          <a:r>
            <a:rPr lang="ru-RU" sz="2400" dirty="0" smtClean="0"/>
            <a:t>снижение продуктивности умственной деятельности (активизация не приносит результатов, либо носит кратковременный характер).</a:t>
          </a:r>
          <a:endParaRPr lang="ru-RU" sz="2400" dirty="0"/>
        </a:p>
      </dgm:t>
    </dgm:pt>
    <dgm:pt modelId="{8E9EC6C8-056F-42EB-9B18-2B53BD7D5574}" type="parTrans" cxnId="{3BDAC188-3448-4BDB-9717-937FFB3704EA}">
      <dgm:prSet/>
      <dgm:spPr/>
      <dgm:t>
        <a:bodyPr/>
        <a:lstStyle/>
        <a:p>
          <a:endParaRPr lang="ru-RU"/>
        </a:p>
      </dgm:t>
    </dgm:pt>
    <dgm:pt modelId="{A1CD43DC-F8D8-4B5A-B451-F9DDD062E99C}" type="sibTrans" cxnId="{3BDAC188-3448-4BDB-9717-937FFB3704EA}">
      <dgm:prSet/>
      <dgm:spPr/>
      <dgm:t>
        <a:bodyPr/>
        <a:lstStyle/>
        <a:p>
          <a:endParaRPr lang="ru-RU"/>
        </a:p>
      </dgm:t>
    </dgm:pt>
    <dgm:pt modelId="{A0917643-DA5C-469E-A85C-8333E523EBF7}" type="pres">
      <dgm:prSet presAssocID="{124D0B9E-F53A-4ABD-BEE1-68001ED734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FF77D7-1BD2-4C8D-8F7A-093698268EEE}" type="pres">
      <dgm:prSet presAssocID="{3C2D8CFE-E51D-4847-AB79-6323503F4352}" presName="linNode" presStyleCnt="0"/>
      <dgm:spPr/>
      <dgm:t>
        <a:bodyPr/>
        <a:lstStyle/>
        <a:p>
          <a:endParaRPr lang="ru-RU"/>
        </a:p>
      </dgm:t>
    </dgm:pt>
    <dgm:pt modelId="{CEB38DDF-5B35-4A2C-A74C-F55DA90F8738}" type="pres">
      <dgm:prSet presAssocID="{3C2D8CFE-E51D-4847-AB79-6323503F4352}" presName="parentText" presStyleLbl="node1" presStyleIdx="0" presStyleCnt="1" custScaleX="73345" custScaleY="129243" custLinFactNeighborX="-5" custLinFactNeighborY="-4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04FE1-5AEB-4066-B80E-B7D6A739F09A}" type="pres">
      <dgm:prSet presAssocID="{3C2D8CFE-E51D-4847-AB79-6323503F4352}" presName="descendantText" presStyleLbl="alignAccFollowNode1" presStyleIdx="0" presStyleCnt="1" custScaleX="122494" custScaleY="135749" custLinFactNeighborX="8757" custLinFactNeighborY="-2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83DC81-4FFB-450E-8D2A-C2F0AF1CA882}" srcId="{3C2D8CFE-E51D-4847-AB79-6323503F4352}" destId="{DA25AFDD-B1E5-4F0A-9711-70D2EAE60048}" srcOrd="1" destOrd="0" parTransId="{AB2FE702-10EA-4E93-8B7B-F41C60D7D362}" sibTransId="{E9861ED5-19E4-4C94-B3C8-79F1B07D5F77}"/>
    <dgm:cxn modelId="{5FDB58FA-0A18-4391-A8F1-BF60A318452C}" type="presOf" srcId="{DD157E54-E23A-4113-8E7F-795F34C7E1D0}" destId="{E0004FE1-5AEB-4066-B80E-B7D6A739F09A}" srcOrd="0" destOrd="2" presId="urn:microsoft.com/office/officeart/2005/8/layout/vList5"/>
    <dgm:cxn modelId="{777EF3FF-D5D1-4CDD-A5AB-253A836AEA50}" type="presOf" srcId="{124D0B9E-F53A-4ABD-BEE1-68001ED7349E}" destId="{A0917643-DA5C-469E-A85C-8333E523EBF7}" srcOrd="0" destOrd="0" presId="urn:microsoft.com/office/officeart/2005/8/layout/vList5"/>
    <dgm:cxn modelId="{808969D8-0130-43CD-8397-102A9CA7048C}" srcId="{124D0B9E-F53A-4ABD-BEE1-68001ED7349E}" destId="{3C2D8CFE-E51D-4847-AB79-6323503F4352}" srcOrd="0" destOrd="0" parTransId="{75C26E14-FDD1-4D54-85C1-23A71ABD4369}" sibTransId="{5BADA890-F6AE-45BF-81DD-2A4575F844BB}"/>
    <dgm:cxn modelId="{3BDAC188-3448-4BDB-9717-937FFB3704EA}" srcId="{3C2D8CFE-E51D-4847-AB79-6323503F4352}" destId="{DD157E54-E23A-4113-8E7F-795F34C7E1D0}" srcOrd="2" destOrd="0" parTransId="{8E9EC6C8-056F-42EB-9B18-2B53BD7D5574}" sibTransId="{A1CD43DC-F8D8-4B5A-B451-F9DDD062E99C}"/>
    <dgm:cxn modelId="{0CB8DC82-CD8B-4076-9DB3-611706B16F62}" type="presOf" srcId="{942690A6-5BC3-4D76-B5E1-B85B1EB49358}" destId="{E0004FE1-5AEB-4066-B80E-B7D6A739F09A}" srcOrd="0" destOrd="0" presId="urn:microsoft.com/office/officeart/2005/8/layout/vList5"/>
    <dgm:cxn modelId="{1895D3FC-2B7B-4503-AD95-0085E1E375D1}" srcId="{3C2D8CFE-E51D-4847-AB79-6323503F4352}" destId="{942690A6-5BC3-4D76-B5E1-B85B1EB49358}" srcOrd="0" destOrd="0" parTransId="{E2CC9F03-FFCC-4D69-9F7F-998245829679}" sibTransId="{21CB581E-8C62-455F-A8C3-79414DF3DAE9}"/>
    <dgm:cxn modelId="{8A78CF81-A015-4927-B598-B10B862B9CAD}" type="presOf" srcId="{DA25AFDD-B1E5-4F0A-9711-70D2EAE60048}" destId="{E0004FE1-5AEB-4066-B80E-B7D6A739F09A}" srcOrd="0" destOrd="1" presId="urn:microsoft.com/office/officeart/2005/8/layout/vList5"/>
    <dgm:cxn modelId="{50CD41FA-2BA6-409C-B049-266B1225F8F9}" type="presOf" srcId="{3C2D8CFE-E51D-4847-AB79-6323503F4352}" destId="{CEB38DDF-5B35-4A2C-A74C-F55DA90F8738}" srcOrd="0" destOrd="0" presId="urn:microsoft.com/office/officeart/2005/8/layout/vList5"/>
    <dgm:cxn modelId="{2F971599-F6DA-4217-AD6F-C9D5F24E6F21}" type="presParOf" srcId="{A0917643-DA5C-469E-A85C-8333E523EBF7}" destId="{39FF77D7-1BD2-4C8D-8F7A-093698268EEE}" srcOrd="0" destOrd="0" presId="urn:microsoft.com/office/officeart/2005/8/layout/vList5"/>
    <dgm:cxn modelId="{28ED5D20-1540-4DA4-8927-AC22B1174B4B}" type="presParOf" srcId="{39FF77D7-1BD2-4C8D-8F7A-093698268EEE}" destId="{CEB38DDF-5B35-4A2C-A74C-F55DA90F8738}" srcOrd="0" destOrd="0" presId="urn:microsoft.com/office/officeart/2005/8/layout/vList5"/>
    <dgm:cxn modelId="{3D51067B-9CC3-4A39-B2E0-7C2CF12B24CB}" type="presParOf" srcId="{39FF77D7-1BD2-4C8D-8F7A-093698268EEE}" destId="{E0004FE1-5AEB-4066-B80E-B7D6A739F09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341310B-5F97-47E0-AED0-46C4995888E2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A996FD6-E877-4138-AD82-221DB86B7A2A}">
      <dgm:prSet phldrT="[Текст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Побуждение познавательной активности как средства устойчивой познавательной мотивации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192E33-C07A-4731-A785-62C8583D466B}" type="parTrans" cxnId="{E3DEF5A6-92F4-4137-A55B-0C05F3B544EA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36D679-A683-4755-9B3B-A6B2843F9213}" type="sibTrans" cxnId="{E3DEF5A6-92F4-4137-A55B-0C05F3B544EA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9F9D32-8441-434C-9296-B63AA419B0D6}">
      <dgm:prSet phldrT="[Текст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Расширение кругозора, формирование разносторонних понятий и представлений об окружающем мире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763199-5573-4CCD-909E-8A774DCD41B8}" type="parTrans" cxnId="{E01B592B-7559-48D0-A1B3-03DCB017FA1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211A8F-C46E-4B0B-92EC-0B2BCDDFEB7A}" type="sibTrans" cxnId="{E01B592B-7559-48D0-A1B3-03DCB017FA1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AF3B6D-CEAA-4BCF-AA56-2167D7898274}">
      <dgm:prSet phldrT="[Текст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Формирование </a:t>
          </a:r>
          <a:r>
            <a:rPr lang="ru-RU" sz="1800" dirty="0" err="1" smtClean="0"/>
            <a:t>общеинтеллектуальных</a:t>
          </a:r>
          <a:r>
            <a:rPr lang="ru-RU" sz="1800" dirty="0" smtClean="0"/>
            <a:t> умений (операций анализа, синтеза, сравнения, гибкость мыслительных операций)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921B66-1014-43C6-99AF-E7CA454D27A4}" type="parTrans" cxnId="{850573B8-CE79-41B6-A8BD-D703464725E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653C41-F08B-42ED-A0A5-EB6B65362A2F}" type="sibTrans" cxnId="{850573B8-CE79-41B6-A8BD-D703464725E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97152F-BB73-46F9-99F0-8667BA3DC419}">
      <dgm:prSet phldrT="[Текст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Формирования и развития целенаправленной деятельности, функций программирования и контроля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98EF90-88A5-4CC6-A697-3BE9D0943A3E}" type="parTrans" cxnId="{68800192-8BC4-48FE-9B3C-EAB82586C92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627149-F20E-464E-977F-C7C76D4554EE}" type="sibTrans" cxnId="{68800192-8BC4-48FE-9B3C-EAB82586C92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0F38B4-E743-4CEA-AB37-D42876756EB3}">
      <dgm:prSet phldrT="[Текст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Развитие личностной сферы (эмоций, воли, навыков произвольного поведения)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480DB7-ED23-4E00-B71A-039C3CAA8B18}" type="parTrans" cxnId="{CEF4933A-0332-451A-9569-462DB0E1EE2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3EA660-6C04-4305-9774-DEC95F9CB7D9}" type="sibTrans" cxnId="{CEF4933A-0332-451A-9569-462DB0E1EE2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A6C982-3763-40F6-922D-C4C92AD516AE}">
      <dgm:prSet custT="1"/>
      <dgm:spPr/>
      <dgm:t>
        <a:bodyPr/>
        <a:lstStyle/>
        <a:p>
          <a:r>
            <a:rPr lang="ru-RU" sz="1600" dirty="0" smtClean="0"/>
            <a:t>Совершенствования предпосылок интеллектуальной деятельности (внимания, восприятия всех ее форм, памяти, т.д.)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F7CF83-4254-4207-88E5-47CE7F8FD911}" type="parTrans" cxnId="{074F362E-4CD3-4CD7-B13C-B377AF32898D}">
      <dgm:prSet/>
      <dgm:spPr/>
      <dgm:t>
        <a:bodyPr/>
        <a:lstStyle/>
        <a:p>
          <a:endParaRPr lang="ru-RU"/>
        </a:p>
      </dgm:t>
    </dgm:pt>
    <dgm:pt modelId="{8E935784-F8AD-4253-AF57-79C3B92BEA4B}" type="sibTrans" cxnId="{074F362E-4CD3-4CD7-B13C-B377AF32898D}">
      <dgm:prSet/>
      <dgm:spPr/>
      <dgm:t>
        <a:bodyPr/>
        <a:lstStyle/>
        <a:p>
          <a:endParaRPr lang="ru-RU"/>
        </a:p>
      </dgm:t>
    </dgm:pt>
    <dgm:pt modelId="{B01F3ACA-A5AE-4B17-B8E4-42CCB9332849}">
      <dgm:prSet custT="1"/>
      <dgm:spPr/>
      <dgm:t>
        <a:bodyPr/>
        <a:lstStyle/>
        <a:p>
          <a:r>
            <a:rPr lang="ru-RU" sz="1800" dirty="0" smtClean="0"/>
            <a:t>Развитие и отработка средств коммуникации, регулирующей функции слова.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E6C6D1-4306-477D-8E50-DE793408B121}" type="parTrans" cxnId="{4322F046-F68B-4028-B5E7-4BCC9C41AACE}">
      <dgm:prSet/>
      <dgm:spPr/>
      <dgm:t>
        <a:bodyPr/>
        <a:lstStyle/>
        <a:p>
          <a:endParaRPr lang="ru-RU"/>
        </a:p>
      </dgm:t>
    </dgm:pt>
    <dgm:pt modelId="{5D5C753E-82FF-40F1-BCD7-7A7F5913C884}" type="sibTrans" cxnId="{4322F046-F68B-4028-B5E7-4BCC9C41AACE}">
      <dgm:prSet/>
      <dgm:spPr/>
      <dgm:t>
        <a:bodyPr/>
        <a:lstStyle/>
        <a:p>
          <a:endParaRPr lang="ru-RU"/>
        </a:p>
      </dgm:t>
    </dgm:pt>
    <dgm:pt modelId="{3C4CC62E-C4D5-4412-8D0B-91CF1A6F6F65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квалификации педагогических работников.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3F5D0C-421C-46AB-8AB7-054044A48DD6}" type="parTrans" cxnId="{CDD59E66-358A-4F9A-9B85-C816827F7B68}">
      <dgm:prSet/>
      <dgm:spPr/>
      <dgm:t>
        <a:bodyPr/>
        <a:lstStyle/>
        <a:p>
          <a:endParaRPr lang="ru-RU"/>
        </a:p>
      </dgm:t>
    </dgm:pt>
    <dgm:pt modelId="{918BCB8C-01A9-458E-B3F2-025D04F2749C}" type="sibTrans" cxnId="{CDD59E66-358A-4F9A-9B85-C816827F7B68}">
      <dgm:prSet/>
      <dgm:spPr/>
      <dgm:t>
        <a:bodyPr/>
        <a:lstStyle/>
        <a:p>
          <a:endParaRPr lang="ru-RU"/>
        </a:p>
      </dgm:t>
    </dgm:pt>
    <dgm:pt modelId="{7CA98A8F-333A-42F4-8325-C7EB8AC70258}" type="pres">
      <dgm:prSet presAssocID="{0341310B-5F97-47E0-AED0-46C4995888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985107-700E-491F-BFED-47088EA6B809}" type="pres">
      <dgm:prSet presAssocID="{2A996FD6-E877-4138-AD82-221DB86B7A2A}" presName="parentLin" presStyleCnt="0"/>
      <dgm:spPr/>
      <dgm:t>
        <a:bodyPr/>
        <a:lstStyle/>
        <a:p>
          <a:endParaRPr lang="ru-RU"/>
        </a:p>
      </dgm:t>
    </dgm:pt>
    <dgm:pt modelId="{D6E93DEC-705D-42CC-A37A-E86F185CF461}" type="pres">
      <dgm:prSet presAssocID="{2A996FD6-E877-4138-AD82-221DB86B7A2A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50807F9D-6AF7-4A1E-B273-5AD5D9892360}" type="pres">
      <dgm:prSet presAssocID="{2A996FD6-E877-4138-AD82-221DB86B7A2A}" presName="parentText" presStyleLbl="node1" presStyleIdx="0" presStyleCnt="8" custScaleX="146648" custScaleY="1761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0AB30-4627-4FF3-8CE2-7409242333E8}" type="pres">
      <dgm:prSet presAssocID="{2A996FD6-E877-4138-AD82-221DB86B7A2A}" presName="negativeSpace" presStyleCnt="0"/>
      <dgm:spPr/>
      <dgm:t>
        <a:bodyPr/>
        <a:lstStyle/>
        <a:p>
          <a:endParaRPr lang="ru-RU"/>
        </a:p>
      </dgm:t>
    </dgm:pt>
    <dgm:pt modelId="{CA86F513-FE36-4650-976B-FCA7C69EB85C}" type="pres">
      <dgm:prSet presAssocID="{2A996FD6-E877-4138-AD82-221DB86B7A2A}" presName="childText" presStyleLbl="conFg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E86BDE-98F8-4A1A-A75E-A453A5260018}" type="pres">
      <dgm:prSet presAssocID="{7436D679-A683-4755-9B3B-A6B2843F9213}" presName="spaceBetweenRectangles" presStyleCnt="0"/>
      <dgm:spPr/>
      <dgm:t>
        <a:bodyPr/>
        <a:lstStyle/>
        <a:p>
          <a:endParaRPr lang="ru-RU"/>
        </a:p>
      </dgm:t>
    </dgm:pt>
    <dgm:pt modelId="{A5691649-46D9-4349-BA63-7100A6AB3DB1}" type="pres">
      <dgm:prSet presAssocID="{079F9D32-8441-434C-9296-B63AA419B0D6}" presName="parentLin" presStyleCnt="0"/>
      <dgm:spPr/>
      <dgm:t>
        <a:bodyPr/>
        <a:lstStyle/>
        <a:p>
          <a:endParaRPr lang="ru-RU"/>
        </a:p>
      </dgm:t>
    </dgm:pt>
    <dgm:pt modelId="{3863F953-73D4-474B-BB59-1502731BEF97}" type="pres">
      <dgm:prSet presAssocID="{079F9D32-8441-434C-9296-B63AA419B0D6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8356AEE1-9AE3-4112-A50F-2D107C2F0B81}" type="pres">
      <dgm:prSet presAssocID="{079F9D32-8441-434C-9296-B63AA419B0D6}" presName="parentText" presStyleLbl="node1" presStyleIdx="1" presStyleCnt="8" custScaleX="144428" custScaleY="1974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34559-DEB9-4E52-9C8D-5083F9CACD50}" type="pres">
      <dgm:prSet presAssocID="{079F9D32-8441-434C-9296-B63AA419B0D6}" presName="negativeSpace" presStyleCnt="0"/>
      <dgm:spPr/>
      <dgm:t>
        <a:bodyPr/>
        <a:lstStyle/>
        <a:p>
          <a:endParaRPr lang="ru-RU"/>
        </a:p>
      </dgm:t>
    </dgm:pt>
    <dgm:pt modelId="{5F9F4BF3-DF89-4D72-A74C-E2EEB749F163}" type="pres">
      <dgm:prSet presAssocID="{079F9D32-8441-434C-9296-B63AA419B0D6}" presName="childText" presStyleLbl="conFg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8DC096-749A-48B0-8286-D94C71BC1571}" type="pres">
      <dgm:prSet presAssocID="{2B211A8F-C46E-4B0B-92EC-0B2BCDDFEB7A}" presName="spaceBetweenRectangles" presStyleCnt="0"/>
      <dgm:spPr/>
      <dgm:t>
        <a:bodyPr/>
        <a:lstStyle/>
        <a:p>
          <a:endParaRPr lang="ru-RU"/>
        </a:p>
      </dgm:t>
    </dgm:pt>
    <dgm:pt modelId="{4381D406-0F10-4BA3-AB92-24362727CA21}" type="pres">
      <dgm:prSet presAssocID="{2CAF3B6D-CEAA-4BCF-AA56-2167D7898274}" presName="parentLin" presStyleCnt="0"/>
      <dgm:spPr/>
      <dgm:t>
        <a:bodyPr/>
        <a:lstStyle/>
        <a:p>
          <a:endParaRPr lang="ru-RU"/>
        </a:p>
      </dgm:t>
    </dgm:pt>
    <dgm:pt modelId="{56A86B6D-6ECE-4C48-8530-5731086F5489}" type="pres">
      <dgm:prSet presAssocID="{2CAF3B6D-CEAA-4BCF-AA56-2167D7898274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4E32636A-FFE4-4804-97A8-AD6FDCFFB790}" type="pres">
      <dgm:prSet presAssocID="{2CAF3B6D-CEAA-4BCF-AA56-2167D7898274}" presName="parentText" presStyleLbl="node1" presStyleIdx="2" presStyleCnt="8" custScaleX="139699" custScaleY="200099" custLinFactNeighborX="21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53EAA-C8D7-4E79-BCA4-5BB12A3D2DDA}" type="pres">
      <dgm:prSet presAssocID="{2CAF3B6D-CEAA-4BCF-AA56-2167D7898274}" presName="negativeSpace" presStyleCnt="0"/>
      <dgm:spPr/>
      <dgm:t>
        <a:bodyPr/>
        <a:lstStyle/>
        <a:p>
          <a:endParaRPr lang="ru-RU"/>
        </a:p>
      </dgm:t>
    </dgm:pt>
    <dgm:pt modelId="{9B0863DC-FB74-4CAC-BD7D-B96415C0C1DC}" type="pres">
      <dgm:prSet presAssocID="{2CAF3B6D-CEAA-4BCF-AA56-2167D7898274}" presName="childText" presStyleLbl="conFg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64C68D-028A-4ED0-9094-F9E0DEB18469}" type="pres">
      <dgm:prSet presAssocID="{05653C41-F08B-42ED-A0A5-EB6B65362A2F}" presName="spaceBetweenRectangles" presStyleCnt="0"/>
      <dgm:spPr/>
      <dgm:t>
        <a:bodyPr/>
        <a:lstStyle/>
        <a:p>
          <a:endParaRPr lang="ru-RU"/>
        </a:p>
      </dgm:t>
    </dgm:pt>
    <dgm:pt modelId="{DE49E451-16FA-4B5C-A67A-0B7DA8EA8E81}" type="pres">
      <dgm:prSet presAssocID="{F1A6C982-3763-40F6-922D-C4C92AD516AE}" presName="parentLin" presStyleCnt="0"/>
      <dgm:spPr/>
      <dgm:t>
        <a:bodyPr/>
        <a:lstStyle/>
        <a:p>
          <a:endParaRPr lang="ru-RU"/>
        </a:p>
      </dgm:t>
    </dgm:pt>
    <dgm:pt modelId="{2059A38D-60DE-4B6A-8CCA-694F6154709F}" type="pres">
      <dgm:prSet presAssocID="{F1A6C982-3763-40F6-922D-C4C92AD516AE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048B2317-8463-4F3D-B376-CDAE7649B564}" type="pres">
      <dgm:prSet presAssocID="{F1A6C982-3763-40F6-922D-C4C92AD516AE}" presName="parentText" presStyleLbl="node1" presStyleIdx="3" presStyleCnt="8" custScaleX="135893" custLinFactNeighborX="17647" custLinFactNeighborY="-46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572499-6D2A-4715-83D4-C18CC00286E0}" type="pres">
      <dgm:prSet presAssocID="{F1A6C982-3763-40F6-922D-C4C92AD516AE}" presName="negativeSpace" presStyleCnt="0"/>
      <dgm:spPr/>
      <dgm:t>
        <a:bodyPr/>
        <a:lstStyle/>
        <a:p>
          <a:endParaRPr lang="ru-RU"/>
        </a:p>
      </dgm:t>
    </dgm:pt>
    <dgm:pt modelId="{831B21DB-A4D5-4111-AFC2-47D7DB03955F}" type="pres">
      <dgm:prSet presAssocID="{F1A6C982-3763-40F6-922D-C4C92AD516AE}" presName="childText" presStyleLbl="conFg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22989F-BBD8-4583-9CB0-0DE49A801EFD}" type="pres">
      <dgm:prSet presAssocID="{8E935784-F8AD-4253-AF57-79C3B92BEA4B}" presName="spaceBetweenRectangles" presStyleCnt="0"/>
      <dgm:spPr/>
      <dgm:t>
        <a:bodyPr/>
        <a:lstStyle/>
        <a:p>
          <a:endParaRPr lang="ru-RU"/>
        </a:p>
      </dgm:t>
    </dgm:pt>
    <dgm:pt modelId="{BE68D257-2F06-46FB-8570-D92945B4CA83}" type="pres">
      <dgm:prSet presAssocID="{BD97152F-BB73-46F9-99F0-8667BA3DC419}" presName="parentLin" presStyleCnt="0"/>
      <dgm:spPr/>
      <dgm:t>
        <a:bodyPr/>
        <a:lstStyle/>
        <a:p>
          <a:endParaRPr lang="ru-RU"/>
        </a:p>
      </dgm:t>
    </dgm:pt>
    <dgm:pt modelId="{A12DD991-D10C-41D5-83C1-F9E2C3EA6E00}" type="pres">
      <dgm:prSet presAssocID="{BD97152F-BB73-46F9-99F0-8667BA3DC419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12EABD1C-28DA-468B-B532-CD411D90C51C}" type="pres">
      <dgm:prSet presAssocID="{BD97152F-BB73-46F9-99F0-8667BA3DC419}" presName="parentText" presStyleLbl="node1" presStyleIdx="4" presStyleCnt="8" custScaleX="137427" custScaleY="1407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B59E9A-25D9-4E63-949E-413874DEBBA4}" type="pres">
      <dgm:prSet presAssocID="{BD97152F-BB73-46F9-99F0-8667BA3DC419}" presName="negativeSpace" presStyleCnt="0"/>
      <dgm:spPr/>
      <dgm:t>
        <a:bodyPr/>
        <a:lstStyle/>
        <a:p>
          <a:endParaRPr lang="ru-RU"/>
        </a:p>
      </dgm:t>
    </dgm:pt>
    <dgm:pt modelId="{D4C689C5-3413-4468-BD84-C28CDB0AC55F}" type="pres">
      <dgm:prSet presAssocID="{BD97152F-BB73-46F9-99F0-8667BA3DC419}" presName="childText" presStyleLbl="conFg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458F6D-0535-4A85-BA3F-F470B517DA5E}" type="pres">
      <dgm:prSet presAssocID="{F0627149-F20E-464E-977F-C7C76D4554EE}" presName="spaceBetweenRectangles" presStyleCnt="0"/>
      <dgm:spPr/>
      <dgm:t>
        <a:bodyPr/>
        <a:lstStyle/>
        <a:p>
          <a:endParaRPr lang="ru-RU"/>
        </a:p>
      </dgm:t>
    </dgm:pt>
    <dgm:pt modelId="{039B2817-A10C-4293-9C1D-4399AB8EB278}" type="pres">
      <dgm:prSet presAssocID="{820F38B4-E743-4CEA-AB37-D42876756EB3}" presName="parentLin" presStyleCnt="0"/>
      <dgm:spPr/>
      <dgm:t>
        <a:bodyPr/>
        <a:lstStyle/>
        <a:p>
          <a:endParaRPr lang="ru-RU"/>
        </a:p>
      </dgm:t>
    </dgm:pt>
    <dgm:pt modelId="{3CCB6851-63E7-43A5-A7E1-D1CBE114232C}" type="pres">
      <dgm:prSet presAssocID="{820F38B4-E743-4CEA-AB37-D42876756EB3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BCA1EABA-0430-4EE4-B4DE-3DC1DE13A727}" type="pres">
      <dgm:prSet presAssocID="{820F38B4-E743-4CEA-AB37-D42876756EB3}" presName="parentText" presStyleLbl="node1" presStyleIdx="5" presStyleCnt="8" custScaleX="137166" custScaleY="1160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D6164-E358-4E9C-811E-5910B625D58B}" type="pres">
      <dgm:prSet presAssocID="{820F38B4-E743-4CEA-AB37-D42876756EB3}" presName="negativeSpace" presStyleCnt="0"/>
      <dgm:spPr/>
      <dgm:t>
        <a:bodyPr/>
        <a:lstStyle/>
        <a:p>
          <a:endParaRPr lang="ru-RU"/>
        </a:p>
      </dgm:t>
    </dgm:pt>
    <dgm:pt modelId="{CD4F4D8C-B964-4B98-925A-8A57F9F38F1F}" type="pres">
      <dgm:prSet presAssocID="{820F38B4-E743-4CEA-AB37-D42876756EB3}" presName="childText" presStyleLbl="conFg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15F1D3-FF62-4B0F-A911-D5C41C5E1BA1}" type="pres">
      <dgm:prSet presAssocID="{1B3EA660-6C04-4305-9774-DEC95F9CB7D9}" presName="spaceBetweenRectangles" presStyleCnt="0"/>
      <dgm:spPr/>
      <dgm:t>
        <a:bodyPr/>
        <a:lstStyle/>
        <a:p>
          <a:endParaRPr lang="ru-RU"/>
        </a:p>
      </dgm:t>
    </dgm:pt>
    <dgm:pt modelId="{6593E9A1-79A6-4A40-A2DF-0E3E35EB08E1}" type="pres">
      <dgm:prSet presAssocID="{B01F3ACA-A5AE-4B17-B8E4-42CCB9332849}" presName="parentLin" presStyleCnt="0"/>
      <dgm:spPr/>
      <dgm:t>
        <a:bodyPr/>
        <a:lstStyle/>
        <a:p>
          <a:endParaRPr lang="ru-RU"/>
        </a:p>
      </dgm:t>
    </dgm:pt>
    <dgm:pt modelId="{F7E50659-F10E-4382-8823-67AE4CFEC719}" type="pres">
      <dgm:prSet presAssocID="{B01F3ACA-A5AE-4B17-B8E4-42CCB9332849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629C14A1-01D0-4C2F-86E2-93D4047F62A0}" type="pres">
      <dgm:prSet presAssocID="{B01F3ACA-A5AE-4B17-B8E4-42CCB9332849}" presName="parentText" presStyleLbl="node1" presStyleIdx="6" presStyleCnt="8" custScaleX="1354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F44DB2-4D6B-43B8-A2E7-218F02431CCA}" type="pres">
      <dgm:prSet presAssocID="{B01F3ACA-A5AE-4B17-B8E4-42CCB9332849}" presName="negativeSpace" presStyleCnt="0"/>
      <dgm:spPr/>
      <dgm:t>
        <a:bodyPr/>
        <a:lstStyle/>
        <a:p>
          <a:endParaRPr lang="ru-RU"/>
        </a:p>
      </dgm:t>
    </dgm:pt>
    <dgm:pt modelId="{131E2A5E-3063-46DB-9E34-9680960932D9}" type="pres">
      <dgm:prSet presAssocID="{B01F3ACA-A5AE-4B17-B8E4-42CCB9332849}" presName="childText" presStyleLbl="conFg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EA378-4A8C-4CED-ABA3-CEE2E70094D8}" type="pres">
      <dgm:prSet presAssocID="{5D5C753E-82FF-40F1-BCD7-7A7F5913C884}" presName="spaceBetweenRectangles" presStyleCnt="0"/>
      <dgm:spPr/>
      <dgm:t>
        <a:bodyPr/>
        <a:lstStyle/>
        <a:p>
          <a:endParaRPr lang="ru-RU"/>
        </a:p>
      </dgm:t>
    </dgm:pt>
    <dgm:pt modelId="{2980DFD5-7F3C-45E9-A9AA-3CA452D70F9D}" type="pres">
      <dgm:prSet presAssocID="{3C4CC62E-C4D5-4412-8D0B-91CF1A6F6F65}" presName="parentLin" presStyleCnt="0"/>
      <dgm:spPr/>
      <dgm:t>
        <a:bodyPr/>
        <a:lstStyle/>
        <a:p>
          <a:endParaRPr lang="ru-RU"/>
        </a:p>
      </dgm:t>
    </dgm:pt>
    <dgm:pt modelId="{FE6CC75E-7348-4EF3-83B0-EF658F18E8D3}" type="pres">
      <dgm:prSet presAssocID="{3C4CC62E-C4D5-4412-8D0B-91CF1A6F6F65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C82E5B5B-B5C9-4435-9F00-E3C637839CFE}" type="pres">
      <dgm:prSet presAssocID="{3C4CC62E-C4D5-4412-8D0B-91CF1A6F6F65}" presName="parentText" presStyleLbl="node1" presStyleIdx="7" presStyleCnt="8" custScaleX="1411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3311CA-A398-441F-87B1-6A126230B247}" type="pres">
      <dgm:prSet presAssocID="{3C4CC62E-C4D5-4412-8D0B-91CF1A6F6F65}" presName="negativeSpace" presStyleCnt="0"/>
      <dgm:spPr/>
      <dgm:t>
        <a:bodyPr/>
        <a:lstStyle/>
        <a:p>
          <a:endParaRPr lang="ru-RU"/>
        </a:p>
      </dgm:t>
    </dgm:pt>
    <dgm:pt modelId="{D85FA654-49DE-4B5F-83D7-81B17340C319}" type="pres">
      <dgm:prSet presAssocID="{3C4CC62E-C4D5-4412-8D0B-91CF1A6F6F65}" presName="childText" presStyleLbl="conFg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B96579-4381-4042-A9B9-63FB1E863D6B}" type="presOf" srcId="{0341310B-5F97-47E0-AED0-46C4995888E2}" destId="{7CA98A8F-333A-42F4-8325-C7EB8AC70258}" srcOrd="0" destOrd="0" presId="urn:microsoft.com/office/officeart/2005/8/layout/list1"/>
    <dgm:cxn modelId="{071FE86C-28F1-48DE-A0B1-5E1C1547ECBC}" type="presOf" srcId="{820F38B4-E743-4CEA-AB37-D42876756EB3}" destId="{3CCB6851-63E7-43A5-A7E1-D1CBE114232C}" srcOrd="0" destOrd="0" presId="urn:microsoft.com/office/officeart/2005/8/layout/list1"/>
    <dgm:cxn modelId="{3E052F4C-118F-482E-9A78-997ABEF238DE}" type="presOf" srcId="{2A996FD6-E877-4138-AD82-221DB86B7A2A}" destId="{D6E93DEC-705D-42CC-A37A-E86F185CF461}" srcOrd="0" destOrd="0" presId="urn:microsoft.com/office/officeart/2005/8/layout/list1"/>
    <dgm:cxn modelId="{DED541C6-F642-4B83-8A90-5D33E364FCAC}" type="presOf" srcId="{B01F3ACA-A5AE-4B17-B8E4-42CCB9332849}" destId="{F7E50659-F10E-4382-8823-67AE4CFEC719}" srcOrd="0" destOrd="0" presId="urn:microsoft.com/office/officeart/2005/8/layout/list1"/>
    <dgm:cxn modelId="{9CAF6811-8889-4F67-A401-1C316EFC6D78}" type="presOf" srcId="{2CAF3B6D-CEAA-4BCF-AA56-2167D7898274}" destId="{4E32636A-FFE4-4804-97A8-AD6FDCFFB790}" srcOrd="1" destOrd="0" presId="urn:microsoft.com/office/officeart/2005/8/layout/list1"/>
    <dgm:cxn modelId="{05A5E001-E2B7-430E-A9C0-0D93F4122456}" type="presOf" srcId="{3C4CC62E-C4D5-4412-8D0B-91CF1A6F6F65}" destId="{FE6CC75E-7348-4EF3-83B0-EF658F18E8D3}" srcOrd="0" destOrd="0" presId="urn:microsoft.com/office/officeart/2005/8/layout/list1"/>
    <dgm:cxn modelId="{06CDCD42-A1AC-4522-BFDF-A0BBD7C14086}" type="presOf" srcId="{BD97152F-BB73-46F9-99F0-8667BA3DC419}" destId="{12EABD1C-28DA-468B-B532-CD411D90C51C}" srcOrd="1" destOrd="0" presId="urn:microsoft.com/office/officeart/2005/8/layout/list1"/>
    <dgm:cxn modelId="{C7D4A832-9140-4B25-8B18-3AF925BD4CFD}" type="presOf" srcId="{F1A6C982-3763-40F6-922D-C4C92AD516AE}" destId="{2059A38D-60DE-4B6A-8CCA-694F6154709F}" srcOrd="0" destOrd="0" presId="urn:microsoft.com/office/officeart/2005/8/layout/list1"/>
    <dgm:cxn modelId="{2C7A04FC-0498-4386-94ED-BB31A83080C6}" type="presOf" srcId="{B01F3ACA-A5AE-4B17-B8E4-42CCB9332849}" destId="{629C14A1-01D0-4C2F-86E2-93D4047F62A0}" srcOrd="1" destOrd="0" presId="urn:microsoft.com/office/officeart/2005/8/layout/list1"/>
    <dgm:cxn modelId="{C948BEEA-94A3-46A4-A8EC-E8EB5BD35361}" type="presOf" srcId="{F1A6C982-3763-40F6-922D-C4C92AD516AE}" destId="{048B2317-8463-4F3D-B376-CDAE7649B564}" srcOrd="1" destOrd="0" presId="urn:microsoft.com/office/officeart/2005/8/layout/list1"/>
    <dgm:cxn modelId="{FAD8DE39-420F-47D3-9C94-7BD1B074BE15}" type="presOf" srcId="{2CAF3B6D-CEAA-4BCF-AA56-2167D7898274}" destId="{56A86B6D-6ECE-4C48-8530-5731086F5489}" srcOrd="0" destOrd="0" presId="urn:microsoft.com/office/officeart/2005/8/layout/list1"/>
    <dgm:cxn modelId="{4EB969F6-A9AA-4654-86A5-7A7F30D642F0}" type="presOf" srcId="{820F38B4-E743-4CEA-AB37-D42876756EB3}" destId="{BCA1EABA-0430-4EE4-B4DE-3DC1DE13A727}" srcOrd="1" destOrd="0" presId="urn:microsoft.com/office/officeart/2005/8/layout/list1"/>
    <dgm:cxn modelId="{CEF4933A-0332-451A-9569-462DB0E1EE2F}" srcId="{0341310B-5F97-47E0-AED0-46C4995888E2}" destId="{820F38B4-E743-4CEA-AB37-D42876756EB3}" srcOrd="5" destOrd="0" parTransId="{EC480DB7-ED23-4E00-B71A-039C3CAA8B18}" sibTransId="{1B3EA660-6C04-4305-9774-DEC95F9CB7D9}"/>
    <dgm:cxn modelId="{7A1EB47C-B062-4F73-96B2-9E6C6B81EE0F}" type="presOf" srcId="{079F9D32-8441-434C-9296-B63AA419B0D6}" destId="{8356AEE1-9AE3-4112-A50F-2D107C2F0B81}" srcOrd="1" destOrd="0" presId="urn:microsoft.com/office/officeart/2005/8/layout/list1"/>
    <dgm:cxn modelId="{E01B592B-7559-48D0-A1B3-03DCB017FA15}" srcId="{0341310B-5F97-47E0-AED0-46C4995888E2}" destId="{079F9D32-8441-434C-9296-B63AA419B0D6}" srcOrd="1" destOrd="0" parTransId="{C0763199-5573-4CCD-909E-8A774DCD41B8}" sibTransId="{2B211A8F-C46E-4B0B-92EC-0B2BCDDFEB7A}"/>
    <dgm:cxn modelId="{6E858613-B1EC-433B-BC51-3FD371D597EE}" type="presOf" srcId="{3C4CC62E-C4D5-4412-8D0B-91CF1A6F6F65}" destId="{C82E5B5B-B5C9-4435-9F00-E3C637839CFE}" srcOrd="1" destOrd="0" presId="urn:microsoft.com/office/officeart/2005/8/layout/list1"/>
    <dgm:cxn modelId="{68800192-8BC4-48FE-9B3C-EAB82586C92F}" srcId="{0341310B-5F97-47E0-AED0-46C4995888E2}" destId="{BD97152F-BB73-46F9-99F0-8667BA3DC419}" srcOrd="4" destOrd="0" parTransId="{2B98EF90-88A5-4CC6-A697-3BE9D0943A3E}" sibTransId="{F0627149-F20E-464E-977F-C7C76D4554EE}"/>
    <dgm:cxn modelId="{BAE2AFB8-B7E6-4659-B174-824A8226B38E}" type="presOf" srcId="{2A996FD6-E877-4138-AD82-221DB86B7A2A}" destId="{50807F9D-6AF7-4A1E-B273-5AD5D9892360}" srcOrd="1" destOrd="0" presId="urn:microsoft.com/office/officeart/2005/8/layout/list1"/>
    <dgm:cxn modelId="{7EB27A3A-A12B-421E-B2FB-4D780958AB5F}" type="presOf" srcId="{BD97152F-BB73-46F9-99F0-8667BA3DC419}" destId="{A12DD991-D10C-41D5-83C1-F9E2C3EA6E00}" srcOrd="0" destOrd="0" presId="urn:microsoft.com/office/officeart/2005/8/layout/list1"/>
    <dgm:cxn modelId="{4C288F65-D5D3-4DC9-9C65-6A13E6B443E5}" type="presOf" srcId="{079F9D32-8441-434C-9296-B63AA419B0D6}" destId="{3863F953-73D4-474B-BB59-1502731BEF97}" srcOrd="0" destOrd="0" presId="urn:microsoft.com/office/officeart/2005/8/layout/list1"/>
    <dgm:cxn modelId="{CDD59E66-358A-4F9A-9B85-C816827F7B68}" srcId="{0341310B-5F97-47E0-AED0-46C4995888E2}" destId="{3C4CC62E-C4D5-4412-8D0B-91CF1A6F6F65}" srcOrd="7" destOrd="0" parTransId="{A73F5D0C-421C-46AB-8AB7-054044A48DD6}" sibTransId="{918BCB8C-01A9-458E-B3F2-025D04F2749C}"/>
    <dgm:cxn modelId="{074F362E-4CD3-4CD7-B13C-B377AF32898D}" srcId="{0341310B-5F97-47E0-AED0-46C4995888E2}" destId="{F1A6C982-3763-40F6-922D-C4C92AD516AE}" srcOrd="3" destOrd="0" parTransId="{41F7CF83-4254-4207-88E5-47CE7F8FD911}" sibTransId="{8E935784-F8AD-4253-AF57-79C3B92BEA4B}"/>
    <dgm:cxn modelId="{4322F046-F68B-4028-B5E7-4BCC9C41AACE}" srcId="{0341310B-5F97-47E0-AED0-46C4995888E2}" destId="{B01F3ACA-A5AE-4B17-B8E4-42CCB9332849}" srcOrd="6" destOrd="0" parTransId="{38E6C6D1-4306-477D-8E50-DE793408B121}" sibTransId="{5D5C753E-82FF-40F1-BCD7-7A7F5913C884}"/>
    <dgm:cxn modelId="{E3DEF5A6-92F4-4137-A55B-0C05F3B544EA}" srcId="{0341310B-5F97-47E0-AED0-46C4995888E2}" destId="{2A996FD6-E877-4138-AD82-221DB86B7A2A}" srcOrd="0" destOrd="0" parTransId="{78192E33-C07A-4731-A785-62C8583D466B}" sibTransId="{7436D679-A683-4755-9B3B-A6B2843F9213}"/>
    <dgm:cxn modelId="{850573B8-CE79-41B6-A8BD-D703464725EF}" srcId="{0341310B-5F97-47E0-AED0-46C4995888E2}" destId="{2CAF3B6D-CEAA-4BCF-AA56-2167D7898274}" srcOrd="2" destOrd="0" parTransId="{AA921B66-1014-43C6-99AF-E7CA454D27A4}" sibTransId="{05653C41-F08B-42ED-A0A5-EB6B65362A2F}"/>
    <dgm:cxn modelId="{1839A4A1-9C7D-4183-88CA-AB90BDFD9E9C}" type="presParOf" srcId="{7CA98A8F-333A-42F4-8325-C7EB8AC70258}" destId="{20985107-700E-491F-BFED-47088EA6B809}" srcOrd="0" destOrd="0" presId="urn:microsoft.com/office/officeart/2005/8/layout/list1"/>
    <dgm:cxn modelId="{6FC99E03-CFF6-4745-A39B-E97D6DA6D225}" type="presParOf" srcId="{20985107-700E-491F-BFED-47088EA6B809}" destId="{D6E93DEC-705D-42CC-A37A-E86F185CF461}" srcOrd="0" destOrd="0" presId="urn:microsoft.com/office/officeart/2005/8/layout/list1"/>
    <dgm:cxn modelId="{8FF980F3-BC82-4A10-8F05-34D5995B3761}" type="presParOf" srcId="{20985107-700E-491F-BFED-47088EA6B809}" destId="{50807F9D-6AF7-4A1E-B273-5AD5D9892360}" srcOrd="1" destOrd="0" presId="urn:microsoft.com/office/officeart/2005/8/layout/list1"/>
    <dgm:cxn modelId="{0D0AA1BE-56E1-4B4C-88E0-7CF84C971725}" type="presParOf" srcId="{7CA98A8F-333A-42F4-8325-C7EB8AC70258}" destId="{ECC0AB30-4627-4FF3-8CE2-7409242333E8}" srcOrd="1" destOrd="0" presId="urn:microsoft.com/office/officeart/2005/8/layout/list1"/>
    <dgm:cxn modelId="{1E722E1D-9217-4F01-A36F-A6BB8CECD1F8}" type="presParOf" srcId="{7CA98A8F-333A-42F4-8325-C7EB8AC70258}" destId="{CA86F513-FE36-4650-976B-FCA7C69EB85C}" srcOrd="2" destOrd="0" presId="urn:microsoft.com/office/officeart/2005/8/layout/list1"/>
    <dgm:cxn modelId="{75C08F4E-EED0-4ED0-8B09-BEAD9BF91049}" type="presParOf" srcId="{7CA98A8F-333A-42F4-8325-C7EB8AC70258}" destId="{09E86BDE-98F8-4A1A-A75E-A453A5260018}" srcOrd="3" destOrd="0" presId="urn:microsoft.com/office/officeart/2005/8/layout/list1"/>
    <dgm:cxn modelId="{BA9ED900-AAE4-4246-8846-2D9B78E6EBAB}" type="presParOf" srcId="{7CA98A8F-333A-42F4-8325-C7EB8AC70258}" destId="{A5691649-46D9-4349-BA63-7100A6AB3DB1}" srcOrd="4" destOrd="0" presId="urn:microsoft.com/office/officeart/2005/8/layout/list1"/>
    <dgm:cxn modelId="{B842DD11-21B5-4EBA-8C74-D89761EE9BF2}" type="presParOf" srcId="{A5691649-46D9-4349-BA63-7100A6AB3DB1}" destId="{3863F953-73D4-474B-BB59-1502731BEF97}" srcOrd="0" destOrd="0" presId="urn:microsoft.com/office/officeart/2005/8/layout/list1"/>
    <dgm:cxn modelId="{1D40B4B8-3C4E-4C0D-9340-EC12A7592E51}" type="presParOf" srcId="{A5691649-46D9-4349-BA63-7100A6AB3DB1}" destId="{8356AEE1-9AE3-4112-A50F-2D107C2F0B81}" srcOrd="1" destOrd="0" presId="urn:microsoft.com/office/officeart/2005/8/layout/list1"/>
    <dgm:cxn modelId="{7DA386A7-8B5B-4382-927A-EBD74DD53EC0}" type="presParOf" srcId="{7CA98A8F-333A-42F4-8325-C7EB8AC70258}" destId="{FA134559-DEB9-4E52-9C8D-5083F9CACD50}" srcOrd="5" destOrd="0" presId="urn:microsoft.com/office/officeart/2005/8/layout/list1"/>
    <dgm:cxn modelId="{8448B0C9-541E-4C4F-9285-761F0C85D00A}" type="presParOf" srcId="{7CA98A8F-333A-42F4-8325-C7EB8AC70258}" destId="{5F9F4BF3-DF89-4D72-A74C-E2EEB749F163}" srcOrd="6" destOrd="0" presId="urn:microsoft.com/office/officeart/2005/8/layout/list1"/>
    <dgm:cxn modelId="{02CF1340-8CA8-44BC-9F66-4369DD970D95}" type="presParOf" srcId="{7CA98A8F-333A-42F4-8325-C7EB8AC70258}" destId="{BF8DC096-749A-48B0-8286-D94C71BC1571}" srcOrd="7" destOrd="0" presId="urn:microsoft.com/office/officeart/2005/8/layout/list1"/>
    <dgm:cxn modelId="{9BC6D0FE-76AC-4037-AE43-568EDFDAD55A}" type="presParOf" srcId="{7CA98A8F-333A-42F4-8325-C7EB8AC70258}" destId="{4381D406-0F10-4BA3-AB92-24362727CA21}" srcOrd="8" destOrd="0" presId="urn:microsoft.com/office/officeart/2005/8/layout/list1"/>
    <dgm:cxn modelId="{FC5803E0-15FE-45BA-B1B9-D246FA17BE4B}" type="presParOf" srcId="{4381D406-0F10-4BA3-AB92-24362727CA21}" destId="{56A86B6D-6ECE-4C48-8530-5731086F5489}" srcOrd="0" destOrd="0" presId="urn:microsoft.com/office/officeart/2005/8/layout/list1"/>
    <dgm:cxn modelId="{5122FDFF-799C-4065-A10D-84FCCE619A0B}" type="presParOf" srcId="{4381D406-0F10-4BA3-AB92-24362727CA21}" destId="{4E32636A-FFE4-4804-97A8-AD6FDCFFB790}" srcOrd="1" destOrd="0" presId="urn:microsoft.com/office/officeart/2005/8/layout/list1"/>
    <dgm:cxn modelId="{DF234457-1820-444C-B2B4-6E9A4A6E1599}" type="presParOf" srcId="{7CA98A8F-333A-42F4-8325-C7EB8AC70258}" destId="{41D53EAA-C8D7-4E79-BCA4-5BB12A3D2DDA}" srcOrd="9" destOrd="0" presId="urn:microsoft.com/office/officeart/2005/8/layout/list1"/>
    <dgm:cxn modelId="{C0C0186B-D85F-4EBE-AC9B-8312B7157F4C}" type="presParOf" srcId="{7CA98A8F-333A-42F4-8325-C7EB8AC70258}" destId="{9B0863DC-FB74-4CAC-BD7D-B96415C0C1DC}" srcOrd="10" destOrd="0" presId="urn:microsoft.com/office/officeart/2005/8/layout/list1"/>
    <dgm:cxn modelId="{BEE30D05-73F4-47DE-A8EF-7FEAD0790433}" type="presParOf" srcId="{7CA98A8F-333A-42F4-8325-C7EB8AC70258}" destId="{B264C68D-028A-4ED0-9094-F9E0DEB18469}" srcOrd="11" destOrd="0" presId="urn:microsoft.com/office/officeart/2005/8/layout/list1"/>
    <dgm:cxn modelId="{B3287019-2FA5-46D5-A3A0-E34732330064}" type="presParOf" srcId="{7CA98A8F-333A-42F4-8325-C7EB8AC70258}" destId="{DE49E451-16FA-4B5C-A67A-0B7DA8EA8E81}" srcOrd="12" destOrd="0" presId="urn:microsoft.com/office/officeart/2005/8/layout/list1"/>
    <dgm:cxn modelId="{A49DC088-F1E1-4692-97E8-F39685E03A09}" type="presParOf" srcId="{DE49E451-16FA-4B5C-A67A-0B7DA8EA8E81}" destId="{2059A38D-60DE-4B6A-8CCA-694F6154709F}" srcOrd="0" destOrd="0" presId="urn:microsoft.com/office/officeart/2005/8/layout/list1"/>
    <dgm:cxn modelId="{226BB295-28ED-42D3-81CB-9C5A6199BAA4}" type="presParOf" srcId="{DE49E451-16FA-4B5C-A67A-0B7DA8EA8E81}" destId="{048B2317-8463-4F3D-B376-CDAE7649B564}" srcOrd="1" destOrd="0" presId="urn:microsoft.com/office/officeart/2005/8/layout/list1"/>
    <dgm:cxn modelId="{92D0EF22-174D-40FE-B028-1DCD18B58759}" type="presParOf" srcId="{7CA98A8F-333A-42F4-8325-C7EB8AC70258}" destId="{6C572499-6D2A-4715-83D4-C18CC00286E0}" srcOrd="13" destOrd="0" presId="urn:microsoft.com/office/officeart/2005/8/layout/list1"/>
    <dgm:cxn modelId="{937C7DBA-9339-4E80-8989-0FC8975C031E}" type="presParOf" srcId="{7CA98A8F-333A-42F4-8325-C7EB8AC70258}" destId="{831B21DB-A4D5-4111-AFC2-47D7DB03955F}" srcOrd="14" destOrd="0" presId="urn:microsoft.com/office/officeart/2005/8/layout/list1"/>
    <dgm:cxn modelId="{F3A25442-D843-4CB8-8134-276113CA061A}" type="presParOf" srcId="{7CA98A8F-333A-42F4-8325-C7EB8AC70258}" destId="{3D22989F-BBD8-4583-9CB0-0DE49A801EFD}" srcOrd="15" destOrd="0" presId="urn:microsoft.com/office/officeart/2005/8/layout/list1"/>
    <dgm:cxn modelId="{7098E523-BA09-4C4E-8E1C-2E43EBE21F4C}" type="presParOf" srcId="{7CA98A8F-333A-42F4-8325-C7EB8AC70258}" destId="{BE68D257-2F06-46FB-8570-D92945B4CA83}" srcOrd="16" destOrd="0" presId="urn:microsoft.com/office/officeart/2005/8/layout/list1"/>
    <dgm:cxn modelId="{5B5C2306-F242-47E7-83B8-75DD1D1BF145}" type="presParOf" srcId="{BE68D257-2F06-46FB-8570-D92945B4CA83}" destId="{A12DD991-D10C-41D5-83C1-F9E2C3EA6E00}" srcOrd="0" destOrd="0" presId="urn:microsoft.com/office/officeart/2005/8/layout/list1"/>
    <dgm:cxn modelId="{123BCD07-857C-459E-830A-625A9BD0B89B}" type="presParOf" srcId="{BE68D257-2F06-46FB-8570-D92945B4CA83}" destId="{12EABD1C-28DA-468B-B532-CD411D90C51C}" srcOrd="1" destOrd="0" presId="urn:microsoft.com/office/officeart/2005/8/layout/list1"/>
    <dgm:cxn modelId="{2F2C3BA6-C83D-42D4-B284-B53DE600BCD5}" type="presParOf" srcId="{7CA98A8F-333A-42F4-8325-C7EB8AC70258}" destId="{5AB59E9A-25D9-4E63-949E-413874DEBBA4}" srcOrd="17" destOrd="0" presId="urn:microsoft.com/office/officeart/2005/8/layout/list1"/>
    <dgm:cxn modelId="{519A2E8E-1DDF-4E5F-B67A-1658883EB5BF}" type="presParOf" srcId="{7CA98A8F-333A-42F4-8325-C7EB8AC70258}" destId="{D4C689C5-3413-4468-BD84-C28CDB0AC55F}" srcOrd="18" destOrd="0" presId="urn:microsoft.com/office/officeart/2005/8/layout/list1"/>
    <dgm:cxn modelId="{E25E6899-EAE7-4711-8DB7-C741A567B813}" type="presParOf" srcId="{7CA98A8F-333A-42F4-8325-C7EB8AC70258}" destId="{C5458F6D-0535-4A85-BA3F-F470B517DA5E}" srcOrd="19" destOrd="0" presId="urn:microsoft.com/office/officeart/2005/8/layout/list1"/>
    <dgm:cxn modelId="{CE93245F-CC7A-4585-BC15-8816A6BDB9A4}" type="presParOf" srcId="{7CA98A8F-333A-42F4-8325-C7EB8AC70258}" destId="{039B2817-A10C-4293-9C1D-4399AB8EB278}" srcOrd="20" destOrd="0" presId="urn:microsoft.com/office/officeart/2005/8/layout/list1"/>
    <dgm:cxn modelId="{BBA92AEB-41C2-49C5-963E-FAAE694426BA}" type="presParOf" srcId="{039B2817-A10C-4293-9C1D-4399AB8EB278}" destId="{3CCB6851-63E7-43A5-A7E1-D1CBE114232C}" srcOrd="0" destOrd="0" presId="urn:microsoft.com/office/officeart/2005/8/layout/list1"/>
    <dgm:cxn modelId="{CDB9B879-8D52-435C-BDDC-40F5B4FE4B0D}" type="presParOf" srcId="{039B2817-A10C-4293-9C1D-4399AB8EB278}" destId="{BCA1EABA-0430-4EE4-B4DE-3DC1DE13A727}" srcOrd="1" destOrd="0" presId="urn:microsoft.com/office/officeart/2005/8/layout/list1"/>
    <dgm:cxn modelId="{8FB50AF3-E237-4EAE-8815-EA2C2E4FA934}" type="presParOf" srcId="{7CA98A8F-333A-42F4-8325-C7EB8AC70258}" destId="{D07D6164-E358-4E9C-811E-5910B625D58B}" srcOrd="21" destOrd="0" presId="urn:microsoft.com/office/officeart/2005/8/layout/list1"/>
    <dgm:cxn modelId="{7CEB4F5B-D22C-44F1-BEB8-1A22E27C4E72}" type="presParOf" srcId="{7CA98A8F-333A-42F4-8325-C7EB8AC70258}" destId="{CD4F4D8C-B964-4B98-925A-8A57F9F38F1F}" srcOrd="22" destOrd="0" presId="urn:microsoft.com/office/officeart/2005/8/layout/list1"/>
    <dgm:cxn modelId="{C4F5E954-118C-40CD-B9A6-55B1C1651FF5}" type="presParOf" srcId="{7CA98A8F-333A-42F4-8325-C7EB8AC70258}" destId="{5F15F1D3-FF62-4B0F-A911-D5C41C5E1BA1}" srcOrd="23" destOrd="0" presId="urn:microsoft.com/office/officeart/2005/8/layout/list1"/>
    <dgm:cxn modelId="{68F0D983-0336-45D0-AB4C-6BC13CDD2BB6}" type="presParOf" srcId="{7CA98A8F-333A-42F4-8325-C7EB8AC70258}" destId="{6593E9A1-79A6-4A40-A2DF-0E3E35EB08E1}" srcOrd="24" destOrd="0" presId="urn:microsoft.com/office/officeart/2005/8/layout/list1"/>
    <dgm:cxn modelId="{C56FBADA-F127-459A-91E7-66C2E7C97125}" type="presParOf" srcId="{6593E9A1-79A6-4A40-A2DF-0E3E35EB08E1}" destId="{F7E50659-F10E-4382-8823-67AE4CFEC719}" srcOrd="0" destOrd="0" presId="urn:microsoft.com/office/officeart/2005/8/layout/list1"/>
    <dgm:cxn modelId="{1E7A03B8-2491-457D-B692-8A45C142A8B0}" type="presParOf" srcId="{6593E9A1-79A6-4A40-A2DF-0E3E35EB08E1}" destId="{629C14A1-01D0-4C2F-86E2-93D4047F62A0}" srcOrd="1" destOrd="0" presId="urn:microsoft.com/office/officeart/2005/8/layout/list1"/>
    <dgm:cxn modelId="{57514364-0F7C-4907-BCC0-CC86271114E4}" type="presParOf" srcId="{7CA98A8F-333A-42F4-8325-C7EB8AC70258}" destId="{EFF44DB2-4D6B-43B8-A2E7-218F02431CCA}" srcOrd="25" destOrd="0" presId="urn:microsoft.com/office/officeart/2005/8/layout/list1"/>
    <dgm:cxn modelId="{653041F5-702C-4D43-A24F-C76B5DA17219}" type="presParOf" srcId="{7CA98A8F-333A-42F4-8325-C7EB8AC70258}" destId="{131E2A5E-3063-46DB-9E34-9680960932D9}" srcOrd="26" destOrd="0" presId="urn:microsoft.com/office/officeart/2005/8/layout/list1"/>
    <dgm:cxn modelId="{F0E5DB89-99F1-48C0-AB48-16C1E97D43C7}" type="presParOf" srcId="{7CA98A8F-333A-42F4-8325-C7EB8AC70258}" destId="{DAAEA378-4A8C-4CED-ABA3-CEE2E70094D8}" srcOrd="27" destOrd="0" presId="urn:microsoft.com/office/officeart/2005/8/layout/list1"/>
    <dgm:cxn modelId="{27970165-0F7C-4907-BDE5-335429204852}" type="presParOf" srcId="{7CA98A8F-333A-42F4-8325-C7EB8AC70258}" destId="{2980DFD5-7F3C-45E9-A9AA-3CA452D70F9D}" srcOrd="28" destOrd="0" presId="urn:microsoft.com/office/officeart/2005/8/layout/list1"/>
    <dgm:cxn modelId="{EBC38E55-9099-45CF-9ABD-28B508E1A801}" type="presParOf" srcId="{2980DFD5-7F3C-45E9-A9AA-3CA452D70F9D}" destId="{FE6CC75E-7348-4EF3-83B0-EF658F18E8D3}" srcOrd="0" destOrd="0" presId="urn:microsoft.com/office/officeart/2005/8/layout/list1"/>
    <dgm:cxn modelId="{C3F824B1-AAED-4682-B01E-701C60D9A511}" type="presParOf" srcId="{2980DFD5-7F3C-45E9-A9AA-3CA452D70F9D}" destId="{C82E5B5B-B5C9-4435-9F00-E3C637839CFE}" srcOrd="1" destOrd="0" presId="urn:microsoft.com/office/officeart/2005/8/layout/list1"/>
    <dgm:cxn modelId="{53687C6A-F7C7-48EE-96CF-1979D03E75C5}" type="presParOf" srcId="{7CA98A8F-333A-42F4-8325-C7EB8AC70258}" destId="{113311CA-A398-441F-87B1-6A126230B247}" srcOrd="29" destOrd="0" presId="urn:microsoft.com/office/officeart/2005/8/layout/list1"/>
    <dgm:cxn modelId="{8938BFB5-17EA-4651-B66C-04C4DDE59913}" type="presParOf" srcId="{7CA98A8F-333A-42F4-8325-C7EB8AC70258}" destId="{D85FA654-49DE-4B5F-83D7-81B17340C319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E8F8705-67E1-4D4A-85A5-5A563C676B40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E4F6CF-D497-494F-B402-AE30DF6D7CC1}">
      <dgm:prSet phldrT="[Текст]"/>
      <dgm:spPr/>
      <dgm:t>
        <a:bodyPr/>
        <a:lstStyle/>
        <a:p>
          <a:r>
            <a:rPr lang="ru-RU" dirty="0" smtClean="0"/>
            <a:t>Восполнение образовательных дефицитов</a:t>
          </a:r>
          <a:endParaRPr lang="ru-RU" dirty="0"/>
        </a:p>
      </dgm:t>
    </dgm:pt>
    <dgm:pt modelId="{B3E26D92-95FA-4345-AF78-03D17802303D}" type="parTrans" cxnId="{4FDF8DD5-A895-4EB4-BAF7-0971B9F1857B}">
      <dgm:prSet/>
      <dgm:spPr/>
      <dgm:t>
        <a:bodyPr/>
        <a:lstStyle/>
        <a:p>
          <a:endParaRPr lang="ru-RU"/>
        </a:p>
      </dgm:t>
    </dgm:pt>
    <dgm:pt modelId="{D3559B0A-EACD-4481-A3A7-5895111B19B3}" type="sibTrans" cxnId="{4FDF8DD5-A895-4EB4-BAF7-0971B9F1857B}">
      <dgm:prSet/>
      <dgm:spPr/>
      <dgm:t>
        <a:bodyPr/>
        <a:lstStyle/>
        <a:p>
          <a:endParaRPr lang="ru-RU"/>
        </a:p>
      </dgm:t>
    </dgm:pt>
    <dgm:pt modelId="{20C5CB4B-5CC6-42B5-853F-C9BC0AE795E5}">
      <dgm:prSet phldrT="[Текст]"/>
      <dgm:spPr/>
      <dgm:t>
        <a:bodyPr/>
        <a:lstStyle/>
        <a:p>
          <a:r>
            <a:rPr lang="ru-RU" dirty="0" smtClean="0"/>
            <a:t>Индивидуальные приемы формирования учебных навыков</a:t>
          </a:r>
          <a:endParaRPr lang="ru-RU" dirty="0"/>
        </a:p>
      </dgm:t>
    </dgm:pt>
    <dgm:pt modelId="{3DBA8C1B-228A-4A2A-8732-B933452563AB}" type="parTrans" cxnId="{6645B74F-2F9E-4045-9EEF-9FC17B022E03}">
      <dgm:prSet/>
      <dgm:spPr/>
      <dgm:t>
        <a:bodyPr/>
        <a:lstStyle/>
        <a:p>
          <a:endParaRPr lang="ru-RU"/>
        </a:p>
      </dgm:t>
    </dgm:pt>
    <dgm:pt modelId="{39C72AF8-0531-4EF5-81D0-C998EE3E00DD}" type="sibTrans" cxnId="{6645B74F-2F9E-4045-9EEF-9FC17B022E03}">
      <dgm:prSet/>
      <dgm:spPr/>
      <dgm:t>
        <a:bodyPr/>
        <a:lstStyle/>
        <a:p>
          <a:endParaRPr lang="ru-RU"/>
        </a:p>
      </dgm:t>
    </dgm:pt>
    <dgm:pt modelId="{747EE598-4314-458C-A1A3-B2EE5D81D4D0}">
      <dgm:prSet phldrT="[Текст]"/>
      <dgm:spPr/>
      <dgm:t>
        <a:bodyPr/>
        <a:lstStyle/>
        <a:p>
          <a:r>
            <a:rPr lang="ru-RU" dirty="0" smtClean="0"/>
            <a:t>Коррекция индивидуальных особенностей психофизического развития</a:t>
          </a:r>
          <a:endParaRPr lang="ru-RU" dirty="0"/>
        </a:p>
      </dgm:t>
    </dgm:pt>
    <dgm:pt modelId="{8FD9CDDF-7163-4A20-BCA4-777575192399}" type="parTrans" cxnId="{4443DAA1-5F1E-4811-A585-2AE2843F6052}">
      <dgm:prSet/>
      <dgm:spPr/>
      <dgm:t>
        <a:bodyPr/>
        <a:lstStyle/>
        <a:p>
          <a:endParaRPr lang="ru-RU"/>
        </a:p>
      </dgm:t>
    </dgm:pt>
    <dgm:pt modelId="{16BD92C1-CEB8-4ECC-9474-E372D0C947C9}" type="sibTrans" cxnId="{4443DAA1-5F1E-4811-A585-2AE2843F6052}">
      <dgm:prSet/>
      <dgm:spPr/>
      <dgm:t>
        <a:bodyPr/>
        <a:lstStyle/>
        <a:p>
          <a:endParaRPr lang="ru-RU"/>
        </a:p>
      </dgm:t>
    </dgm:pt>
    <dgm:pt modelId="{6976DC7B-DAC0-4C38-81C5-3E9D1EABAFB4}">
      <dgm:prSet phldrT="[Текст]"/>
      <dgm:spPr/>
      <dgm:t>
        <a:bodyPr/>
        <a:lstStyle/>
        <a:p>
          <a:r>
            <a:rPr lang="ru-RU" dirty="0" smtClean="0"/>
            <a:t>Автоматизация учебных навыков</a:t>
          </a:r>
          <a:endParaRPr lang="ru-RU" dirty="0"/>
        </a:p>
      </dgm:t>
    </dgm:pt>
    <dgm:pt modelId="{4CABE3F8-3166-4A7D-8D65-26405BE6ED14}" type="parTrans" cxnId="{B5340945-0E90-4DF4-B936-28732F8CFACF}">
      <dgm:prSet/>
      <dgm:spPr/>
      <dgm:t>
        <a:bodyPr/>
        <a:lstStyle/>
        <a:p>
          <a:endParaRPr lang="ru-RU"/>
        </a:p>
      </dgm:t>
    </dgm:pt>
    <dgm:pt modelId="{026D5C90-C4CE-4F0C-903A-82715B817761}" type="sibTrans" cxnId="{B5340945-0E90-4DF4-B936-28732F8CFACF}">
      <dgm:prSet/>
      <dgm:spPr/>
      <dgm:t>
        <a:bodyPr/>
        <a:lstStyle/>
        <a:p>
          <a:endParaRPr lang="ru-RU"/>
        </a:p>
      </dgm:t>
    </dgm:pt>
    <dgm:pt modelId="{02E50DFE-2374-4D80-B55D-35B10DCB9EC6}">
      <dgm:prSet phldrT="[Текст]"/>
      <dgm:spPr/>
      <dgm:t>
        <a:bodyPr/>
        <a:lstStyle/>
        <a:p>
          <a:r>
            <a:rPr lang="ru-RU" dirty="0" smtClean="0"/>
            <a:t>Формирование приемов учебных действий</a:t>
          </a:r>
          <a:endParaRPr lang="ru-RU" dirty="0"/>
        </a:p>
      </dgm:t>
    </dgm:pt>
    <dgm:pt modelId="{FA081AB9-EB89-4F42-A498-800CF65323EA}" type="parTrans" cxnId="{D482F453-782E-4B13-A967-540323389B3C}">
      <dgm:prSet/>
      <dgm:spPr/>
      <dgm:t>
        <a:bodyPr/>
        <a:lstStyle/>
        <a:p>
          <a:endParaRPr lang="ru-RU"/>
        </a:p>
      </dgm:t>
    </dgm:pt>
    <dgm:pt modelId="{3636A777-A901-4CF7-8F3B-7328D9594232}" type="sibTrans" cxnId="{D482F453-782E-4B13-A967-540323389B3C}">
      <dgm:prSet/>
      <dgm:spPr/>
      <dgm:t>
        <a:bodyPr/>
        <a:lstStyle/>
        <a:p>
          <a:endParaRPr lang="ru-RU"/>
        </a:p>
      </dgm:t>
    </dgm:pt>
    <dgm:pt modelId="{1D026D81-DFB3-46F0-8B1A-77A1BD080BD0}" type="pres">
      <dgm:prSet presAssocID="{1E8F8705-67E1-4D4A-85A5-5A563C676B4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49CF5A-3C05-4ED7-B2C6-54B17591BC4A}" type="pres">
      <dgm:prSet presAssocID="{A3E4F6CF-D497-494F-B402-AE30DF6D7CC1}" presName="node" presStyleLbl="node1" presStyleIdx="0" presStyleCnt="5" custScaleX="200392" custRadScaleRad="91066" custRadScaleInc="21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799E1-61BC-4454-8F3E-9D8685B32707}" type="pres">
      <dgm:prSet presAssocID="{A3E4F6CF-D497-494F-B402-AE30DF6D7CC1}" presName="spNode" presStyleCnt="0"/>
      <dgm:spPr/>
    </dgm:pt>
    <dgm:pt modelId="{733D88E4-0F24-4E46-976A-343B8FAB85DD}" type="pres">
      <dgm:prSet presAssocID="{D3559B0A-EACD-4481-A3A7-5895111B19B3}" presName="sibTrans" presStyleLbl="sibTrans1D1" presStyleIdx="0" presStyleCnt="5"/>
      <dgm:spPr/>
      <dgm:t>
        <a:bodyPr/>
        <a:lstStyle/>
        <a:p>
          <a:endParaRPr lang="ru-RU"/>
        </a:p>
      </dgm:t>
    </dgm:pt>
    <dgm:pt modelId="{66062FD0-6E9B-40B6-930B-1AB157FDC702}" type="pres">
      <dgm:prSet presAssocID="{20C5CB4B-5CC6-42B5-853F-C9BC0AE795E5}" presName="node" presStyleLbl="node1" presStyleIdx="1" presStyleCnt="5" custScaleX="168104" custRadScaleRad="118050" custRadScaleInc="4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2C099-0E5B-4858-818B-7E3D04F91DD6}" type="pres">
      <dgm:prSet presAssocID="{20C5CB4B-5CC6-42B5-853F-C9BC0AE795E5}" presName="spNode" presStyleCnt="0"/>
      <dgm:spPr/>
    </dgm:pt>
    <dgm:pt modelId="{EA67665E-EF53-4406-9211-7F43F805D216}" type="pres">
      <dgm:prSet presAssocID="{39C72AF8-0531-4EF5-81D0-C998EE3E00DD}" presName="sibTrans" presStyleLbl="sibTrans1D1" presStyleIdx="1" presStyleCnt="5"/>
      <dgm:spPr/>
      <dgm:t>
        <a:bodyPr/>
        <a:lstStyle/>
        <a:p>
          <a:endParaRPr lang="ru-RU"/>
        </a:p>
      </dgm:t>
    </dgm:pt>
    <dgm:pt modelId="{064BB3E2-A07D-41EC-8A8D-8560DA00CD80}" type="pres">
      <dgm:prSet presAssocID="{747EE598-4314-458C-A1A3-B2EE5D81D4D0}" presName="node" presStyleLbl="node1" presStyleIdx="2" presStyleCnt="5" custScaleX="250766" custScaleY="143375" custRadScaleRad="128808" custRadScaleInc="-120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2600A-8234-458D-AAE8-0F6F926F7D2F}" type="pres">
      <dgm:prSet presAssocID="{747EE598-4314-458C-A1A3-B2EE5D81D4D0}" presName="spNode" presStyleCnt="0"/>
      <dgm:spPr/>
    </dgm:pt>
    <dgm:pt modelId="{4F3BEBD0-A3ED-49C6-9D4F-A1D7CA4F8F81}" type="pres">
      <dgm:prSet presAssocID="{16BD92C1-CEB8-4ECC-9474-E372D0C947C9}" presName="sibTrans" presStyleLbl="sibTrans1D1" presStyleIdx="2" presStyleCnt="5"/>
      <dgm:spPr/>
      <dgm:t>
        <a:bodyPr/>
        <a:lstStyle/>
        <a:p>
          <a:endParaRPr lang="ru-RU"/>
        </a:p>
      </dgm:t>
    </dgm:pt>
    <dgm:pt modelId="{A2350900-FAF0-4047-8793-7E4E14336560}" type="pres">
      <dgm:prSet presAssocID="{6976DC7B-DAC0-4C38-81C5-3E9D1EABAFB4}" presName="node" presStyleLbl="node1" presStyleIdx="3" presStyleCnt="5" custScaleX="160844" custScaleY="141063" custRadScaleRad="107097" custRadScaleInc="58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7291B0-C2C3-4209-A2BC-CB9E73BD9738}" type="pres">
      <dgm:prSet presAssocID="{6976DC7B-DAC0-4C38-81C5-3E9D1EABAFB4}" presName="spNode" presStyleCnt="0"/>
      <dgm:spPr/>
    </dgm:pt>
    <dgm:pt modelId="{342D7B83-2B72-45E2-BF86-229040BF05C8}" type="pres">
      <dgm:prSet presAssocID="{026D5C90-C4CE-4F0C-903A-82715B817761}" presName="sibTrans" presStyleLbl="sibTrans1D1" presStyleIdx="3" presStyleCnt="5"/>
      <dgm:spPr/>
      <dgm:t>
        <a:bodyPr/>
        <a:lstStyle/>
        <a:p>
          <a:endParaRPr lang="ru-RU"/>
        </a:p>
      </dgm:t>
    </dgm:pt>
    <dgm:pt modelId="{B339AF37-395D-45C4-BCA9-AD572A8A83C5}" type="pres">
      <dgm:prSet presAssocID="{02E50DFE-2374-4D80-B55D-35B10DCB9EC6}" presName="node" presStyleLbl="node1" presStyleIdx="4" presStyleCnt="5" custScaleX="161628" custScaleY="147999" custRadScaleRad="103056" custRadScaleInc="-22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1EE117-9852-4235-B95A-35C1905A71FF}" type="pres">
      <dgm:prSet presAssocID="{02E50DFE-2374-4D80-B55D-35B10DCB9EC6}" presName="spNode" presStyleCnt="0"/>
      <dgm:spPr/>
    </dgm:pt>
    <dgm:pt modelId="{5426DC40-A851-46C8-9467-2B6510A15BDB}" type="pres">
      <dgm:prSet presAssocID="{3636A777-A901-4CF7-8F3B-7328D9594232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F7669616-8C3C-4822-9C2E-856DC6DC37C3}" type="presOf" srcId="{D3559B0A-EACD-4481-A3A7-5895111B19B3}" destId="{733D88E4-0F24-4E46-976A-343B8FAB85DD}" srcOrd="0" destOrd="0" presId="urn:microsoft.com/office/officeart/2005/8/layout/cycle6"/>
    <dgm:cxn modelId="{22274022-00D6-452D-86EC-2E993201153A}" type="presOf" srcId="{A3E4F6CF-D497-494F-B402-AE30DF6D7CC1}" destId="{8B49CF5A-3C05-4ED7-B2C6-54B17591BC4A}" srcOrd="0" destOrd="0" presId="urn:microsoft.com/office/officeart/2005/8/layout/cycle6"/>
    <dgm:cxn modelId="{C822CFFA-5605-4F84-B886-54C97DF6D886}" type="presOf" srcId="{02E50DFE-2374-4D80-B55D-35B10DCB9EC6}" destId="{B339AF37-395D-45C4-BCA9-AD572A8A83C5}" srcOrd="0" destOrd="0" presId="urn:microsoft.com/office/officeart/2005/8/layout/cycle6"/>
    <dgm:cxn modelId="{4443DAA1-5F1E-4811-A585-2AE2843F6052}" srcId="{1E8F8705-67E1-4D4A-85A5-5A563C676B40}" destId="{747EE598-4314-458C-A1A3-B2EE5D81D4D0}" srcOrd="2" destOrd="0" parTransId="{8FD9CDDF-7163-4A20-BCA4-777575192399}" sibTransId="{16BD92C1-CEB8-4ECC-9474-E372D0C947C9}"/>
    <dgm:cxn modelId="{D482F453-782E-4B13-A967-540323389B3C}" srcId="{1E8F8705-67E1-4D4A-85A5-5A563C676B40}" destId="{02E50DFE-2374-4D80-B55D-35B10DCB9EC6}" srcOrd="4" destOrd="0" parTransId="{FA081AB9-EB89-4F42-A498-800CF65323EA}" sibTransId="{3636A777-A901-4CF7-8F3B-7328D9594232}"/>
    <dgm:cxn modelId="{4ECABAF2-EC6D-43D7-A72B-5674782691B7}" type="presOf" srcId="{6976DC7B-DAC0-4C38-81C5-3E9D1EABAFB4}" destId="{A2350900-FAF0-4047-8793-7E4E14336560}" srcOrd="0" destOrd="0" presId="urn:microsoft.com/office/officeart/2005/8/layout/cycle6"/>
    <dgm:cxn modelId="{DFDA62AD-C6E8-4AF6-992D-CA2654E155A6}" type="presOf" srcId="{747EE598-4314-458C-A1A3-B2EE5D81D4D0}" destId="{064BB3E2-A07D-41EC-8A8D-8560DA00CD80}" srcOrd="0" destOrd="0" presId="urn:microsoft.com/office/officeart/2005/8/layout/cycle6"/>
    <dgm:cxn modelId="{B5340945-0E90-4DF4-B936-28732F8CFACF}" srcId="{1E8F8705-67E1-4D4A-85A5-5A563C676B40}" destId="{6976DC7B-DAC0-4C38-81C5-3E9D1EABAFB4}" srcOrd="3" destOrd="0" parTransId="{4CABE3F8-3166-4A7D-8D65-26405BE6ED14}" sibTransId="{026D5C90-C4CE-4F0C-903A-82715B817761}"/>
    <dgm:cxn modelId="{4C4CE503-76BE-4BA5-BFC3-CD3D4DF9B63C}" type="presOf" srcId="{20C5CB4B-5CC6-42B5-853F-C9BC0AE795E5}" destId="{66062FD0-6E9B-40B6-930B-1AB157FDC702}" srcOrd="0" destOrd="0" presId="urn:microsoft.com/office/officeart/2005/8/layout/cycle6"/>
    <dgm:cxn modelId="{4FDF8DD5-A895-4EB4-BAF7-0971B9F1857B}" srcId="{1E8F8705-67E1-4D4A-85A5-5A563C676B40}" destId="{A3E4F6CF-D497-494F-B402-AE30DF6D7CC1}" srcOrd="0" destOrd="0" parTransId="{B3E26D92-95FA-4345-AF78-03D17802303D}" sibTransId="{D3559B0A-EACD-4481-A3A7-5895111B19B3}"/>
    <dgm:cxn modelId="{D5305EB0-CBDC-40AE-8455-C72B6690B9DA}" type="presOf" srcId="{1E8F8705-67E1-4D4A-85A5-5A563C676B40}" destId="{1D026D81-DFB3-46F0-8B1A-77A1BD080BD0}" srcOrd="0" destOrd="0" presId="urn:microsoft.com/office/officeart/2005/8/layout/cycle6"/>
    <dgm:cxn modelId="{8877C021-2ACB-4E5B-988C-6F0C57546A84}" type="presOf" srcId="{026D5C90-C4CE-4F0C-903A-82715B817761}" destId="{342D7B83-2B72-45E2-BF86-229040BF05C8}" srcOrd="0" destOrd="0" presId="urn:microsoft.com/office/officeart/2005/8/layout/cycle6"/>
    <dgm:cxn modelId="{AC326216-956E-4F0F-9308-AE01EE1DA29C}" type="presOf" srcId="{3636A777-A901-4CF7-8F3B-7328D9594232}" destId="{5426DC40-A851-46C8-9467-2B6510A15BDB}" srcOrd="0" destOrd="0" presId="urn:microsoft.com/office/officeart/2005/8/layout/cycle6"/>
    <dgm:cxn modelId="{47D132F8-8382-4434-A0CE-79EB9140515A}" type="presOf" srcId="{16BD92C1-CEB8-4ECC-9474-E372D0C947C9}" destId="{4F3BEBD0-A3ED-49C6-9D4F-A1D7CA4F8F81}" srcOrd="0" destOrd="0" presId="urn:microsoft.com/office/officeart/2005/8/layout/cycle6"/>
    <dgm:cxn modelId="{6645B74F-2F9E-4045-9EEF-9FC17B022E03}" srcId="{1E8F8705-67E1-4D4A-85A5-5A563C676B40}" destId="{20C5CB4B-5CC6-42B5-853F-C9BC0AE795E5}" srcOrd="1" destOrd="0" parTransId="{3DBA8C1B-228A-4A2A-8732-B933452563AB}" sibTransId="{39C72AF8-0531-4EF5-81D0-C998EE3E00DD}"/>
    <dgm:cxn modelId="{F7646208-1B49-4FD7-8707-13559E47E9E5}" type="presOf" srcId="{39C72AF8-0531-4EF5-81D0-C998EE3E00DD}" destId="{EA67665E-EF53-4406-9211-7F43F805D216}" srcOrd="0" destOrd="0" presId="urn:microsoft.com/office/officeart/2005/8/layout/cycle6"/>
    <dgm:cxn modelId="{FF50F6CB-A5BB-4C9B-B415-E0481C9E6990}" type="presParOf" srcId="{1D026D81-DFB3-46F0-8B1A-77A1BD080BD0}" destId="{8B49CF5A-3C05-4ED7-B2C6-54B17591BC4A}" srcOrd="0" destOrd="0" presId="urn:microsoft.com/office/officeart/2005/8/layout/cycle6"/>
    <dgm:cxn modelId="{A84A72A9-F7F9-4FEA-93AE-51DFB1837745}" type="presParOf" srcId="{1D026D81-DFB3-46F0-8B1A-77A1BD080BD0}" destId="{B65799E1-61BC-4454-8F3E-9D8685B32707}" srcOrd="1" destOrd="0" presId="urn:microsoft.com/office/officeart/2005/8/layout/cycle6"/>
    <dgm:cxn modelId="{27765D38-F294-40B7-8688-58010C434114}" type="presParOf" srcId="{1D026D81-DFB3-46F0-8B1A-77A1BD080BD0}" destId="{733D88E4-0F24-4E46-976A-343B8FAB85DD}" srcOrd="2" destOrd="0" presId="urn:microsoft.com/office/officeart/2005/8/layout/cycle6"/>
    <dgm:cxn modelId="{AA2774A2-F050-4914-A6F2-4B4CC9B3C2BC}" type="presParOf" srcId="{1D026D81-DFB3-46F0-8B1A-77A1BD080BD0}" destId="{66062FD0-6E9B-40B6-930B-1AB157FDC702}" srcOrd="3" destOrd="0" presId="urn:microsoft.com/office/officeart/2005/8/layout/cycle6"/>
    <dgm:cxn modelId="{74D445CF-49E0-4E0E-957E-0BAE8523DE78}" type="presParOf" srcId="{1D026D81-DFB3-46F0-8B1A-77A1BD080BD0}" destId="{FF32C099-0E5B-4858-818B-7E3D04F91DD6}" srcOrd="4" destOrd="0" presId="urn:microsoft.com/office/officeart/2005/8/layout/cycle6"/>
    <dgm:cxn modelId="{EB56C89A-3EDE-4919-AEB4-8466FE5AECA9}" type="presParOf" srcId="{1D026D81-DFB3-46F0-8B1A-77A1BD080BD0}" destId="{EA67665E-EF53-4406-9211-7F43F805D216}" srcOrd="5" destOrd="0" presId="urn:microsoft.com/office/officeart/2005/8/layout/cycle6"/>
    <dgm:cxn modelId="{9C1FB43F-74B5-4A62-91E0-C77659ECD2D4}" type="presParOf" srcId="{1D026D81-DFB3-46F0-8B1A-77A1BD080BD0}" destId="{064BB3E2-A07D-41EC-8A8D-8560DA00CD80}" srcOrd="6" destOrd="0" presId="urn:microsoft.com/office/officeart/2005/8/layout/cycle6"/>
    <dgm:cxn modelId="{8B5BD589-3578-443E-9EDB-97F66669A955}" type="presParOf" srcId="{1D026D81-DFB3-46F0-8B1A-77A1BD080BD0}" destId="{FFE2600A-8234-458D-AAE8-0F6F926F7D2F}" srcOrd="7" destOrd="0" presId="urn:microsoft.com/office/officeart/2005/8/layout/cycle6"/>
    <dgm:cxn modelId="{51EF3414-FA50-466D-B338-F8653EFCED70}" type="presParOf" srcId="{1D026D81-DFB3-46F0-8B1A-77A1BD080BD0}" destId="{4F3BEBD0-A3ED-49C6-9D4F-A1D7CA4F8F81}" srcOrd="8" destOrd="0" presId="urn:microsoft.com/office/officeart/2005/8/layout/cycle6"/>
    <dgm:cxn modelId="{AAFDF001-B64E-4A5B-B2E4-A8560C52274A}" type="presParOf" srcId="{1D026D81-DFB3-46F0-8B1A-77A1BD080BD0}" destId="{A2350900-FAF0-4047-8793-7E4E14336560}" srcOrd="9" destOrd="0" presId="urn:microsoft.com/office/officeart/2005/8/layout/cycle6"/>
    <dgm:cxn modelId="{642731EB-0B3E-46F2-A8EC-794DDB8D4D37}" type="presParOf" srcId="{1D026D81-DFB3-46F0-8B1A-77A1BD080BD0}" destId="{A37291B0-C2C3-4209-A2BC-CB9E73BD9738}" srcOrd="10" destOrd="0" presId="urn:microsoft.com/office/officeart/2005/8/layout/cycle6"/>
    <dgm:cxn modelId="{33B23589-DED0-4B66-8F97-20C926A1F18C}" type="presParOf" srcId="{1D026D81-DFB3-46F0-8B1A-77A1BD080BD0}" destId="{342D7B83-2B72-45E2-BF86-229040BF05C8}" srcOrd="11" destOrd="0" presId="urn:microsoft.com/office/officeart/2005/8/layout/cycle6"/>
    <dgm:cxn modelId="{0BE09EAD-043A-425C-A410-C0BB2295EC7C}" type="presParOf" srcId="{1D026D81-DFB3-46F0-8B1A-77A1BD080BD0}" destId="{B339AF37-395D-45C4-BCA9-AD572A8A83C5}" srcOrd="12" destOrd="0" presId="urn:microsoft.com/office/officeart/2005/8/layout/cycle6"/>
    <dgm:cxn modelId="{DC851CE6-5DAD-4F94-9305-A2AC1EE923FE}" type="presParOf" srcId="{1D026D81-DFB3-46F0-8B1A-77A1BD080BD0}" destId="{7F1EE117-9852-4235-B95A-35C1905A71FF}" srcOrd="13" destOrd="0" presId="urn:microsoft.com/office/officeart/2005/8/layout/cycle6"/>
    <dgm:cxn modelId="{566136FF-EE3F-4A4A-9D92-36D99C69F9FA}" type="presParOf" srcId="{1D026D81-DFB3-46F0-8B1A-77A1BD080BD0}" destId="{5426DC40-A851-46C8-9467-2B6510A15BDB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41310B-5F97-47E0-AED0-46C4995888E2}" type="doc">
      <dgm:prSet loTypeId="urn:microsoft.com/office/officeart/2005/8/layout/list1" loCatId="list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A996FD6-E877-4138-AD82-221DB86B7A2A}">
      <dgm:prSet phldrT="[Текст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2400" b="0" i="0" dirty="0" smtClean="0"/>
            <a:t>социально- педагогические принципы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192E33-C07A-4731-A785-62C8583D466B}" type="parTrans" cxnId="{E3DEF5A6-92F4-4137-A55B-0C05F3B544EA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36D679-A683-4755-9B3B-A6B2843F9213}" type="sibTrans" cxnId="{E3DEF5A6-92F4-4137-A55B-0C05F3B544EA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9F9D32-8441-434C-9296-B63AA419B0D6}">
      <dgm:prSet phldrT="[Текст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2400" b="0" i="0" dirty="0" err="1" smtClean="0"/>
            <a:t>психолого</a:t>
          </a:r>
          <a:r>
            <a:rPr lang="ru-RU" sz="2400" b="0" i="0" dirty="0" smtClean="0"/>
            <a:t>- педагогические принципы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763199-5573-4CCD-909E-8A774DCD41B8}" type="parTrans" cxnId="{E01B592B-7559-48D0-A1B3-03DCB017FA1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211A8F-C46E-4B0B-92EC-0B2BCDDFEB7A}" type="sibTrans" cxnId="{E01B592B-7559-48D0-A1B3-03DCB017FA1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AF3B6D-CEAA-4BCF-AA56-2167D7898274}">
      <dgm:prSet phldrT="[Текст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2400" b="0" i="0" dirty="0" smtClean="0"/>
            <a:t>организационно -педагогические принципы.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921B66-1014-43C6-99AF-E7CA454D27A4}" type="parTrans" cxnId="{850573B8-CE79-41B6-A8BD-D703464725E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653C41-F08B-42ED-A0A5-EB6B65362A2F}" type="sibTrans" cxnId="{850573B8-CE79-41B6-A8BD-D703464725E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A98A8F-333A-42F4-8325-C7EB8AC70258}" type="pres">
      <dgm:prSet presAssocID="{0341310B-5F97-47E0-AED0-46C4995888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985107-700E-491F-BFED-47088EA6B809}" type="pres">
      <dgm:prSet presAssocID="{2A996FD6-E877-4138-AD82-221DB86B7A2A}" presName="parentLin" presStyleCnt="0"/>
      <dgm:spPr/>
      <dgm:t>
        <a:bodyPr/>
        <a:lstStyle/>
        <a:p>
          <a:endParaRPr lang="ru-RU"/>
        </a:p>
      </dgm:t>
    </dgm:pt>
    <dgm:pt modelId="{D6E93DEC-705D-42CC-A37A-E86F185CF461}" type="pres">
      <dgm:prSet presAssocID="{2A996FD6-E877-4138-AD82-221DB86B7A2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0807F9D-6AF7-4A1E-B273-5AD5D9892360}" type="pres">
      <dgm:prSet presAssocID="{2A996FD6-E877-4138-AD82-221DB86B7A2A}" presName="parentText" presStyleLbl="node1" presStyleIdx="0" presStyleCnt="3" custScaleX="1425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0AB30-4627-4FF3-8CE2-7409242333E8}" type="pres">
      <dgm:prSet presAssocID="{2A996FD6-E877-4138-AD82-221DB86B7A2A}" presName="negativeSpace" presStyleCnt="0"/>
      <dgm:spPr/>
      <dgm:t>
        <a:bodyPr/>
        <a:lstStyle/>
        <a:p>
          <a:endParaRPr lang="ru-RU"/>
        </a:p>
      </dgm:t>
    </dgm:pt>
    <dgm:pt modelId="{CA86F513-FE36-4650-976B-FCA7C69EB85C}" type="pres">
      <dgm:prSet presAssocID="{2A996FD6-E877-4138-AD82-221DB86B7A2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E86BDE-98F8-4A1A-A75E-A453A5260018}" type="pres">
      <dgm:prSet presAssocID="{7436D679-A683-4755-9B3B-A6B2843F9213}" presName="spaceBetweenRectangles" presStyleCnt="0"/>
      <dgm:spPr/>
      <dgm:t>
        <a:bodyPr/>
        <a:lstStyle/>
        <a:p>
          <a:endParaRPr lang="ru-RU"/>
        </a:p>
      </dgm:t>
    </dgm:pt>
    <dgm:pt modelId="{A5691649-46D9-4349-BA63-7100A6AB3DB1}" type="pres">
      <dgm:prSet presAssocID="{079F9D32-8441-434C-9296-B63AA419B0D6}" presName="parentLin" presStyleCnt="0"/>
      <dgm:spPr/>
      <dgm:t>
        <a:bodyPr/>
        <a:lstStyle/>
        <a:p>
          <a:endParaRPr lang="ru-RU"/>
        </a:p>
      </dgm:t>
    </dgm:pt>
    <dgm:pt modelId="{3863F953-73D4-474B-BB59-1502731BEF97}" type="pres">
      <dgm:prSet presAssocID="{079F9D32-8441-434C-9296-B63AA419B0D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356AEE1-9AE3-4112-A50F-2D107C2F0B81}" type="pres">
      <dgm:prSet presAssocID="{079F9D32-8441-434C-9296-B63AA419B0D6}" presName="parentText" presStyleLbl="node1" presStyleIdx="1" presStyleCnt="3" custScaleX="142857" custScaleY="1277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34559-DEB9-4E52-9C8D-5083F9CACD50}" type="pres">
      <dgm:prSet presAssocID="{079F9D32-8441-434C-9296-B63AA419B0D6}" presName="negativeSpace" presStyleCnt="0"/>
      <dgm:spPr/>
      <dgm:t>
        <a:bodyPr/>
        <a:lstStyle/>
        <a:p>
          <a:endParaRPr lang="ru-RU"/>
        </a:p>
      </dgm:t>
    </dgm:pt>
    <dgm:pt modelId="{5F9F4BF3-DF89-4D72-A74C-E2EEB749F163}" type="pres">
      <dgm:prSet presAssocID="{079F9D32-8441-434C-9296-B63AA419B0D6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8DC096-749A-48B0-8286-D94C71BC1571}" type="pres">
      <dgm:prSet presAssocID="{2B211A8F-C46E-4B0B-92EC-0B2BCDDFEB7A}" presName="spaceBetweenRectangles" presStyleCnt="0"/>
      <dgm:spPr/>
      <dgm:t>
        <a:bodyPr/>
        <a:lstStyle/>
        <a:p>
          <a:endParaRPr lang="ru-RU"/>
        </a:p>
      </dgm:t>
    </dgm:pt>
    <dgm:pt modelId="{4381D406-0F10-4BA3-AB92-24362727CA21}" type="pres">
      <dgm:prSet presAssocID="{2CAF3B6D-CEAA-4BCF-AA56-2167D7898274}" presName="parentLin" presStyleCnt="0"/>
      <dgm:spPr/>
      <dgm:t>
        <a:bodyPr/>
        <a:lstStyle/>
        <a:p>
          <a:endParaRPr lang="ru-RU"/>
        </a:p>
      </dgm:t>
    </dgm:pt>
    <dgm:pt modelId="{56A86B6D-6ECE-4C48-8530-5731086F5489}" type="pres">
      <dgm:prSet presAssocID="{2CAF3B6D-CEAA-4BCF-AA56-2167D789827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E32636A-FFE4-4804-97A8-AD6FDCFFB790}" type="pres">
      <dgm:prSet presAssocID="{2CAF3B6D-CEAA-4BCF-AA56-2167D7898274}" presName="parentText" presStyleLbl="node1" presStyleIdx="2" presStyleCnt="3" custScaleX="137427" custScaleY="151383" custLinFactNeighborX="21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53EAA-C8D7-4E79-BCA4-5BB12A3D2DDA}" type="pres">
      <dgm:prSet presAssocID="{2CAF3B6D-CEAA-4BCF-AA56-2167D7898274}" presName="negativeSpace" presStyleCnt="0"/>
      <dgm:spPr/>
      <dgm:t>
        <a:bodyPr/>
        <a:lstStyle/>
        <a:p>
          <a:endParaRPr lang="ru-RU"/>
        </a:p>
      </dgm:t>
    </dgm:pt>
    <dgm:pt modelId="{9B0863DC-FB74-4CAC-BD7D-B96415C0C1DC}" type="pres">
      <dgm:prSet presAssocID="{2CAF3B6D-CEAA-4BCF-AA56-2167D789827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13BA1B-FCEF-4EC3-A4DB-26AE2FC674C2}" type="presOf" srcId="{079F9D32-8441-434C-9296-B63AA419B0D6}" destId="{3863F953-73D4-474B-BB59-1502731BEF97}" srcOrd="0" destOrd="0" presId="urn:microsoft.com/office/officeart/2005/8/layout/list1"/>
    <dgm:cxn modelId="{C6408D6A-DE0B-4FE6-882A-F6ADA06DAF89}" type="presOf" srcId="{2A996FD6-E877-4138-AD82-221DB86B7A2A}" destId="{50807F9D-6AF7-4A1E-B273-5AD5D9892360}" srcOrd="1" destOrd="0" presId="urn:microsoft.com/office/officeart/2005/8/layout/list1"/>
    <dgm:cxn modelId="{60625576-DCED-457E-89EA-96FDF89BDDC1}" type="presOf" srcId="{2CAF3B6D-CEAA-4BCF-AA56-2167D7898274}" destId="{56A86B6D-6ECE-4C48-8530-5731086F5489}" srcOrd="0" destOrd="0" presId="urn:microsoft.com/office/officeart/2005/8/layout/list1"/>
    <dgm:cxn modelId="{D90DC795-9B52-4690-8791-4324086D86A9}" type="presOf" srcId="{079F9D32-8441-434C-9296-B63AA419B0D6}" destId="{8356AEE1-9AE3-4112-A50F-2D107C2F0B81}" srcOrd="1" destOrd="0" presId="urn:microsoft.com/office/officeart/2005/8/layout/list1"/>
    <dgm:cxn modelId="{525CE2C0-0C65-45DD-95B9-06EF03C64760}" type="presOf" srcId="{2CAF3B6D-CEAA-4BCF-AA56-2167D7898274}" destId="{4E32636A-FFE4-4804-97A8-AD6FDCFFB790}" srcOrd="1" destOrd="0" presId="urn:microsoft.com/office/officeart/2005/8/layout/list1"/>
    <dgm:cxn modelId="{C069E5FE-A9FC-4159-86F5-CC0987EDD155}" type="presOf" srcId="{2A996FD6-E877-4138-AD82-221DB86B7A2A}" destId="{D6E93DEC-705D-42CC-A37A-E86F185CF461}" srcOrd="0" destOrd="0" presId="urn:microsoft.com/office/officeart/2005/8/layout/list1"/>
    <dgm:cxn modelId="{850573B8-CE79-41B6-A8BD-D703464725EF}" srcId="{0341310B-5F97-47E0-AED0-46C4995888E2}" destId="{2CAF3B6D-CEAA-4BCF-AA56-2167D7898274}" srcOrd="2" destOrd="0" parTransId="{AA921B66-1014-43C6-99AF-E7CA454D27A4}" sibTransId="{05653C41-F08B-42ED-A0A5-EB6B65362A2F}"/>
    <dgm:cxn modelId="{E01B592B-7559-48D0-A1B3-03DCB017FA15}" srcId="{0341310B-5F97-47E0-AED0-46C4995888E2}" destId="{079F9D32-8441-434C-9296-B63AA419B0D6}" srcOrd="1" destOrd="0" parTransId="{C0763199-5573-4CCD-909E-8A774DCD41B8}" sibTransId="{2B211A8F-C46E-4B0B-92EC-0B2BCDDFEB7A}"/>
    <dgm:cxn modelId="{67E383D3-DEA2-4C67-8FF1-5412B2A20E66}" type="presOf" srcId="{0341310B-5F97-47E0-AED0-46C4995888E2}" destId="{7CA98A8F-333A-42F4-8325-C7EB8AC70258}" srcOrd="0" destOrd="0" presId="urn:microsoft.com/office/officeart/2005/8/layout/list1"/>
    <dgm:cxn modelId="{E3DEF5A6-92F4-4137-A55B-0C05F3B544EA}" srcId="{0341310B-5F97-47E0-AED0-46C4995888E2}" destId="{2A996FD6-E877-4138-AD82-221DB86B7A2A}" srcOrd="0" destOrd="0" parTransId="{78192E33-C07A-4731-A785-62C8583D466B}" sibTransId="{7436D679-A683-4755-9B3B-A6B2843F9213}"/>
    <dgm:cxn modelId="{27DE80E5-B531-4116-9FCE-CFF81D63A074}" type="presParOf" srcId="{7CA98A8F-333A-42F4-8325-C7EB8AC70258}" destId="{20985107-700E-491F-BFED-47088EA6B809}" srcOrd="0" destOrd="0" presId="urn:microsoft.com/office/officeart/2005/8/layout/list1"/>
    <dgm:cxn modelId="{27406696-0E10-44F8-AC80-F113C4969594}" type="presParOf" srcId="{20985107-700E-491F-BFED-47088EA6B809}" destId="{D6E93DEC-705D-42CC-A37A-E86F185CF461}" srcOrd="0" destOrd="0" presId="urn:microsoft.com/office/officeart/2005/8/layout/list1"/>
    <dgm:cxn modelId="{26619ACD-BFF1-4399-AB4A-37384605B898}" type="presParOf" srcId="{20985107-700E-491F-BFED-47088EA6B809}" destId="{50807F9D-6AF7-4A1E-B273-5AD5D9892360}" srcOrd="1" destOrd="0" presId="urn:microsoft.com/office/officeart/2005/8/layout/list1"/>
    <dgm:cxn modelId="{7068D268-F2C3-45DC-8428-E08F188F9261}" type="presParOf" srcId="{7CA98A8F-333A-42F4-8325-C7EB8AC70258}" destId="{ECC0AB30-4627-4FF3-8CE2-7409242333E8}" srcOrd="1" destOrd="0" presId="urn:microsoft.com/office/officeart/2005/8/layout/list1"/>
    <dgm:cxn modelId="{10E982C5-25C2-4BBF-B152-1446CB94D0E9}" type="presParOf" srcId="{7CA98A8F-333A-42F4-8325-C7EB8AC70258}" destId="{CA86F513-FE36-4650-976B-FCA7C69EB85C}" srcOrd="2" destOrd="0" presId="urn:microsoft.com/office/officeart/2005/8/layout/list1"/>
    <dgm:cxn modelId="{4925F5A1-4C69-4F47-8587-6DE234E0671F}" type="presParOf" srcId="{7CA98A8F-333A-42F4-8325-C7EB8AC70258}" destId="{09E86BDE-98F8-4A1A-A75E-A453A5260018}" srcOrd="3" destOrd="0" presId="urn:microsoft.com/office/officeart/2005/8/layout/list1"/>
    <dgm:cxn modelId="{7534371D-40DB-4D54-9AAC-5AA33BB70685}" type="presParOf" srcId="{7CA98A8F-333A-42F4-8325-C7EB8AC70258}" destId="{A5691649-46D9-4349-BA63-7100A6AB3DB1}" srcOrd="4" destOrd="0" presId="urn:microsoft.com/office/officeart/2005/8/layout/list1"/>
    <dgm:cxn modelId="{7518A30A-9200-43E0-975E-04D8A2A6F353}" type="presParOf" srcId="{A5691649-46D9-4349-BA63-7100A6AB3DB1}" destId="{3863F953-73D4-474B-BB59-1502731BEF97}" srcOrd="0" destOrd="0" presId="urn:microsoft.com/office/officeart/2005/8/layout/list1"/>
    <dgm:cxn modelId="{63232D01-9232-4152-9169-F8F261865926}" type="presParOf" srcId="{A5691649-46D9-4349-BA63-7100A6AB3DB1}" destId="{8356AEE1-9AE3-4112-A50F-2D107C2F0B81}" srcOrd="1" destOrd="0" presId="urn:microsoft.com/office/officeart/2005/8/layout/list1"/>
    <dgm:cxn modelId="{4E1DAB6E-2C70-4B53-8103-65FA5C413761}" type="presParOf" srcId="{7CA98A8F-333A-42F4-8325-C7EB8AC70258}" destId="{FA134559-DEB9-4E52-9C8D-5083F9CACD50}" srcOrd="5" destOrd="0" presId="urn:microsoft.com/office/officeart/2005/8/layout/list1"/>
    <dgm:cxn modelId="{C09EBA83-D638-4DDB-A275-198EB49552C4}" type="presParOf" srcId="{7CA98A8F-333A-42F4-8325-C7EB8AC70258}" destId="{5F9F4BF3-DF89-4D72-A74C-E2EEB749F163}" srcOrd="6" destOrd="0" presId="urn:microsoft.com/office/officeart/2005/8/layout/list1"/>
    <dgm:cxn modelId="{07E94CA1-2E1A-4466-B87E-2A0E80E8E0B9}" type="presParOf" srcId="{7CA98A8F-333A-42F4-8325-C7EB8AC70258}" destId="{BF8DC096-749A-48B0-8286-D94C71BC1571}" srcOrd="7" destOrd="0" presId="urn:microsoft.com/office/officeart/2005/8/layout/list1"/>
    <dgm:cxn modelId="{972E17A8-E0BD-4577-909F-47FE1E40CE8C}" type="presParOf" srcId="{7CA98A8F-333A-42F4-8325-C7EB8AC70258}" destId="{4381D406-0F10-4BA3-AB92-24362727CA21}" srcOrd="8" destOrd="0" presId="urn:microsoft.com/office/officeart/2005/8/layout/list1"/>
    <dgm:cxn modelId="{B2E6655D-7F03-4379-ADEA-E8A5903CBBF7}" type="presParOf" srcId="{4381D406-0F10-4BA3-AB92-24362727CA21}" destId="{56A86B6D-6ECE-4C48-8530-5731086F5489}" srcOrd="0" destOrd="0" presId="urn:microsoft.com/office/officeart/2005/8/layout/list1"/>
    <dgm:cxn modelId="{D1925837-F7A4-4E5F-B7E3-2D46B59FD3E6}" type="presParOf" srcId="{4381D406-0F10-4BA3-AB92-24362727CA21}" destId="{4E32636A-FFE4-4804-97A8-AD6FDCFFB790}" srcOrd="1" destOrd="0" presId="urn:microsoft.com/office/officeart/2005/8/layout/list1"/>
    <dgm:cxn modelId="{D2353A8C-3648-4DFD-A340-488047385498}" type="presParOf" srcId="{7CA98A8F-333A-42F4-8325-C7EB8AC70258}" destId="{41D53EAA-C8D7-4E79-BCA4-5BB12A3D2DDA}" srcOrd="9" destOrd="0" presId="urn:microsoft.com/office/officeart/2005/8/layout/list1"/>
    <dgm:cxn modelId="{F15F2D54-2B40-4662-911E-5AD44700D759}" type="presParOf" srcId="{7CA98A8F-333A-42F4-8325-C7EB8AC70258}" destId="{9B0863DC-FB74-4CAC-BD7D-B96415C0C1D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9C821D-3633-4034-8224-3D0843C75163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B7F365-7062-4BF7-AA36-B02BE120C247}">
      <dgm:prSet phldrT="[Текст]"/>
      <dgm:spPr/>
      <dgm:t>
        <a:bodyPr/>
        <a:lstStyle/>
        <a:p>
          <a:r>
            <a:rPr lang="ru-RU" dirty="0" smtClean="0"/>
            <a:t>Внеурочная модель</a:t>
          </a:r>
          <a:endParaRPr lang="ru-RU" dirty="0"/>
        </a:p>
      </dgm:t>
    </dgm:pt>
    <dgm:pt modelId="{781FAD6D-17F6-402C-A56B-25AE4B24E4CB}" type="parTrans" cxnId="{5D477EBA-EAD7-4ACC-8064-452A096788BA}">
      <dgm:prSet/>
      <dgm:spPr/>
      <dgm:t>
        <a:bodyPr/>
        <a:lstStyle/>
        <a:p>
          <a:endParaRPr lang="ru-RU"/>
        </a:p>
      </dgm:t>
    </dgm:pt>
    <dgm:pt modelId="{FC66ADBF-03AF-44BE-93AD-9FCA6D608A4B}" type="sibTrans" cxnId="{5D477EBA-EAD7-4ACC-8064-452A096788BA}">
      <dgm:prSet/>
      <dgm:spPr/>
      <dgm:t>
        <a:bodyPr/>
        <a:lstStyle/>
        <a:p>
          <a:endParaRPr lang="ru-RU"/>
        </a:p>
      </dgm:t>
    </dgm:pt>
    <dgm:pt modelId="{CD96E0BE-CB3E-4053-8DD0-0F447C2E7FB4}">
      <dgm:prSet phldrT="[Текст]"/>
      <dgm:spPr/>
      <dgm:t>
        <a:bodyPr/>
        <a:lstStyle/>
        <a:p>
          <a:r>
            <a:rPr lang="ru-RU" dirty="0" smtClean="0"/>
            <a:t>Проектная форма</a:t>
          </a:r>
          <a:endParaRPr lang="ru-RU" dirty="0"/>
        </a:p>
      </dgm:t>
    </dgm:pt>
    <dgm:pt modelId="{A44B4962-BC1D-4E4E-85FE-EF0095B6B4D5}" type="parTrans" cxnId="{48710498-2796-49DF-8D9B-DB5C1FC7F4C8}">
      <dgm:prSet/>
      <dgm:spPr/>
      <dgm:t>
        <a:bodyPr/>
        <a:lstStyle/>
        <a:p>
          <a:endParaRPr lang="ru-RU"/>
        </a:p>
      </dgm:t>
    </dgm:pt>
    <dgm:pt modelId="{E9EC0099-7D38-421A-859C-760DF07675BF}" type="sibTrans" cxnId="{48710498-2796-49DF-8D9B-DB5C1FC7F4C8}">
      <dgm:prSet/>
      <dgm:spPr/>
      <dgm:t>
        <a:bodyPr/>
        <a:lstStyle/>
        <a:p>
          <a:endParaRPr lang="ru-RU"/>
        </a:p>
      </dgm:t>
    </dgm:pt>
    <dgm:pt modelId="{28418427-0F4B-4C2D-B319-15D76C6D4468}" type="pres">
      <dgm:prSet presAssocID="{1B9C821D-3633-4034-8224-3D0843C7516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29699E-F6EE-4082-98FF-92ABA96F0CD8}" type="pres">
      <dgm:prSet presAssocID="{77B7F365-7062-4BF7-AA36-B02BE120C247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2E49CB-BF95-42C0-AA1B-FB0E686F83C0}" type="pres">
      <dgm:prSet presAssocID="{CD96E0BE-CB3E-4053-8DD0-0F447C2E7FB4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F12D97-2274-4B0B-AB26-3243B60D9347}" type="presOf" srcId="{77B7F365-7062-4BF7-AA36-B02BE120C247}" destId="{5A29699E-F6EE-4082-98FF-92ABA96F0CD8}" srcOrd="0" destOrd="0" presId="urn:microsoft.com/office/officeart/2005/8/layout/arrow5"/>
    <dgm:cxn modelId="{5D477EBA-EAD7-4ACC-8064-452A096788BA}" srcId="{1B9C821D-3633-4034-8224-3D0843C75163}" destId="{77B7F365-7062-4BF7-AA36-B02BE120C247}" srcOrd="0" destOrd="0" parTransId="{781FAD6D-17F6-402C-A56B-25AE4B24E4CB}" sibTransId="{FC66ADBF-03AF-44BE-93AD-9FCA6D608A4B}"/>
    <dgm:cxn modelId="{C64481EC-F5C1-4B54-90B2-E3285A279ED0}" type="presOf" srcId="{1B9C821D-3633-4034-8224-3D0843C75163}" destId="{28418427-0F4B-4C2D-B319-15D76C6D4468}" srcOrd="0" destOrd="0" presId="urn:microsoft.com/office/officeart/2005/8/layout/arrow5"/>
    <dgm:cxn modelId="{48710498-2796-49DF-8D9B-DB5C1FC7F4C8}" srcId="{1B9C821D-3633-4034-8224-3D0843C75163}" destId="{CD96E0BE-CB3E-4053-8DD0-0F447C2E7FB4}" srcOrd="1" destOrd="0" parTransId="{A44B4962-BC1D-4E4E-85FE-EF0095B6B4D5}" sibTransId="{E9EC0099-7D38-421A-859C-760DF07675BF}"/>
    <dgm:cxn modelId="{3BCB81D0-77E1-495F-88BC-6C5C65616D82}" type="presOf" srcId="{CD96E0BE-CB3E-4053-8DD0-0F447C2E7FB4}" destId="{F52E49CB-BF95-42C0-AA1B-FB0E686F83C0}" srcOrd="0" destOrd="0" presId="urn:microsoft.com/office/officeart/2005/8/layout/arrow5"/>
    <dgm:cxn modelId="{A06D9B55-7DFE-465B-8136-8FDA7FBAE0CD}" type="presParOf" srcId="{28418427-0F4B-4C2D-B319-15D76C6D4468}" destId="{5A29699E-F6EE-4082-98FF-92ABA96F0CD8}" srcOrd="0" destOrd="0" presId="urn:microsoft.com/office/officeart/2005/8/layout/arrow5"/>
    <dgm:cxn modelId="{A4323C10-A882-4367-BAAE-8CD53F378809}" type="presParOf" srcId="{28418427-0F4B-4C2D-B319-15D76C6D4468}" destId="{F52E49CB-BF95-42C0-AA1B-FB0E686F83C0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992612-A2AD-4DA4-B3B1-A22E588EA27A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6464AE70-0EBA-494B-BAC3-CB682B7B7E0B}">
      <dgm:prSet phldrT="[Текст]"/>
      <dgm:spPr/>
      <dgm:t>
        <a:bodyPr/>
        <a:lstStyle/>
        <a:p>
          <a:r>
            <a:rPr lang="ru-RU" dirty="0" smtClean="0"/>
            <a:t>учебный материал разбит на модули</a:t>
          </a:r>
          <a:endParaRPr lang="ru-RU" dirty="0"/>
        </a:p>
      </dgm:t>
    </dgm:pt>
    <dgm:pt modelId="{4A554884-2D08-40E3-A939-0A342D503C15}" type="parTrans" cxnId="{46738915-2945-4FB2-BE11-3832FBC610AB}">
      <dgm:prSet/>
      <dgm:spPr/>
      <dgm:t>
        <a:bodyPr/>
        <a:lstStyle/>
        <a:p>
          <a:endParaRPr lang="ru-RU"/>
        </a:p>
      </dgm:t>
    </dgm:pt>
    <dgm:pt modelId="{9EA4EC8C-D0CE-4102-B1EA-835339524ED8}" type="sibTrans" cxnId="{46738915-2945-4FB2-BE11-3832FBC610AB}">
      <dgm:prSet/>
      <dgm:spPr/>
      <dgm:t>
        <a:bodyPr/>
        <a:lstStyle/>
        <a:p>
          <a:endParaRPr lang="ru-RU"/>
        </a:p>
      </dgm:t>
    </dgm:pt>
    <dgm:pt modelId="{40ECC2EA-72E9-4CAA-8A56-0FF9AB8F93E8}">
      <dgm:prSet phldrT="[Текст]"/>
      <dgm:spPr/>
      <dgm:t>
        <a:bodyPr/>
        <a:lstStyle/>
        <a:p>
          <a:r>
            <a:rPr lang="ru-RU" dirty="0" smtClean="0"/>
            <a:t>Различные формы презентации учебных достижений</a:t>
          </a:r>
          <a:endParaRPr lang="ru-RU" dirty="0"/>
        </a:p>
      </dgm:t>
    </dgm:pt>
    <dgm:pt modelId="{834D5E31-FCC4-4AA5-B27D-04707F22A922}" type="parTrans" cxnId="{28BF4535-1ED3-4502-8683-0F8FE333B520}">
      <dgm:prSet/>
      <dgm:spPr/>
      <dgm:t>
        <a:bodyPr/>
        <a:lstStyle/>
        <a:p>
          <a:endParaRPr lang="ru-RU"/>
        </a:p>
      </dgm:t>
    </dgm:pt>
    <dgm:pt modelId="{786C6600-2E86-4B07-B10A-33711ECE1221}" type="sibTrans" cxnId="{28BF4535-1ED3-4502-8683-0F8FE333B520}">
      <dgm:prSet/>
      <dgm:spPr/>
      <dgm:t>
        <a:bodyPr/>
        <a:lstStyle/>
        <a:p>
          <a:endParaRPr lang="ru-RU"/>
        </a:p>
      </dgm:t>
    </dgm:pt>
    <dgm:pt modelId="{5765959E-F35B-4258-88EE-E1620D790AD7}">
      <dgm:prSet phldrT="[Текст]"/>
      <dgm:spPr/>
      <dgm:t>
        <a:bodyPr/>
        <a:lstStyle/>
        <a:p>
          <a:r>
            <a:rPr lang="ru-RU" dirty="0" smtClean="0"/>
            <a:t>Логика изучения материала</a:t>
          </a:r>
          <a:endParaRPr lang="ru-RU" dirty="0"/>
        </a:p>
      </dgm:t>
    </dgm:pt>
    <dgm:pt modelId="{C947B26A-2CE4-4444-A0A3-F41FB492F619}" type="parTrans" cxnId="{4028C310-A6D4-4505-A44D-B7DBB9684871}">
      <dgm:prSet/>
      <dgm:spPr/>
      <dgm:t>
        <a:bodyPr/>
        <a:lstStyle/>
        <a:p>
          <a:endParaRPr lang="ru-RU"/>
        </a:p>
      </dgm:t>
    </dgm:pt>
    <dgm:pt modelId="{C539A755-7D06-49A4-A2D1-5593318E11D0}" type="sibTrans" cxnId="{4028C310-A6D4-4505-A44D-B7DBB9684871}">
      <dgm:prSet/>
      <dgm:spPr/>
      <dgm:t>
        <a:bodyPr/>
        <a:lstStyle/>
        <a:p>
          <a:endParaRPr lang="ru-RU"/>
        </a:p>
      </dgm:t>
    </dgm:pt>
    <dgm:pt modelId="{1030E7A0-6274-4E2D-A828-C0FEFE465317}" type="pres">
      <dgm:prSet presAssocID="{FB992612-A2AD-4DA4-B3B1-A22E588EA27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E32C8A9-F32D-406D-9183-5FA0621CFD00}" type="pres">
      <dgm:prSet presAssocID="{6464AE70-0EBA-494B-BAC3-CB682B7B7E0B}" presName="gear1" presStyleLbl="node1" presStyleIdx="0" presStyleCnt="3" custLinFactNeighborX="-1515" custLinFactNeighborY="107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5057D-0652-46EF-B779-6E535DB2EFB2}" type="pres">
      <dgm:prSet presAssocID="{6464AE70-0EBA-494B-BAC3-CB682B7B7E0B}" presName="gear1srcNode" presStyleLbl="node1" presStyleIdx="0" presStyleCnt="3"/>
      <dgm:spPr/>
      <dgm:t>
        <a:bodyPr/>
        <a:lstStyle/>
        <a:p>
          <a:endParaRPr lang="ru-RU"/>
        </a:p>
      </dgm:t>
    </dgm:pt>
    <dgm:pt modelId="{82BE1616-FAB6-49EE-BA20-4ED978F64020}" type="pres">
      <dgm:prSet presAssocID="{6464AE70-0EBA-494B-BAC3-CB682B7B7E0B}" presName="gear1dstNode" presStyleLbl="node1" presStyleIdx="0" presStyleCnt="3"/>
      <dgm:spPr/>
      <dgm:t>
        <a:bodyPr/>
        <a:lstStyle/>
        <a:p>
          <a:endParaRPr lang="ru-RU"/>
        </a:p>
      </dgm:t>
    </dgm:pt>
    <dgm:pt modelId="{6E028FBE-57D5-4FE3-A576-512BE022A6C2}" type="pres">
      <dgm:prSet presAssocID="{40ECC2EA-72E9-4CAA-8A56-0FF9AB8F93E8}" presName="gear2" presStyleLbl="node1" presStyleIdx="1" presStyleCnt="3" custAng="410244" custScaleX="140910" custScaleY="127110" custLinFactNeighborX="-46646" custLinFactNeighborY="315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F62EB7-8747-4AD2-BAD7-4057E34F4D3C}" type="pres">
      <dgm:prSet presAssocID="{40ECC2EA-72E9-4CAA-8A56-0FF9AB8F93E8}" presName="gear2srcNode" presStyleLbl="node1" presStyleIdx="1" presStyleCnt="3"/>
      <dgm:spPr/>
      <dgm:t>
        <a:bodyPr/>
        <a:lstStyle/>
        <a:p>
          <a:endParaRPr lang="ru-RU"/>
        </a:p>
      </dgm:t>
    </dgm:pt>
    <dgm:pt modelId="{0BB606E6-090E-49EC-A8C4-F2388E1CC912}" type="pres">
      <dgm:prSet presAssocID="{40ECC2EA-72E9-4CAA-8A56-0FF9AB8F93E8}" presName="gear2dstNode" presStyleLbl="node1" presStyleIdx="1" presStyleCnt="3"/>
      <dgm:spPr/>
      <dgm:t>
        <a:bodyPr/>
        <a:lstStyle/>
        <a:p>
          <a:endParaRPr lang="ru-RU"/>
        </a:p>
      </dgm:t>
    </dgm:pt>
    <dgm:pt modelId="{37C33A1F-7C54-4596-A54F-5F02F5803168}" type="pres">
      <dgm:prSet presAssocID="{5765959E-F35B-4258-88EE-E1620D790AD7}" presName="gear3" presStyleLbl="node1" presStyleIdx="2" presStyleCnt="3" custScaleX="167743" custScaleY="156786" custLinFactNeighborX="23108" custLinFactNeighborY="-10109"/>
      <dgm:spPr/>
      <dgm:t>
        <a:bodyPr/>
        <a:lstStyle/>
        <a:p>
          <a:endParaRPr lang="ru-RU"/>
        </a:p>
      </dgm:t>
    </dgm:pt>
    <dgm:pt modelId="{AA756A78-9D5F-4083-BDDD-EAADEF88D008}" type="pres">
      <dgm:prSet presAssocID="{5765959E-F35B-4258-88EE-E1620D790AD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30387C-7E9A-4F14-A111-2B3DDB878AE2}" type="pres">
      <dgm:prSet presAssocID="{5765959E-F35B-4258-88EE-E1620D790AD7}" presName="gear3srcNode" presStyleLbl="node1" presStyleIdx="2" presStyleCnt="3"/>
      <dgm:spPr/>
      <dgm:t>
        <a:bodyPr/>
        <a:lstStyle/>
        <a:p>
          <a:endParaRPr lang="ru-RU"/>
        </a:p>
      </dgm:t>
    </dgm:pt>
    <dgm:pt modelId="{C7B4464B-773D-4A99-AFC6-38721D037928}" type="pres">
      <dgm:prSet presAssocID="{5765959E-F35B-4258-88EE-E1620D790AD7}" presName="gear3dstNode" presStyleLbl="node1" presStyleIdx="2" presStyleCnt="3"/>
      <dgm:spPr/>
      <dgm:t>
        <a:bodyPr/>
        <a:lstStyle/>
        <a:p>
          <a:endParaRPr lang="ru-RU"/>
        </a:p>
      </dgm:t>
    </dgm:pt>
    <dgm:pt modelId="{1A8D39E7-79A5-4CA6-97D7-F32774238CCE}" type="pres">
      <dgm:prSet presAssocID="{9EA4EC8C-D0CE-4102-B1EA-835339524ED8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B8D03FAD-86EE-4CD8-8E71-67E1216FE27E}" type="pres">
      <dgm:prSet presAssocID="{786C6600-2E86-4B07-B10A-33711ECE1221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FFA6FF65-9F06-4909-B46C-CF2CC5D09664}" type="pres">
      <dgm:prSet presAssocID="{C539A755-7D06-49A4-A2D1-5593318E11D0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837155FB-C881-4D54-80CD-BF779866503E}" type="presOf" srcId="{C539A755-7D06-49A4-A2D1-5593318E11D0}" destId="{FFA6FF65-9F06-4909-B46C-CF2CC5D09664}" srcOrd="0" destOrd="0" presId="urn:microsoft.com/office/officeart/2005/8/layout/gear1"/>
    <dgm:cxn modelId="{3A84E12D-D02E-4AC7-B5D3-1D93CCCA8A2B}" type="presOf" srcId="{6464AE70-0EBA-494B-BAC3-CB682B7B7E0B}" destId="{72E5057D-0652-46EF-B779-6E535DB2EFB2}" srcOrd="1" destOrd="0" presId="urn:microsoft.com/office/officeart/2005/8/layout/gear1"/>
    <dgm:cxn modelId="{4028C310-A6D4-4505-A44D-B7DBB9684871}" srcId="{FB992612-A2AD-4DA4-B3B1-A22E588EA27A}" destId="{5765959E-F35B-4258-88EE-E1620D790AD7}" srcOrd="2" destOrd="0" parTransId="{C947B26A-2CE4-4444-A0A3-F41FB492F619}" sibTransId="{C539A755-7D06-49A4-A2D1-5593318E11D0}"/>
    <dgm:cxn modelId="{6DB6B2F8-0FA6-4646-A63B-2DD5A4BD7A8C}" type="presOf" srcId="{786C6600-2E86-4B07-B10A-33711ECE1221}" destId="{B8D03FAD-86EE-4CD8-8E71-67E1216FE27E}" srcOrd="0" destOrd="0" presId="urn:microsoft.com/office/officeart/2005/8/layout/gear1"/>
    <dgm:cxn modelId="{8EC0B505-BC81-47CE-8C86-FE6F9B20A7C6}" type="presOf" srcId="{6464AE70-0EBA-494B-BAC3-CB682B7B7E0B}" destId="{CE32C8A9-F32D-406D-9183-5FA0621CFD00}" srcOrd="0" destOrd="0" presId="urn:microsoft.com/office/officeart/2005/8/layout/gear1"/>
    <dgm:cxn modelId="{07C1FBB5-5458-4784-8C32-A00BB8EC834E}" type="presOf" srcId="{40ECC2EA-72E9-4CAA-8A56-0FF9AB8F93E8}" destId="{8CF62EB7-8747-4AD2-BAD7-4057E34F4D3C}" srcOrd="1" destOrd="0" presId="urn:microsoft.com/office/officeart/2005/8/layout/gear1"/>
    <dgm:cxn modelId="{40B8E94E-C4D9-4E08-A5E8-430D4FC70470}" type="presOf" srcId="{9EA4EC8C-D0CE-4102-B1EA-835339524ED8}" destId="{1A8D39E7-79A5-4CA6-97D7-F32774238CCE}" srcOrd="0" destOrd="0" presId="urn:microsoft.com/office/officeart/2005/8/layout/gear1"/>
    <dgm:cxn modelId="{092F1D50-0263-43D9-B7E4-FDD352ADE26D}" type="presOf" srcId="{5765959E-F35B-4258-88EE-E1620D790AD7}" destId="{C7B4464B-773D-4A99-AFC6-38721D037928}" srcOrd="3" destOrd="0" presId="urn:microsoft.com/office/officeart/2005/8/layout/gear1"/>
    <dgm:cxn modelId="{28BF4535-1ED3-4502-8683-0F8FE333B520}" srcId="{FB992612-A2AD-4DA4-B3B1-A22E588EA27A}" destId="{40ECC2EA-72E9-4CAA-8A56-0FF9AB8F93E8}" srcOrd="1" destOrd="0" parTransId="{834D5E31-FCC4-4AA5-B27D-04707F22A922}" sibTransId="{786C6600-2E86-4B07-B10A-33711ECE1221}"/>
    <dgm:cxn modelId="{340C415A-8F02-439C-86AE-D74A047C7557}" type="presOf" srcId="{6464AE70-0EBA-494B-BAC3-CB682B7B7E0B}" destId="{82BE1616-FAB6-49EE-BA20-4ED978F64020}" srcOrd="2" destOrd="0" presId="urn:microsoft.com/office/officeart/2005/8/layout/gear1"/>
    <dgm:cxn modelId="{639A1F5D-AB4C-4ED9-A81B-BBD2A4BDC7F1}" type="presOf" srcId="{5765959E-F35B-4258-88EE-E1620D790AD7}" destId="{AA756A78-9D5F-4083-BDDD-EAADEF88D008}" srcOrd="1" destOrd="0" presId="urn:microsoft.com/office/officeart/2005/8/layout/gear1"/>
    <dgm:cxn modelId="{797E169B-8B87-46B2-BC6B-43B9231A0F2A}" type="presOf" srcId="{40ECC2EA-72E9-4CAA-8A56-0FF9AB8F93E8}" destId="{6E028FBE-57D5-4FE3-A576-512BE022A6C2}" srcOrd="0" destOrd="0" presId="urn:microsoft.com/office/officeart/2005/8/layout/gear1"/>
    <dgm:cxn modelId="{46738915-2945-4FB2-BE11-3832FBC610AB}" srcId="{FB992612-A2AD-4DA4-B3B1-A22E588EA27A}" destId="{6464AE70-0EBA-494B-BAC3-CB682B7B7E0B}" srcOrd="0" destOrd="0" parTransId="{4A554884-2D08-40E3-A939-0A342D503C15}" sibTransId="{9EA4EC8C-D0CE-4102-B1EA-835339524ED8}"/>
    <dgm:cxn modelId="{4D3206D1-1ECD-4397-A167-36EE8239DD6C}" type="presOf" srcId="{FB992612-A2AD-4DA4-B3B1-A22E588EA27A}" destId="{1030E7A0-6274-4E2D-A828-C0FEFE465317}" srcOrd="0" destOrd="0" presId="urn:microsoft.com/office/officeart/2005/8/layout/gear1"/>
    <dgm:cxn modelId="{69250A3F-B090-4DFB-B012-025BC1CC1FFD}" type="presOf" srcId="{40ECC2EA-72E9-4CAA-8A56-0FF9AB8F93E8}" destId="{0BB606E6-090E-49EC-A8C4-F2388E1CC912}" srcOrd="2" destOrd="0" presId="urn:microsoft.com/office/officeart/2005/8/layout/gear1"/>
    <dgm:cxn modelId="{DED4E0A9-EA32-45F1-829C-6A09B2BA412E}" type="presOf" srcId="{5765959E-F35B-4258-88EE-E1620D790AD7}" destId="{3930387C-7E9A-4F14-A111-2B3DDB878AE2}" srcOrd="2" destOrd="0" presId="urn:microsoft.com/office/officeart/2005/8/layout/gear1"/>
    <dgm:cxn modelId="{26E6CAD8-13CC-4A7C-8146-0753DC904545}" type="presOf" srcId="{5765959E-F35B-4258-88EE-E1620D790AD7}" destId="{37C33A1F-7C54-4596-A54F-5F02F5803168}" srcOrd="0" destOrd="0" presId="urn:microsoft.com/office/officeart/2005/8/layout/gear1"/>
    <dgm:cxn modelId="{64EA83CF-7F98-418E-A89D-256CF16951AB}" type="presParOf" srcId="{1030E7A0-6274-4E2D-A828-C0FEFE465317}" destId="{CE32C8A9-F32D-406D-9183-5FA0621CFD00}" srcOrd="0" destOrd="0" presId="urn:microsoft.com/office/officeart/2005/8/layout/gear1"/>
    <dgm:cxn modelId="{A809E2C6-E3B5-4FA2-8E9A-4A9BAC541279}" type="presParOf" srcId="{1030E7A0-6274-4E2D-A828-C0FEFE465317}" destId="{72E5057D-0652-46EF-B779-6E535DB2EFB2}" srcOrd="1" destOrd="0" presId="urn:microsoft.com/office/officeart/2005/8/layout/gear1"/>
    <dgm:cxn modelId="{CE9CAE59-5441-4405-9BC2-A9000BBECD4A}" type="presParOf" srcId="{1030E7A0-6274-4E2D-A828-C0FEFE465317}" destId="{82BE1616-FAB6-49EE-BA20-4ED978F64020}" srcOrd="2" destOrd="0" presId="urn:microsoft.com/office/officeart/2005/8/layout/gear1"/>
    <dgm:cxn modelId="{396E18A1-6446-40F8-8D5A-39DABA56A5E3}" type="presParOf" srcId="{1030E7A0-6274-4E2D-A828-C0FEFE465317}" destId="{6E028FBE-57D5-4FE3-A576-512BE022A6C2}" srcOrd="3" destOrd="0" presId="urn:microsoft.com/office/officeart/2005/8/layout/gear1"/>
    <dgm:cxn modelId="{F69A5BE6-7EB8-4AC8-9448-943210AD25D5}" type="presParOf" srcId="{1030E7A0-6274-4E2D-A828-C0FEFE465317}" destId="{8CF62EB7-8747-4AD2-BAD7-4057E34F4D3C}" srcOrd="4" destOrd="0" presId="urn:microsoft.com/office/officeart/2005/8/layout/gear1"/>
    <dgm:cxn modelId="{E098F9E5-90F4-41DD-90A0-241D720C446B}" type="presParOf" srcId="{1030E7A0-6274-4E2D-A828-C0FEFE465317}" destId="{0BB606E6-090E-49EC-A8C4-F2388E1CC912}" srcOrd="5" destOrd="0" presId="urn:microsoft.com/office/officeart/2005/8/layout/gear1"/>
    <dgm:cxn modelId="{7584B6A2-49A6-40CB-9E93-5E54F6BE1348}" type="presParOf" srcId="{1030E7A0-6274-4E2D-A828-C0FEFE465317}" destId="{37C33A1F-7C54-4596-A54F-5F02F5803168}" srcOrd="6" destOrd="0" presId="urn:microsoft.com/office/officeart/2005/8/layout/gear1"/>
    <dgm:cxn modelId="{421DD488-F914-4AF1-A2F8-BB96263F5837}" type="presParOf" srcId="{1030E7A0-6274-4E2D-A828-C0FEFE465317}" destId="{AA756A78-9D5F-4083-BDDD-EAADEF88D008}" srcOrd="7" destOrd="0" presId="urn:microsoft.com/office/officeart/2005/8/layout/gear1"/>
    <dgm:cxn modelId="{32F9DBFD-3EB1-4B62-AA88-DEAD4BD293D9}" type="presParOf" srcId="{1030E7A0-6274-4E2D-A828-C0FEFE465317}" destId="{3930387C-7E9A-4F14-A111-2B3DDB878AE2}" srcOrd="8" destOrd="0" presId="urn:microsoft.com/office/officeart/2005/8/layout/gear1"/>
    <dgm:cxn modelId="{D14301FB-2AB1-4E44-9F0D-6492D997816B}" type="presParOf" srcId="{1030E7A0-6274-4E2D-A828-C0FEFE465317}" destId="{C7B4464B-773D-4A99-AFC6-38721D037928}" srcOrd="9" destOrd="0" presId="urn:microsoft.com/office/officeart/2005/8/layout/gear1"/>
    <dgm:cxn modelId="{FB3878B0-ED9E-4B32-850B-1981E9E79819}" type="presParOf" srcId="{1030E7A0-6274-4E2D-A828-C0FEFE465317}" destId="{1A8D39E7-79A5-4CA6-97D7-F32774238CCE}" srcOrd="10" destOrd="0" presId="urn:microsoft.com/office/officeart/2005/8/layout/gear1"/>
    <dgm:cxn modelId="{1D4B5CAA-EBB7-4579-ADD8-C04DC4335F14}" type="presParOf" srcId="{1030E7A0-6274-4E2D-A828-C0FEFE465317}" destId="{B8D03FAD-86EE-4CD8-8E71-67E1216FE27E}" srcOrd="11" destOrd="0" presId="urn:microsoft.com/office/officeart/2005/8/layout/gear1"/>
    <dgm:cxn modelId="{944469F2-BA7C-45E7-BA2A-A53198D52330}" type="presParOf" srcId="{1030E7A0-6274-4E2D-A828-C0FEFE465317}" destId="{FFA6FF65-9F06-4909-B46C-CF2CC5D0966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F5F3F8-CCC9-49CD-A477-920D6D9A7C9A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D74CA1-4180-495D-927D-381EB742C416}">
      <dgm:prSet phldrT="[Текст]"/>
      <dgm:spPr/>
      <dgm:t>
        <a:bodyPr/>
        <a:lstStyle/>
        <a:p>
          <a:r>
            <a:rPr lang="ru-RU" dirty="0" smtClean="0"/>
            <a:t>По игровой технологии:</a:t>
          </a:r>
          <a:endParaRPr lang="ru-RU" dirty="0"/>
        </a:p>
      </dgm:t>
    </dgm:pt>
    <dgm:pt modelId="{0F3E637E-D508-443E-AF0F-79A77C6AF0A8}" type="parTrans" cxnId="{0B035C28-1AFC-4202-B8BF-7B7A16EEBE0A}">
      <dgm:prSet/>
      <dgm:spPr/>
      <dgm:t>
        <a:bodyPr/>
        <a:lstStyle/>
        <a:p>
          <a:endParaRPr lang="ru-RU"/>
        </a:p>
      </dgm:t>
    </dgm:pt>
    <dgm:pt modelId="{ADB8DC4F-4DEA-4E73-863A-9108FDB11B97}" type="sibTrans" cxnId="{0B035C28-1AFC-4202-B8BF-7B7A16EEBE0A}">
      <dgm:prSet/>
      <dgm:spPr/>
      <dgm:t>
        <a:bodyPr/>
        <a:lstStyle/>
        <a:p>
          <a:endParaRPr lang="ru-RU"/>
        </a:p>
      </dgm:t>
    </dgm:pt>
    <dgm:pt modelId="{EC9AAA12-61D5-4BE6-819A-B882696CBD61}">
      <dgm:prSet phldrT="[Текст]"/>
      <dgm:spPr/>
      <dgm:t>
        <a:bodyPr/>
        <a:lstStyle/>
        <a:p>
          <a:r>
            <a:rPr lang="ru-RU" dirty="0" smtClean="0"/>
            <a:t>настольные</a:t>
          </a:r>
          <a:endParaRPr lang="ru-RU" dirty="0"/>
        </a:p>
      </dgm:t>
    </dgm:pt>
    <dgm:pt modelId="{7DA8DFF5-348D-4C20-8B5E-C2702204D23C}" type="parTrans" cxnId="{A708DD67-FE21-4973-8067-648BA0566367}">
      <dgm:prSet/>
      <dgm:spPr/>
      <dgm:t>
        <a:bodyPr/>
        <a:lstStyle/>
        <a:p>
          <a:endParaRPr lang="ru-RU"/>
        </a:p>
      </dgm:t>
    </dgm:pt>
    <dgm:pt modelId="{E92ACDBC-9C4A-4613-A23F-0BF3AC4D61C4}" type="sibTrans" cxnId="{A708DD67-FE21-4973-8067-648BA0566367}">
      <dgm:prSet/>
      <dgm:spPr/>
      <dgm:t>
        <a:bodyPr/>
        <a:lstStyle/>
        <a:p>
          <a:endParaRPr lang="ru-RU"/>
        </a:p>
      </dgm:t>
    </dgm:pt>
    <dgm:pt modelId="{47845523-B885-456A-976A-0D6360F5EA54}">
      <dgm:prSet phldrT="[Текст]"/>
      <dgm:spPr/>
      <dgm:t>
        <a:bodyPr/>
        <a:lstStyle/>
        <a:p>
          <a:r>
            <a:rPr lang="ru-RU" dirty="0" smtClean="0"/>
            <a:t>Деловые</a:t>
          </a:r>
          <a:endParaRPr lang="ru-RU" dirty="0"/>
        </a:p>
      </dgm:t>
    </dgm:pt>
    <dgm:pt modelId="{65803F06-D20E-44FC-A0A4-1006AE68F2BF}" type="parTrans" cxnId="{564ED85F-7119-42C7-8403-4F756E35BC2E}">
      <dgm:prSet/>
      <dgm:spPr/>
      <dgm:t>
        <a:bodyPr/>
        <a:lstStyle/>
        <a:p>
          <a:endParaRPr lang="ru-RU"/>
        </a:p>
      </dgm:t>
    </dgm:pt>
    <dgm:pt modelId="{67EBA6F0-84F3-42A5-8BB4-7F3023644B38}" type="sibTrans" cxnId="{564ED85F-7119-42C7-8403-4F756E35BC2E}">
      <dgm:prSet/>
      <dgm:spPr/>
      <dgm:t>
        <a:bodyPr/>
        <a:lstStyle/>
        <a:p>
          <a:endParaRPr lang="ru-RU"/>
        </a:p>
      </dgm:t>
    </dgm:pt>
    <dgm:pt modelId="{E9D957F6-D718-403C-A0F8-D01E3427574F}">
      <dgm:prSet phldrT="[Текст]"/>
      <dgm:spPr/>
      <dgm:t>
        <a:bodyPr/>
        <a:lstStyle/>
        <a:p>
          <a:r>
            <a:rPr lang="ru-RU" dirty="0" smtClean="0"/>
            <a:t>Имитационно-ролевые </a:t>
          </a:r>
          <a:endParaRPr lang="ru-RU" dirty="0"/>
        </a:p>
      </dgm:t>
    </dgm:pt>
    <dgm:pt modelId="{F5CAC5F8-450C-4AFA-A150-7F85AEAE888D}" type="parTrans" cxnId="{197FE5B0-CDBA-48DF-AD02-1D445F3435B1}">
      <dgm:prSet/>
      <dgm:spPr/>
      <dgm:t>
        <a:bodyPr/>
        <a:lstStyle/>
        <a:p>
          <a:endParaRPr lang="ru-RU"/>
        </a:p>
      </dgm:t>
    </dgm:pt>
    <dgm:pt modelId="{52A962FB-0B13-42FE-9B7E-28410E60A443}" type="sibTrans" cxnId="{197FE5B0-CDBA-48DF-AD02-1D445F3435B1}">
      <dgm:prSet/>
      <dgm:spPr/>
      <dgm:t>
        <a:bodyPr/>
        <a:lstStyle/>
        <a:p>
          <a:endParaRPr lang="ru-RU"/>
        </a:p>
      </dgm:t>
    </dgm:pt>
    <dgm:pt modelId="{3384A430-6DC5-4453-A041-E95376522413}">
      <dgm:prSet phldrT="[Текст]"/>
      <dgm:spPr/>
      <dgm:t>
        <a:bodyPr/>
        <a:lstStyle/>
        <a:p>
          <a:r>
            <a:rPr lang="ru-RU" dirty="0" smtClean="0"/>
            <a:t>Интеллектуальные</a:t>
          </a:r>
          <a:endParaRPr lang="ru-RU" dirty="0"/>
        </a:p>
      </dgm:t>
    </dgm:pt>
    <dgm:pt modelId="{606F6B91-88D1-49A9-A085-5C0F5903CC03}" type="parTrans" cxnId="{E1752487-EF74-4CA3-8CB6-6C39E1BF0900}">
      <dgm:prSet/>
      <dgm:spPr/>
      <dgm:t>
        <a:bodyPr/>
        <a:lstStyle/>
        <a:p>
          <a:endParaRPr lang="ru-RU"/>
        </a:p>
      </dgm:t>
    </dgm:pt>
    <dgm:pt modelId="{E4AB8241-C8C5-42A0-8609-1F93F6A1769B}" type="sibTrans" cxnId="{E1752487-EF74-4CA3-8CB6-6C39E1BF0900}">
      <dgm:prSet/>
      <dgm:spPr/>
      <dgm:t>
        <a:bodyPr/>
        <a:lstStyle/>
        <a:p>
          <a:endParaRPr lang="ru-RU"/>
        </a:p>
      </dgm:t>
    </dgm:pt>
    <dgm:pt modelId="{4E010EBD-FD65-4999-A13B-EAEDB34C2FA3}" type="pres">
      <dgm:prSet presAssocID="{E9F5F3F8-CCC9-49CD-A477-920D6D9A7C9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A231A3-3313-441B-B9BB-F249C605C099}" type="pres">
      <dgm:prSet presAssocID="{E9F5F3F8-CCC9-49CD-A477-920D6D9A7C9A}" presName="radial" presStyleCnt="0">
        <dgm:presLayoutVars>
          <dgm:animLvl val="ctr"/>
        </dgm:presLayoutVars>
      </dgm:prSet>
      <dgm:spPr/>
    </dgm:pt>
    <dgm:pt modelId="{4AAFD800-9104-4CB9-AAC7-86CF9D3192E9}" type="pres">
      <dgm:prSet presAssocID="{52D74CA1-4180-495D-927D-381EB742C416}" presName="centerShape" presStyleLbl="vennNode1" presStyleIdx="0" presStyleCnt="5" custScaleX="89110" custScaleY="85130" custLinFactNeighborX="1521" custLinFactNeighborY="-25332"/>
      <dgm:spPr/>
      <dgm:t>
        <a:bodyPr/>
        <a:lstStyle/>
        <a:p>
          <a:endParaRPr lang="ru-RU"/>
        </a:p>
      </dgm:t>
    </dgm:pt>
    <dgm:pt modelId="{479E4222-226E-4163-B8D8-878AED4F7262}" type="pres">
      <dgm:prSet presAssocID="{EC9AAA12-61D5-4BE6-819A-B882696CBD61}" presName="node" presStyleLbl="vennNode1" presStyleIdx="1" presStyleCnt="5" custScaleX="134624" custScaleY="127250" custRadScaleRad="184352" custRadScaleInc="132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B52DD6-E47D-4CFB-91B0-32AE5470D909}" type="pres">
      <dgm:prSet presAssocID="{47845523-B885-456A-976A-0D6360F5EA54}" presName="node" presStyleLbl="vennNode1" presStyleIdx="2" presStyleCnt="5" custScaleX="136180" custScaleY="129928" custRadScaleRad="107786" custRadScaleInc="64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62B63A-F980-4016-9419-E112A09823C1}" type="pres">
      <dgm:prSet presAssocID="{E9D957F6-D718-403C-A0F8-D01E3427574F}" presName="node" presStyleLbl="vennNode1" presStyleIdx="3" presStyleCnt="5" custScaleX="134624" custScaleY="125199" custRadScaleRad="98538" custRadScaleInc="32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F581A7-E9CD-4FE5-859B-1FA27DC3E718}" type="pres">
      <dgm:prSet presAssocID="{3384A430-6DC5-4453-A041-E95376522413}" presName="node" presStyleLbl="vennNode1" presStyleIdx="4" presStyleCnt="5" custScaleX="135604" custScaleY="127773" custRadScaleRad="179246" custRadScaleInc="-321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99B612-D34E-456B-B8E2-5C30C94628AA}" type="presOf" srcId="{52D74CA1-4180-495D-927D-381EB742C416}" destId="{4AAFD800-9104-4CB9-AAC7-86CF9D3192E9}" srcOrd="0" destOrd="0" presId="urn:microsoft.com/office/officeart/2005/8/layout/radial3"/>
    <dgm:cxn modelId="{B7419C63-16C8-40BD-A6EF-05165A93886B}" type="presOf" srcId="{E9F5F3F8-CCC9-49CD-A477-920D6D9A7C9A}" destId="{4E010EBD-FD65-4999-A13B-EAEDB34C2FA3}" srcOrd="0" destOrd="0" presId="urn:microsoft.com/office/officeart/2005/8/layout/radial3"/>
    <dgm:cxn modelId="{BA7A935E-8981-4F18-9FFE-6EAE9A0B1205}" type="presOf" srcId="{E9D957F6-D718-403C-A0F8-D01E3427574F}" destId="{5F62B63A-F980-4016-9419-E112A09823C1}" srcOrd="0" destOrd="0" presId="urn:microsoft.com/office/officeart/2005/8/layout/radial3"/>
    <dgm:cxn modelId="{564ED85F-7119-42C7-8403-4F756E35BC2E}" srcId="{52D74CA1-4180-495D-927D-381EB742C416}" destId="{47845523-B885-456A-976A-0D6360F5EA54}" srcOrd="1" destOrd="0" parTransId="{65803F06-D20E-44FC-A0A4-1006AE68F2BF}" sibTransId="{67EBA6F0-84F3-42A5-8BB4-7F3023644B38}"/>
    <dgm:cxn modelId="{B1B35C56-D8C7-4669-9FDD-172B59CCA564}" type="presOf" srcId="{3384A430-6DC5-4453-A041-E95376522413}" destId="{3AF581A7-E9CD-4FE5-859B-1FA27DC3E718}" srcOrd="0" destOrd="0" presId="urn:microsoft.com/office/officeart/2005/8/layout/radial3"/>
    <dgm:cxn modelId="{E1752487-EF74-4CA3-8CB6-6C39E1BF0900}" srcId="{52D74CA1-4180-495D-927D-381EB742C416}" destId="{3384A430-6DC5-4453-A041-E95376522413}" srcOrd="3" destOrd="0" parTransId="{606F6B91-88D1-49A9-A085-5C0F5903CC03}" sibTransId="{E4AB8241-C8C5-42A0-8609-1F93F6A1769B}"/>
    <dgm:cxn modelId="{197FE5B0-CDBA-48DF-AD02-1D445F3435B1}" srcId="{52D74CA1-4180-495D-927D-381EB742C416}" destId="{E9D957F6-D718-403C-A0F8-D01E3427574F}" srcOrd="2" destOrd="0" parTransId="{F5CAC5F8-450C-4AFA-A150-7F85AEAE888D}" sibTransId="{52A962FB-0B13-42FE-9B7E-28410E60A443}"/>
    <dgm:cxn modelId="{E8DC0B54-4774-45B5-B454-BDA64354CAA1}" type="presOf" srcId="{EC9AAA12-61D5-4BE6-819A-B882696CBD61}" destId="{479E4222-226E-4163-B8D8-878AED4F7262}" srcOrd="0" destOrd="0" presId="urn:microsoft.com/office/officeart/2005/8/layout/radial3"/>
    <dgm:cxn modelId="{A708DD67-FE21-4973-8067-648BA0566367}" srcId="{52D74CA1-4180-495D-927D-381EB742C416}" destId="{EC9AAA12-61D5-4BE6-819A-B882696CBD61}" srcOrd="0" destOrd="0" parTransId="{7DA8DFF5-348D-4C20-8B5E-C2702204D23C}" sibTransId="{E92ACDBC-9C4A-4613-A23F-0BF3AC4D61C4}"/>
    <dgm:cxn modelId="{0B035C28-1AFC-4202-B8BF-7B7A16EEBE0A}" srcId="{E9F5F3F8-CCC9-49CD-A477-920D6D9A7C9A}" destId="{52D74CA1-4180-495D-927D-381EB742C416}" srcOrd="0" destOrd="0" parTransId="{0F3E637E-D508-443E-AF0F-79A77C6AF0A8}" sibTransId="{ADB8DC4F-4DEA-4E73-863A-9108FDB11B97}"/>
    <dgm:cxn modelId="{9CCBFA4A-4D82-4F29-9C83-8133AD29C1C1}" type="presOf" srcId="{47845523-B885-456A-976A-0D6360F5EA54}" destId="{57B52DD6-E47D-4CFB-91B0-32AE5470D909}" srcOrd="0" destOrd="0" presId="urn:microsoft.com/office/officeart/2005/8/layout/radial3"/>
    <dgm:cxn modelId="{7EDA05B9-4A6C-4F5C-8B89-9E0B198AE3E3}" type="presParOf" srcId="{4E010EBD-FD65-4999-A13B-EAEDB34C2FA3}" destId="{63A231A3-3313-441B-B9BB-F249C605C099}" srcOrd="0" destOrd="0" presId="urn:microsoft.com/office/officeart/2005/8/layout/radial3"/>
    <dgm:cxn modelId="{D5D4734B-4372-4284-8887-574B6EDED6F3}" type="presParOf" srcId="{63A231A3-3313-441B-B9BB-F249C605C099}" destId="{4AAFD800-9104-4CB9-AAC7-86CF9D3192E9}" srcOrd="0" destOrd="0" presId="urn:microsoft.com/office/officeart/2005/8/layout/radial3"/>
    <dgm:cxn modelId="{6561C14A-01C9-4218-BF01-DB0E5E20E5D7}" type="presParOf" srcId="{63A231A3-3313-441B-B9BB-F249C605C099}" destId="{479E4222-226E-4163-B8D8-878AED4F7262}" srcOrd="1" destOrd="0" presId="urn:microsoft.com/office/officeart/2005/8/layout/radial3"/>
    <dgm:cxn modelId="{93C69D6A-F4B5-4959-93F0-0E624094FB98}" type="presParOf" srcId="{63A231A3-3313-441B-B9BB-F249C605C099}" destId="{57B52DD6-E47D-4CFB-91B0-32AE5470D909}" srcOrd="2" destOrd="0" presId="urn:microsoft.com/office/officeart/2005/8/layout/radial3"/>
    <dgm:cxn modelId="{E5B51382-6C31-4770-87C6-0839B4E971F8}" type="presParOf" srcId="{63A231A3-3313-441B-B9BB-F249C605C099}" destId="{5F62B63A-F980-4016-9419-E112A09823C1}" srcOrd="3" destOrd="0" presId="urn:microsoft.com/office/officeart/2005/8/layout/radial3"/>
    <dgm:cxn modelId="{E7CFE0AB-DF54-4693-BF17-E824CE3DC43E}" type="presParOf" srcId="{63A231A3-3313-441B-B9BB-F249C605C099}" destId="{3AF581A7-E9CD-4FE5-859B-1FA27DC3E718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7E7B12-CEA0-417A-9E97-1C904D36BB7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ACB4EF-2DB7-4B42-97B6-FF82B9880DFF}">
      <dgm:prSet phldrT="[Текст]"/>
      <dgm:spPr/>
      <dgm:t>
        <a:bodyPr/>
        <a:lstStyle/>
        <a:p>
          <a:r>
            <a:rPr lang="ru-RU" dirty="0" smtClean="0"/>
            <a:t>Целью обучения;</a:t>
          </a:r>
          <a:endParaRPr lang="ru-RU" dirty="0"/>
        </a:p>
      </dgm:t>
    </dgm:pt>
    <dgm:pt modelId="{A936BB18-7090-4EDE-BA5F-D740EA1D6F6F}" type="parTrans" cxnId="{D7B0EF59-9725-44F9-9D34-C108606C1B0C}">
      <dgm:prSet/>
      <dgm:spPr/>
      <dgm:t>
        <a:bodyPr/>
        <a:lstStyle/>
        <a:p>
          <a:endParaRPr lang="ru-RU"/>
        </a:p>
      </dgm:t>
    </dgm:pt>
    <dgm:pt modelId="{D8BCCF37-D3CC-446A-B800-91ECA7AFB406}" type="sibTrans" cxnId="{D7B0EF59-9725-44F9-9D34-C108606C1B0C}">
      <dgm:prSet/>
      <dgm:spPr/>
      <dgm:t>
        <a:bodyPr/>
        <a:lstStyle/>
        <a:p>
          <a:endParaRPr lang="ru-RU"/>
        </a:p>
      </dgm:t>
    </dgm:pt>
    <dgm:pt modelId="{96413691-0250-43B1-9D57-F483E7A8204D}">
      <dgm:prSet phldrT="[Текст]"/>
      <dgm:spPr/>
      <dgm:t>
        <a:bodyPr/>
        <a:lstStyle/>
        <a:p>
          <a:r>
            <a:rPr lang="ru-RU" dirty="0" smtClean="0"/>
            <a:t>Способом усвоения учебного материала; </a:t>
          </a:r>
          <a:endParaRPr lang="ru-RU" dirty="0"/>
        </a:p>
      </dgm:t>
    </dgm:pt>
    <dgm:pt modelId="{A1AE48A7-EDC6-450B-86EB-AFE1766402A3}" type="parTrans" cxnId="{9AE30794-5355-4C88-8CEB-345B6907A68E}">
      <dgm:prSet/>
      <dgm:spPr/>
      <dgm:t>
        <a:bodyPr/>
        <a:lstStyle/>
        <a:p>
          <a:endParaRPr lang="ru-RU"/>
        </a:p>
      </dgm:t>
    </dgm:pt>
    <dgm:pt modelId="{CFDF22BD-4995-4A11-AF73-5B836F800D97}" type="sibTrans" cxnId="{9AE30794-5355-4C88-8CEB-345B6907A68E}">
      <dgm:prSet/>
      <dgm:spPr/>
      <dgm:t>
        <a:bodyPr/>
        <a:lstStyle/>
        <a:p>
          <a:endParaRPr lang="ru-RU"/>
        </a:p>
      </dgm:t>
    </dgm:pt>
    <dgm:pt modelId="{7C3D51AD-F3E3-4449-AABE-A92A9519F7CA}">
      <dgm:prSet phldrT="[Текст]"/>
      <dgm:spPr/>
      <dgm:t>
        <a:bodyPr/>
        <a:lstStyle/>
        <a:p>
          <a:r>
            <a:rPr lang="ru-RU" dirty="0" smtClean="0"/>
            <a:t>Характером взаимодействия учеников. </a:t>
          </a:r>
          <a:endParaRPr lang="ru-RU" dirty="0"/>
        </a:p>
      </dgm:t>
    </dgm:pt>
    <dgm:pt modelId="{85C455A6-7495-442B-B9D6-1BB5834594D1}" type="parTrans" cxnId="{AA3E7BAF-C45B-41CF-A4A4-96833D0417AB}">
      <dgm:prSet/>
      <dgm:spPr/>
      <dgm:t>
        <a:bodyPr/>
        <a:lstStyle/>
        <a:p>
          <a:endParaRPr lang="ru-RU"/>
        </a:p>
      </dgm:t>
    </dgm:pt>
    <dgm:pt modelId="{10218049-8079-42A9-8769-8C1523185DFB}" type="sibTrans" cxnId="{AA3E7BAF-C45B-41CF-A4A4-96833D0417AB}">
      <dgm:prSet/>
      <dgm:spPr/>
      <dgm:t>
        <a:bodyPr/>
        <a:lstStyle/>
        <a:p>
          <a:endParaRPr lang="ru-RU"/>
        </a:p>
      </dgm:t>
    </dgm:pt>
    <dgm:pt modelId="{A87E9D77-3109-4A5B-B24C-A87F75B0E3C4}" type="pres">
      <dgm:prSet presAssocID="{9B7E7B12-CEA0-417A-9E97-1C904D36BB7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977DC7-C0D1-473F-9215-E3F946F446A7}" type="pres">
      <dgm:prSet presAssocID="{9B7E7B12-CEA0-417A-9E97-1C904D36BB70}" presName="dummyMaxCanvas" presStyleCnt="0">
        <dgm:presLayoutVars/>
      </dgm:prSet>
      <dgm:spPr/>
    </dgm:pt>
    <dgm:pt modelId="{F2978BB3-BE30-478C-9FA1-C936E1117963}" type="pres">
      <dgm:prSet presAssocID="{9B7E7B12-CEA0-417A-9E97-1C904D36BB7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F60EAC-A026-4D51-82F7-5AB9EE01EBA0}" type="pres">
      <dgm:prSet presAssocID="{9B7E7B12-CEA0-417A-9E97-1C904D36BB7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241AE-CB85-4234-A489-4369CAD46BF0}" type="pres">
      <dgm:prSet presAssocID="{9B7E7B12-CEA0-417A-9E97-1C904D36BB7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F45640-7AF4-4749-BD10-09019D9911C8}" type="pres">
      <dgm:prSet presAssocID="{9B7E7B12-CEA0-417A-9E97-1C904D36BB7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46C53-159E-4F1C-A406-B250317598D1}" type="pres">
      <dgm:prSet presAssocID="{9B7E7B12-CEA0-417A-9E97-1C904D36BB7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24D6E-088C-42AB-A7CF-6C3730602049}" type="pres">
      <dgm:prSet presAssocID="{9B7E7B12-CEA0-417A-9E97-1C904D36BB7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A4F6B-4871-46DD-B27E-C1DA2565D689}" type="pres">
      <dgm:prSet presAssocID="{9B7E7B12-CEA0-417A-9E97-1C904D36BB7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C1B4D-3EDE-4B75-B0C6-B8976362B366}" type="pres">
      <dgm:prSet presAssocID="{9B7E7B12-CEA0-417A-9E97-1C904D36BB7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F51E71-C781-4F25-824D-4FCB79880219}" type="presOf" srcId="{96413691-0250-43B1-9D57-F483E7A8204D}" destId="{0BAA4F6B-4871-46DD-B27E-C1DA2565D689}" srcOrd="1" destOrd="0" presId="urn:microsoft.com/office/officeart/2005/8/layout/vProcess5"/>
    <dgm:cxn modelId="{6E90BDFF-6594-4EDF-A234-0A5B4C89194B}" type="presOf" srcId="{9B7E7B12-CEA0-417A-9E97-1C904D36BB70}" destId="{A87E9D77-3109-4A5B-B24C-A87F75B0E3C4}" srcOrd="0" destOrd="0" presId="urn:microsoft.com/office/officeart/2005/8/layout/vProcess5"/>
    <dgm:cxn modelId="{43E25AF5-A548-4841-89AD-279BC66405D9}" type="presOf" srcId="{96413691-0250-43B1-9D57-F483E7A8204D}" destId="{9AF60EAC-A026-4D51-82F7-5AB9EE01EBA0}" srcOrd="0" destOrd="0" presId="urn:microsoft.com/office/officeart/2005/8/layout/vProcess5"/>
    <dgm:cxn modelId="{D7B0EF59-9725-44F9-9D34-C108606C1B0C}" srcId="{9B7E7B12-CEA0-417A-9E97-1C904D36BB70}" destId="{E3ACB4EF-2DB7-4B42-97B6-FF82B9880DFF}" srcOrd="0" destOrd="0" parTransId="{A936BB18-7090-4EDE-BA5F-D740EA1D6F6F}" sibTransId="{D8BCCF37-D3CC-446A-B800-91ECA7AFB406}"/>
    <dgm:cxn modelId="{AA3E7BAF-C45B-41CF-A4A4-96833D0417AB}" srcId="{9B7E7B12-CEA0-417A-9E97-1C904D36BB70}" destId="{7C3D51AD-F3E3-4449-AABE-A92A9519F7CA}" srcOrd="2" destOrd="0" parTransId="{85C455A6-7495-442B-B9D6-1BB5834594D1}" sibTransId="{10218049-8079-42A9-8769-8C1523185DFB}"/>
    <dgm:cxn modelId="{9AE30794-5355-4C88-8CEB-345B6907A68E}" srcId="{9B7E7B12-CEA0-417A-9E97-1C904D36BB70}" destId="{96413691-0250-43B1-9D57-F483E7A8204D}" srcOrd="1" destOrd="0" parTransId="{A1AE48A7-EDC6-450B-86EB-AFE1766402A3}" sibTransId="{CFDF22BD-4995-4A11-AF73-5B836F800D97}"/>
    <dgm:cxn modelId="{05D979DF-E705-44E7-A374-CFEE747A8CA0}" type="presOf" srcId="{E3ACB4EF-2DB7-4B42-97B6-FF82B9880DFF}" destId="{F2978BB3-BE30-478C-9FA1-C936E1117963}" srcOrd="0" destOrd="0" presId="urn:microsoft.com/office/officeart/2005/8/layout/vProcess5"/>
    <dgm:cxn modelId="{0B41F5B5-F07F-4428-A411-1AB19B7044D1}" type="presOf" srcId="{CFDF22BD-4995-4A11-AF73-5B836F800D97}" destId="{29D46C53-159E-4F1C-A406-B250317598D1}" srcOrd="0" destOrd="0" presId="urn:microsoft.com/office/officeart/2005/8/layout/vProcess5"/>
    <dgm:cxn modelId="{1A4866A2-CA94-417E-A148-64FE444AD5EE}" type="presOf" srcId="{7C3D51AD-F3E3-4449-AABE-A92A9519F7CA}" destId="{A9C241AE-CB85-4234-A489-4369CAD46BF0}" srcOrd="0" destOrd="0" presId="urn:microsoft.com/office/officeart/2005/8/layout/vProcess5"/>
    <dgm:cxn modelId="{9BA6F9D3-EB05-4188-8C9E-569125306B08}" type="presOf" srcId="{E3ACB4EF-2DB7-4B42-97B6-FF82B9880DFF}" destId="{47124D6E-088C-42AB-A7CF-6C3730602049}" srcOrd="1" destOrd="0" presId="urn:microsoft.com/office/officeart/2005/8/layout/vProcess5"/>
    <dgm:cxn modelId="{975319EB-DF84-43D7-87E5-B56DB20D61BA}" type="presOf" srcId="{D8BCCF37-D3CC-446A-B800-91ECA7AFB406}" destId="{9AF45640-7AF4-4749-BD10-09019D9911C8}" srcOrd="0" destOrd="0" presId="urn:microsoft.com/office/officeart/2005/8/layout/vProcess5"/>
    <dgm:cxn modelId="{B6FC069E-8205-498B-B19E-7EFA80FD8D11}" type="presOf" srcId="{7C3D51AD-F3E3-4449-AABE-A92A9519F7CA}" destId="{DDCC1B4D-3EDE-4B75-B0C6-B8976362B366}" srcOrd="1" destOrd="0" presId="urn:microsoft.com/office/officeart/2005/8/layout/vProcess5"/>
    <dgm:cxn modelId="{D7623D25-76CF-4011-8164-6BFAC6E130EB}" type="presParOf" srcId="{A87E9D77-3109-4A5B-B24C-A87F75B0E3C4}" destId="{70977DC7-C0D1-473F-9215-E3F946F446A7}" srcOrd="0" destOrd="0" presId="urn:microsoft.com/office/officeart/2005/8/layout/vProcess5"/>
    <dgm:cxn modelId="{011497FD-F46F-4F24-A886-96F6EAD30BA3}" type="presParOf" srcId="{A87E9D77-3109-4A5B-B24C-A87F75B0E3C4}" destId="{F2978BB3-BE30-478C-9FA1-C936E1117963}" srcOrd="1" destOrd="0" presId="urn:microsoft.com/office/officeart/2005/8/layout/vProcess5"/>
    <dgm:cxn modelId="{D734B5D5-B5D7-4B5C-B90D-B1D63024FA47}" type="presParOf" srcId="{A87E9D77-3109-4A5B-B24C-A87F75B0E3C4}" destId="{9AF60EAC-A026-4D51-82F7-5AB9EE01EBA0}" srcOrd="2" destOrd="0" presId="urn:microsoft.com/office/officeart/2005/8/layout/vProcess5"/>
    <dgm:cxn modelId="{AFC473E4-B530-400F-9A8D-12657231E0A5}" type="presParOf" srcId="{A87E9D77-3109-4A5B-B24C-A87F75B0E3C4}" destId="{A9C241AE-CB85-4234-A489-4369CAD46BF0}" srcOrd="3" destOrd="0" presId="urn:microsoft.com/office/officeart/2005/8/layout/vProcess5"/>
    <dgm:cxn modelId="{11ABE2C8-93C1-4289-BE02-92D04EA65EF4}" type="presParOf" srcId="{A87E9D77-3109-4A5B-B24C-A87F75B0E3C4}" destId="{9AF45640-7AF4-4749-BD10-09019D9911C8}" srcOrd="4" destOrd="0" presId="urn:microsoft.com/office/officeart/2005/8/layout/vProcess5"/>
    <dgm:cxn modelId="{0590D8E0-7CCF-4C5B-B972-83BE100F2A34}" type="presParOf" srcId="{A87E9D77-3109-4A5B-B24C-A87F75B0E3C4}" destId="{29D46C53-159E-4F1C-A406-B250317598D1}" srcOrd="5" destOrd="0" presId="urn:microsoft.com/office/officeart/2005/8/layout/vProcess5"/>
    <dgm:cxn modelId="{1D5E1118-31A4-4D0C-A2E9-A4CA90E0A7EE}" type="presParOf" srcId="{A87E9D77-3109-4A5B-B24C-A87F75B0E3C4}" destId="{47124D6E-088C-42AB-A7CF-6C3730602049}" srcOrd="6" destOrd="0" presId="urn:microsoft.com/office/officeart/2005/8/layout/vProcess5"/>
    <dgm:cxn modelId="{9B50CABC-32B3-42C4-AE81-3AE7DDE473D4}" type="presParOf" srcId="{A87E9D77-3109-4A5B-B24C-A87F75B0E3C4}" destId="{0BAA4F6B-4871-46DD-B27E-C1DA2565D689}" srcOrd="7" destOrd="0" presId="urn:microsoft.com/office/officeart/2005/8/layout/vProcess5"/>
    <dgm:cxn modelId="{20273DD4-AB77-46B4-B211-24AFC6669456}" type="presParOf" srcId="{A87E9D77-3109-4A5B-B24C-A87F75B0E3C4}" destId="{DDCC1B4D-3EDE-4B75-B0C6-B8976362B36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8F871F-7916-46A3-B07C-7079A5FE514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4B9090-F602-4CEE-A759-29F03D1E5018}">
      <dgm:prSet phldrT="[Текст]"/>
      <dgm:spPr/>
      <dgm:t>
        <a:bodyPr/>
        <a:lstStyle/>
        <a:p>
          <a:r>
            <a:rPr lang="ru-RU" dirty="0" smtClean="0"/>
            <a:t>Репродуктивные методы: </a:t>
          </a:r>
          <a:endParaRPr lang="ru-RU" dirty="0"/>
        </a:p>
      </dgm:t>
    </dgm:pt>
    <dgm:pt modelId="{5C63BD34-9C44-416C-93EE-82588ABCB2E5}" type="parTrans" cxnId="{A395E315-DD08-43BF-B43D-A2AD2A2EF1E0}">
      <dgm:prSet/>
      <dgm:spPr/>
      <dgm:t>
        <a:bodyPr/>
        <a:lstStyle/>
        <a:p>
          <a:endParaRPr lang="ru-RU"/>
        </a:p>
      </dgm:t>
    </dgm:pt>
    <dgm:pt modelId="{A9574102-6507-44F8-B702-3B1BFF1D396A}" type="sibTrans" cxnId="{A395E315-DD08-43BF-B43D-A2AD2A2EF1E0}">
      <dgm:prSet/>
      <dgm:spPr/>
      <dgm:t>
        <a:bodyPr/>
        <a:lstStyle/>
        <a:p>
          <a:endParaRPr lang="ru-RU"/>
        </a:p>
      </dgm:t>
    </dgm:pt>
    <dgm:pt modelId="{DA291575-1F74-4A38-9DE4-37B68E6F0E68}">
      <dgm:prSet phldrT="[Текст]"/>
      <dgm:spPr/>
      <dgm:t>
        <a:bodyPr/>
        <a:lstStyle/>
        <a:p>
          <a:r>
            <a:rPr lang="ru-RU" dirty="0" smtClean="0"/>
            <a:t>рассказ учителя по финансовой тематике,</a:t>
          </a:r>
          <a:endParaRPr lang="ru-RU" dirty="0"/>
        </a:p>
      </dgm:t>
    </dgm:pt>
    <dgm:pt modelId="{4E70EA46-E148-49BF-9D40-7178FC72F039}" type="parTrans" cxnId="{BF4209EB-5957-4DE4-85A0-72C432D71B4C}">
      <dgm:prSet/>
      <dgm:spPr/>
      <dgm:t>
        <a:bodyPr/>
        <a:lstStyle/>
        <a:p>
          <a:endParaRPr lang="ru-RU"/>
        </a:p>
      </dgm:t>
    </dgm:pt>
    <dgm:pt modelId="{6AB1AC91-45C8-4759-BEDF-3E14A10905E2}" type="sibTrans" cxnId="{BF4209EB-5957-4DE4-85A0-72C432D71B4C}">
      <dgm:prSet/>
      <dgm:spPr/>
      <dgm:t>
        <a:bodyPr/>
        <a:lstStyle/>
        <a:p>
          <a:endParaRPr lang="ru-RU"/>
        </a:p>
      </dgm:t>
    </dgm:pt>
    <dgm:pt modelId="{9F11DF80-AD3A-4C41-A782-428703561908}">
      <dgm:prSet phldrT="[Текст]"/>
      <dgm:spPr/>
      <dgm:t>
        <a:bodyPr/>
        <a:lstStyle/>
        <a:p>
          <a:r>
            <a:rPr lang="ru-RU" dirty="0" smtClean="0"/>
            <a:t>работа с учебным текстом </a:t>
          </a:r>
          <a:endParaRPr lang="ru-RU" dirty="0"/>
        </a:p>
      </dgm:t>
    </dgm:pt>
    <dgm:pt modelId="{DC1A4320-AFEF-4AFE-92F6-A4CEA2AB66D8}" type="parTrans" cxnId="{6654CDAD-A3EF-459B-B51D-086A46A2557F}">
      <dgm:prSet/>
      <dgm:spPr/>
      <dgm:t>
        <a:bodyPr/>
        <a:lstStyle/>
        <a:p>
          <a:endParaRPr lang="ru-RU"/>
        </a:p>
      </dgm:t>
    </dgm:pt>
    <dgm:pt modelId="{56763932-50D9-4F66-9BC1-FE0E84EBB21B}" type="sibTrans" cxnId="{6654CDAD-A3EF-459B-B51D-086A46A2557F}">
      <dgm:prSet/>
      <dgm:spPr/>
      <dgm:t>
        <a:bodyPr/>
        <a:lstStyle/>
        <a:p>
          <a:endParaRPr lang="ru-RU"/>
        </a:p>
      </dgm:t>
    </dgm:pt>
    <dgm:pt modelId="{B1E7A44D-E6AA-445E-B37A-538681D5FB76}">
      <dgm:prSet phldrT="[Текст]"/>
      <dgm:spPr/>
      <dgm:t>
        <a:bodyPr/>
        <a:lstStyle/>
        <a:p>
          <a:r>
            <a:rPr lang="ru-RU" dirty="0" smtClean="0"/>
            <a:t>решение репродуктивных тестов, задач, заданий </a:t>
          </a:r>
          <a:endParaRPr lang="ru-RU" dirty="0"/>
        </a:p>
      </dgm:t>
    </dgm:pt>
    <dgm:pt modelId="{4B8CE204-1BF1-4A00-9B29-BEE88933526F}" type="parTrans" cxnId="{7DDC0FFF-BCFA-4499-8394-E629372C7302}">
      <dgm:prSet/>
      <dgm:spPr/>
      <dgm:t>
        <a:bodyPr/>
        <a:lstStyle/>
        <a:p>
          <a:endParaRPr lang="ru-RU"/>
        </a:p>
      </dgm:t>
    </dgm:pt>
    <dgm:pt modelId="{DE059B68-D9C1-4877-B96B-FB89BE014421}" type="sibTrans" cxnId="{7DDC0FFF-BCFA-4499-8394-E629372C7302}">
      <dgm:prSet/>
      <dgm:spPr/>
      <dgm:t>
        <a:bodyPr/>
        <a:lstStyle/>
        <a:p>
          <a:endParaRPr lang="ru-RU"/>
        </a:p>
      </dgm:t>
    </dgm:pt>
    <dgm:pt modelId="{CB302CF0-758A-4810-90F8-5B33469A4983}" type="pres">
      <dgm:prSet presAssocID="{638F871F-7916-46A3-B07C-7079A5FE514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6CE20E-952D-48F7-9554-96911E141F97}" type="pres">
      <dgm:prSet presAssocID="{404B9090-F602-4CEE-A759-29F03D1E5018}" presName="centerShape" presStyleLbl="node0" presStyleIdx="0" presStyleCnt="1"/>
      <dgm:spPr/>
      <dgm:t>
        <a:bodyPr/>
        <a:lstStyle/>
        <a:p>
          <a:endParaRPr lang="ru-RU"/>
        </a:p>
      </dgm:t>
    </dgm:pt>
    <dgm:pt modelId="{2398953E-3473-4974-91FD-B638AC4279DF}" type="pres">
      <dgm:prSet presAssocID="{4E70EA46-E148-49BF-9D40-7178FC72F039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3F822A20-ECC6-4192-86AD-0348D5B655D8}" type="pres">
      <dgm:prSet presAssocID="{DA291575-1F74-4A38-9DE4-37B68E6F0E6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CDEE9-46EF-410D-AC97-0FC4DBF1F1C9}" type="pres">
      <dgm:prSet presAssocID="{DC1A4320-AFEF-4AFE-92F6-A4CEA2AB66D8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9A6F1D89-C085-463D-B062-436E8C342FE6}" type="pres">
      <dgm:prSet presAssocID="{9F11DF80-AD3A-4C41-A782-42870356190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EC0BA6-2244-4068-B818-1CF78E7F5313}" type="pres">
      <dgm:prSet presAssocID="{4B8CE204-1BF1-4A00-9B29-BEE88933526F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2508EFEF-1CA7-4FD5-A80C-AA495E9489E2}" type="pres">
      <dgm:prSet presAssocID="{B1E7A44D-E6AA-445E-B37A-538681D5FB7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74CC8C-85E5-449B-A9C4-F8D05A86704C}" type="presOf" srcId="{9F11DF80-AD3A-4C41-A782-428703561908}" destId="{9A6F1D89-C085-463D-B062-436E8C342FE6}" srcOrd="0" destOrd="0" presId="urn:microsoft.com/office/officeart/2005/8/layout/radial4"/>
    <dgm:cxn modelId="{CA2BF8B5-44C2-4732-AA41-8DB36A1E41C1}" type="presOf" srcId="{4E70EA46-E148-49BF-9D40-7178FC72F039}" destId="{2398953E-3473-4974-91FD-B638AC4279DF}" srcOrd="0" destOrd="0" presId="urn:microsoft.com/office/officeart/2005/8/layout/radial4"/>
    <dgm:cxn modelId="{8F05B82A-9411-4B34-BE77-22FB89591817}" type="presOf" srcId="{404B9090-F602-4CEE-A759-29F03D1E5018}" destId="{6A6CE20E-952D-48F7-9554-96911E141F97}" srcOrd="0" destOrd="0" presId="urn:microsoft.com/office/officeart/2005/8/layout/radial4"/>
    <dgm:cxn modelId="{D92FD406-8CED-44B7-8A65-6ADC395CF176}" type="presOf" srcId="{DC1A4320-AFEF-4AFE-92F6-A4CEA2AB66D8}" destId="{4DCCDEE9-46EF-410D-AC97-0FC4DBF1F1C9}" srcOrd="0" destOrd="0" presId="urn:microsoft.com/office/officeart/2005/8/layout/radial4"/>
    <dgm:cxn modelId="{6654CDAD-A3EF-459B-B51D-086A46A2557F}" srcId="{404B9090-F602-4CEE-A759-29F03D1E5018}" destId="{9F11DF80-AD3A-4C41-A782-428703561908}" srcOrd="1" destOrd="0" parTransId="{DC1A4320-AFEF-4AFE-92F6-A4CEA2AB66D8}" sibTransId="{56763932-50D9-4F66-9BC1-FE0E84EBB21B}"/>
    <dgm:cxn modelId="{9B07D9A0-32E0-4A3C-A530-1EF9A4E4EEF6}" type="presOf" srcId="{B1E7A44D-E6AA-445E-B37A-538681D5FB76}" destId="{2508EFEF-1CA7-4FD5-A80C-AA495E9489E2}" srcOrd="0" destOrd="0" presId="urn:microsoft.com/office/officeart/2005/8/layout/radial4"/>
    <dgm:cxn modelId="{7DDC0FFF-BCFA-4499-8394-E629372C7302}" srcId="{404B9090-F602-4CEE-A759-29F03D1E5018}" destId="{B1E7A44D-E6AA-445E-B37A-538681D5FB76}" srcOrd="2" destOrd="0" parTransId="{4B8CE204-1BF1-4A00-9B29-BEE88933526F}" sibTransId="{DE059B68-D9C1-4877-B96B-FB89BE014421}"/>
    <dgm:cxn modelId="{A395E315-DD08-43BF-B43D-A2AD2A2EF1E0}" srcId="{638F871F-7916-46A3-B07C-7079A5FE514E}" destId="{404B9090-F602-4CEE-A759-29F03D1E5018}" srcOrd="0" destOrd="0" parTransId="{5C63BD34-9C44-416C-93EE-82588ABCB2E5}" sibTransId="{A9574102-6507-44F8-B702-3B1BFF1D396A}"/>
    <dgm:cxn modelId="{BF4209EB-5957-4DE4-85A0-72C432D71B4C}" srcId="{404B9090-F602-4CEE-A759-29F03D1E5018}" destId="{DA291575-1F74-4A38-9DE4-37B68E6F0E68}" srcOrd="0" destOrd="0" parTransId="{4E70EA46-E148-49BF-9D40-7178FC72F039}" sibTransId="{6AB1AC91-45C8-4759-BEDF-3E14A10905E2}"/>
    <dgm:cxn modelId="{96D94BFC-EE4A-4EF8-AAF6-66F85C4D10EC}" type="presOf" srcId="{4B8CE204-1BF1-4A00-9B29-BEE88933526F}" destId="{FEEC0BA6-2244-4068-B818-1CF78E7F5313}" srcOrd="0" destOrd="0" presId="urn:microsoft.com/office/officeart/2005/8/layout/radial4"/>
    <dgm:cxn modelId="{01127B55-E960-4D41-A72B-BDC956294F97}" type="presOf" srcId="{DA291575-1F74-4A38-9DE4-37B68E6F0E68}" destId="{3F822A20-ECC6-4192-86AD-0348D5B655D8}" srcOrd="0" destOrd="0" presId="urn:microsoft.com/office/officeart/2005/8/layout/radial4"/>
    <dgm:cxn modelId="{9EF46895-96DF-4750-8C89-625F718FCCA3}" type="presOf" srcId="{638F871F-7916-46A3-B07C-7079A5FE514E}" destId="{CB302CF0-758A-4810-90F8-5B33469A4983}" srcOrd="0" destOrd="0" presId="urn:microsoft.com/office/officeart/2005/8/layout/radial4"/>
    <dgm:cxn modelId="{56BA7918-BDDD-4012-82E1-B303927BD7A2}" type="presParOf" srcId="{CB302CF0-758A-4810-90F8-5B33469A4983}" destId="{6A6CE20E-952D-48F7-9554-96911E141F97}" srcOrd="0" destOrd="0" presId="urn:microsoft.com/office/officeart/2005/8/layout/radial4"/>
    <dgm:cxn modelId="{6C02D454-3A2C-4DF9-90B6-BEFD81D4BB9D}" type="presParOf" srcId="{CB302CF0-758A-4810-90F8-5B33469A4983}" destId="{2398953E-3473-4974-91FD-B638AC4279DF}" srcOrd="1" destOrd="0" presId="urn:microsoft.com/office/officeart/2005/8/layout/radial4"/>
    <dgm:cxn modelId="{F1671465-B231-49DE-97B0-E2D71CB7094C}" type="presParOf" srcId="{CB302CF0-758A-4810-90F8-5B33469A4983}" destId="{3F822A20-ECC6-4192-86AD-0348D5B655D8}" srcOrd="2" destOrd="0" presId="urn:microsoft.com/office/officeart/2005/8/layout/radial4"/>
    <dgm:cxn modelId="{E8266C95-2042-404E-BB5E-FE0CFC5D708E}" type="presParOf" srcId="{CB302CF0-758A-4810-90F8-5B33469A4983}" destId="{4DCCDEE9-46EF-410D-AC97-0FC4DBF1F1C9}" srcOrd="3" destOrd="0" presId="urn:microsoft.com/office/officeart/2005/8/layout/radial4"/>
    <dgm:cxn modelId="{268DC7D6-560B-4974-A9DF-6300C076069A}" type="presParOf" srcId="{CB302CF0-758A-4810-90F8-5B33469A4983}" destId="{9A6F1D89-C085-463D-B062-436E8C342FE6}" srcOrd="4" destOrd="0" presId="urn:microsoft.com/office/officeart/2005/8/layout/radial4"/>
    <dgm:cxn modelId="{E5AD99D8-D8CF-438C-AE89-8D711E06E135}" type="presParOf" srcId="{CB302CF0-758A-4810-90F8-5B33469A4983}" destId="{FEEC0BA6-2244-4068-B818-1CF78E7F5313}" srcOrd="5" destOrd="0" presId="urn:microsoft.com/office/officeart/2005/8/layout/radial4"/>
    <dgm:cxn modelId="{970A9976-FCEB-4C20-9C8C-8C4B1DA822EA}" type="presParOf" srcId="{CB302CF0-758A-4810-90F8-5B33469A4983}" destId="{2508EFEF-1CA7-4FD5-A80C-AA495E9489E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1C90144-A1A2-4D63-A16D-869F02D2934F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4FF5D5-36B8-4411-9BD3-18787F408493}">
      <dgm:prSet phldrT="[Текст]"/>
      <dgm:spPr/>
      <dgm:t>
        <a:bodyPr/>
        <a:lstStyle/>
        <a:p>
          <a:r>
            <a:rPr lang="ru-RU" dirty="0" smtClean="0"/>
            <a:t>Проблемно-поисковые </a:t>
          </a:r>
          <a:endParaRPr lang="ru-RU" dirty="0"/>
        </a:p>
      </dgm:t>
    </dgm:pt>
    <dgm:pt modelId="{BD5A9387-3B5D-48AE-8A9E-846E356BFBEF}" type="parTrans" cxnId="{6A8AD15D-64E4-4318-9571-A71F7099235D}">
      <dgm:prSet/>
      <dgm:spPr/>
      <dgm:t>
        <a:bodyPr/>
        <a:lstStyle/>
        <a:p>
          <a:endParaRPr lang="ru-RU"/>
        </a:p>
      </dgm:t>
    </dgm:pt>
    <dgm:pt modelId="{1434FAEF-F32F-4821-A008-F17B7C0D6A07}" type="sibTrans" cxnId="{6A8AD15D-64E4-4318-9571-A71F7099235D}">
      <dgm:prSet/>
      <dgm:spPr/>
      <dgm:t>
        <a:bodyPr/>
        <a:lstStyle/>
        <a:p>
          <a:endParaRPr lang="ru-RU"/>
        </a:p>
      </dgm:t>
    </dgm:pt>
    <dgm:pt modelId="{3485D9D4-92CA-4CAA-9EEE-A6B0A5EA9DD9}">
      <dgm:prSet phldrT="[Текст]"/>
      <dgm:spPr/>
      <dgm:t>
        <a:bodyPr/>
        <a:lstStyle/>
        <a:p>
          <a:r>
            <a:rPr lang="ru-RU" dirty="0" smtClean="0"/>
            <a:t>Проектные</a:t>
          </a:r>
          <a:endParaRPr lang="ru-RU" dirty="0"/>
        </a:p>
      </dgm:t>
    </dgm:pt>
    <dgm:pt modelId="{3F2AA4D7-0B6D-49AC-9498-9232ABF29152}" type="parTrans" cxnId="{D803DC69-1966-490A-9505-A1A68046245C}">
      <dgm:prSet/>
      <dgm:spPr/>
      <dgm:t>
        <a:bodyPr/>
        <a:lstStyle/>
        <a:p>
          <a:endParaRPr lang="ru-RU"/>
        </a:p>
      </dgm:t>
    </dgm:pt>
    <dgm:pt modelId="{951671C9-76D7-4E30-9A18-A34679F5FC14}" type="sibTrans" cxnId="{D803DC69-1966-490A-9505-A1A68046245C}">
      <dgm:prSet/>
      <dgm:spPr/>
      <dgm:t>
        <a:bodyPr/>
        <a:lstStyle/>
        <a:p>
          <a:endParaRPr lang="ru-RU"/>
        </a:p>
      </dgm:t>
    </dgm:pt>
    <dgm:pt modelId="{A74D6F12-BC6A-4B93-9498-BCB681E78EEC}">
      <dgm:prSet phldrT="[Текст]"/>
      <dgm:spPr/>
      <dgm:t>
        <a:bodyPr/>
        <a:lstStyle/>
        <a:p>
          <a:r>
            <a:rPr lang="ru-RU" dirty="0" err="1" smtClean="0"/>
            <a:t>Исследовательско-поисковые</a:t>
          </a:r>
          <a:r>
            <a:rPr lang="ru-RU" dirty="0" smtClean="0"/>
            <a:t> </a:t>
          </a:r>
          <a:endParaRPr lang="ru-RU" dirty="0"/>
        </a:p>
      </dgm:t>
    </dgm:pt>
    <dgm:pt modelId="{2C703CDB-C2EB-43E4-8DF8-3C3F8B175985}" type="parTrans" cxnId="{9784A8B9-C04B-4B61-B1F4-E698AE94A083}">
      <dgm:prSet/>
      <dgm:spPr/>
      <dgm:t>
        <a:bodyPr/>
        <a:lstStyle/>
        <a:p>
          <a:endParaRPr lang="ru-RU"/>
        </a:p>
      </dgm:t>
    </dgm:pt>
    <dgm:pt modelId="{0865560C-3499-47FD-9D33-D2503EDC5246}" type="sibTrans" cxnId="{9784A8B9-C04B-4B61-B1F4-E698AE94A083}">
      <dgm:prSet/>
      <dgm:spPr/>
      <dgm:t>
        <a:bodyPr/>
        <a:lstStyle/>
        <a:p>
          <a:endParaRPr lang="ru-RU"/>
        </a:p>
      </dgm:t>
    </dgm:pt>
    <dgm:pt modelId="{0CB2B9B5-93B5-4D21-AA85-8259A5A6FA68}" type="pres">
      <dgm:prSet presAssocID="{61C90144-A1A2-4D63-A16D-869F02D2934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5E3CF2-59DF-43C0-81B7-0B14A08AE15A}" type="pres">
      <dgm:prSet presAssocID="{384FF5D5-36B8-4411-9BD3-18787F40849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C3519-142C-4807-A752-2E741EE21EC6}" type="pres">
      <dgm:prSet presAssocID="{1434FAEF-F32F-4821-A008-F17B7C0D6A07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D930580-5780-42BA-90EE-A8C3DB9BBA35}" type="pres">
      <dgm:prSet presAssocID="{1434FAEF-F32F-4821-A008-F17B7C0D6A07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310A0D51-7A75-4237-8732-DFDE7E4C941A}" type="pres">
      <dgm:prSet presAssocID="{3485D9D4-92CA-4CAA-9EEE-A6B0A5EA9DD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550C8-49EE-47FF-AE6D-56951B55753E}" type="pres">
      <dgm:prSet presAssocID="{951671C9-76D7-4E30-9A18-A34679F5FC14}" presName="sibTrans" presStyleLbl="sibTrans2D1" presStyleIdx="1" presStyleCnt="3"/>
      <dgm:spPr/>
      <dgm:t>
        <a:bodyPr/>
        <a:lstStyle/>
        <a:p>
          <a:endParaRPr lang="ru-RU"/>
        </a:p>
      </dgm:t>
    </dgm:pt>
    <dgm:pt modelId="{556531A0-5958-4D21-9A71-8F2A223A5062}" type="pres">
      <dgm:prSet presAssocID="{951671C9-76D7-4E30-9A18-A34679F5FC14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4B882A68-9A4E-4FA6-AB8B-6F507DB4B196}" type="pres">
      <dgm:prSet presAssocID="{A74D6F12-BC6A-4B93-9498-BCB681E78EE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D0EA2-A28D-44BA-A308-493ABA7B13FF}" type="pres">
      <dgm:prSet presAssocID="{0865560C-3499-47FD-9D33-D2503EDC5246}" presName="sibTrans" presStyleLbl="sibTrans2D1" presStyleIdx="2" presStyleCnt="3"/>
      <dgm:spPr/>
      <dgm:t>
        <a:bodyPr/>
        <a:lstStyle/>
        <a:p>
          <a:endParaRPr lang="ru-RU"/>
        </a:p>
      </dgm:t>
    </dgm:pt>
    <dgm:pt modelId="{2A6AC094-47D6-4EB8-AA17-ECD70A132558}" type="pres">
      <dgm:prSet presAssocID="{0865560C-3499-47FD-9D33-D2503EDC5246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831F5470-0A6A-479E-A702-12DCB8F1DB37}" type="presOf" srcId="{3485D9D4-92CA-4CAA-9EEE-A6B0A5EA9DD9}" destId="{310A0D51-7A75-4237-8732-DFDE7E4C941A}" srcOrd="0" destOrd="0" presId="urn:microsoft.com/office/officeart/2005/8/layout/cycle7"/>
    <dgm:cxn modelId="{D803DC69-1966-490A-9505-A1A68046245C}" srcId="{61C90144-A1A2-4D63-A16D-869F02D2934F}" destId="{3485D9D4-92CA-4CAA-9EEE-A6B0A5EA9DD9}" srcOrd="1" destOrd="0" parTransId="{3F2AA4D7-0B6D-49AC-9498-9232ABF29152}" sibTransId="{951671C9-76D7-4E30-9A18-A34679F5FC14}"/>
    <dgm:cxn modelId="{55286688-D3B6-463D-8AE8-73CCE9C50A1F}" type="presOf" srcId="{1434FAEF-F32F-4821-A008-F17B7C0D6A07}" destId="{1D930580-5780-42BA-90EE-A8C3DB9BBA35}" srcOrd="1" destOrd="0" presId="urn:microsoft.com/office/officeart/2005/8/layout/cycle7"/>
    <dgm:cxn modelId="{ECF81C18-5A5A-45C2-9197-86228EA6826C}" type="presOf" srcId="{951671C9-76D7-4E30-9A18-A34679F5FC14}" destId="{304550C8-49EE-47FF-AE6D-56951B55753E}" srcOrd="0" destOrd="0" presId="urn:microsoft.com/office/officeart/2005/8/layout/cycle7"/>
    <dgm:cxn modelId="{82BF109A-9D04-42A7-B8CC-AD567E68D16B}" type="presOf" srcId="{0865560C-3499-47FD-9D33-D2503EDC5246}" destId="{2A6AC094-47D6-4EB8-AA17-ECD70A132558}" srcOrd="1" destOrd="0" presId="urn:microsoft.com/office/officeart/2005/8/layout/cycle7"/>
    <dgm:cxn modelId="{2365E73C-D978-46DA-B320-D37B8F6342BD}" type="presOf" srcId="{A74D6F12-BC6A-4B93-9498-BCB681E78EEC}" destId="{4B882A68-9A4E-4FA6-AB8B-6F507DB4B196}" srcOrd="0" destOrd="0" presId="urn:microsoft.com/office/officeart/2005/8/layout/cycle7"/>
    <dgm:cxn modelId="{F915157C-60E1-4AC7-A4B0-63F65DD2C9B0}" type="presOf" srcId="{951671C9-76D7-4E30-9A18-A34679F5FC14}" destId="{556531A0-5958-4D21-9A71-8F2A223A5062}" srcOrd="1" destOrd="0" presId="urn:microsoft.com/office/officeart/2005/8/layout/cycle7"/>
    <dgm:cxn modelId="{09F5607D-54C7-4B01-9DE7-DAB714C565CE}" type="presOf" srcId="{1434FAEF-F32F-4821-A008-F17B7C0D6A07}" destId="{641C3519-142C-4807-A752-2E741EE21EC6}" srcOrd="0" destOrd="0" presId="urn:microsoft.com/office/officeart/2005/8/layout/cycle7"/>
    <dgm:cxn modelId="{6A8AD15D-64E4-4318-9571-A71F7099235D}" srcId="{61C90144-A1A2-4D63-A16D-869F02D2934F}" destId="{384FF5D5-36B8-4411-9BD3-18787F408493}" srcOrd="0" destOrd="0" parTransId="{BD5A9387-3B5D-48AE-8A9E-846E356BFBEF}" sibTransId="{1434FAEF-F32F-4821-A008-F17B7C0D6A07}"/>
    <dgm:cxn modelId="{9784A8B9-C04B-4B61-B1F4-E698AE94A083}" srcId="{61C90144-A1A2-4D63-A16D-869F02D2934F}" destId="{A74D6F12-BC6A-4B93-9498-BCB681E78EEC}" srcOrd="2" destOrd="0" parTransId="{2C703CDB-C2EB-43E4-8DF8-3C3F8B175985}" sibTransId="{0865560C-3499-47FD-9D33-D2503EDC5246}"/>
    <dgm:cxn modelId="{CC5713C7-4D2C-465C-BE90-B2CDD3DC6FAC}" type="presOf" srcId="{61C90144-A1A2-4D63-A16D-869F02D2934F}" destId="{0CB2B9B5-93B5-4D21-AA85-8259A5A6FA68}" srcOrd="0" destOrd="0" presId="urn:microsoft.com/office/officeart/2005/8/layout/cycle7"/>
    <dgm:cxn modelId="{D64CB80A-797C-4A7B-9FE4-C23EAC61BF3D}" type="presOf" srcId="{384FF5D5-36B8-4411-9BD3-18787F408493}" destId="{D95E3CF2-59DF-43C0-81B7-0B14A08AE15A}" srcOrd="0" destOrd="0" presId="urn:microsoft.com/office/officeart/2005/8/layout/cycle7"/>
    <dgm:cxn modelId="{C83C4042-372B-4598-A695-E44AC4F0CAE7}" type="presOf" srcId="{0865560C-3499-47FD-9D33-D2503EDC5246}" destId="{FB0D0EA2-A28D-44BA-A308-493ABA7B13FF}" srcOrd="0" destOrd="0" presId="urn:microsoft.com/office/officeart/2005/8/layout/cycle7"/>
    <dgm:cxn modelId="{A61ECE90-D6A2-49DE-A1A6-1B539EBBF164}" type="presParOf" srcId="{0CB2B9B5-93B5-4D21-AA85-8259A5A6FA68}" destId="{D95E3CF2-59DF-43C0-81B7-0B14A08AE15A}" srcOrd="0" destOrd="0" presId="urn:microsoft.com/office/officeart/2005/8/layout/cycle7"/>
    <dgm:cxn modelId="{6C7448AD-7710-4D03-A4D5-82D8A4525304}" type="presParOf" srcId="{0CB2B9B5-93B5-4D21-AA85-8259A5A6FA68}" destId="{641C3519-142C-4807-A752-2E741EE21EC6}" srcOrd="1" destOrd="0" presId="urn:microsoft.com/office/officeart/2005/8/layout/cycle7"/>
    <dgm:cxn modelId="{8E3C0B5B-46FC-4AB4-963D-C2ED8CE81CCD}" type="presParOf" srcId="{641C3519-142C-4807-A752-2E741EE21EC6}" destId="{1D930580-5780-42BA-90EE-A8C3DB9BBA35}" srcOrd="0" destOrd="0" presId="urn:microsoft.com/office/officeart/2005/8/layout/cycle7"/>
    <dgm:cxn modelId="{F491B62F-1DF2-4788-8951-37575BEAAC21}" type="presParOf" srcId="{0CB2B9B5-93B5-4D21-AA85-8259A5A6FA68}" destId="{310A0D51-7A75-4237-8732-DFDE7E4C941A}" srcOrd="2" destOrd="0" presId="urn:microsoft.com/office/officeart/2005/8/layout/cycle7"/>
    <dgm:cxn modelId="{DBF93607-C6C5-4795-BD22-75E3F73B5AE4}" type="presParOf" srcId="{0CB2B9B5-93B5-4D21-AA85-8259A5A6FA68}" destId="{304550C8-49EE-47FF-AE6D-56951B55753E}" srcOrd="3" destOrd="0" presId="urn:microsoft.com/office/officeart/2005/8/layout/cycle7"/>
    <dgm:cxn modelId="{3C941B18-5618-46AF-9B0B-45155CFF9AFC}" type="presParOf" srcId="{304550C8-49EE-47FF-AE6D-56951B55753E}" destId="{556531A0-5958-4D21-9A71-8F2A223A5062}" srcOrd="0" destOrd="0" presId="urn:microsoft.com/office/officeart/2005/8/layout/cycle7"/>
    <dgm:cxn modelId="{1AE6DBDC-9580-4060-B489-456D739528AE}" type="presParOf" srcId="{0CB2B9B5-93B5-4D21-AA85-8259A5A6FA68}" destId="{4B882A68-9A4E-4FA6-AB8B-6F507DB4B196}" srcOrd="4" destOrd="0" presId="urn:microsoft.com/office/officeart/2005/8/layout/cycle7"/>
    <dgm:cxn modelId="{CB8E87B7-4E71-47AF-9359-C316C5792519}" type="presParOf" srcId="{0CB2B9B5-93B5-4D21-AA85-8259A5A6FA68}" destId="{FB0D0EA2-A28D-44BA-A308-493ABA7B13FF}" srcOrd="5" destOrd="0" presId="urn:microsoft.com/office/officeart/2005/8/layout/cycle7"/>
    <dgm:cxn modelId="{1B962F00-83E8-4294-9559-70398BE7F0FE}" type="presParOf" srcId="{FB0D0EA2-A28D-44BA-A308-493ABA7B13FF}" destId="{2A6AC094-47D6-4EB8-AA17-ECD70A13255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B3A35B4-A436-4867-89E4-ACDB6DCE4E6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5511657-95D1-4742-9E5D-E4561592EC9E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6666"/>
              </a:solidFill>
              <a:latin typeface="Arial Black" pitchFamily="34" charset="0"/>
            </a:rPr>
            <a:t>Диагностика уровня развития ребенка</a:t>
          </a:r>
          <a:endParaRPr lang="ru-RU" sz="1800" dirty="0">
            <a:latin typeface="Arial Black" pitchFamily="34" charset="0"/>
            <a:cs typeface="Times New Roman" pitchFamily="18" charset="0"/>
          </a:endParaRPr>
        </a:p>
      </dgm:t>
    </dgm:pt>
    <dgm:pt modelId="{1FAC999A-C8A7-44DE-BE1A-EFED14589372}" type="parTrans" cxnId="{6BF84199-0E5B-4866-A3EC-390B502B9C03}">
      <dgm:prSet/>
      <dgm:spPr/>
      <dgm:t>
        <a:bodyPr/>
        <a:lstStyle/>
        <a:p>
          <a:endParaRPr lang="ru-RU"/>
        </a:p>
      </dgm:t>
    </dgm:pt>
    <dgm:pt modelId="{4A6E8452-C872-4701-9E24-8C023C44DAD2}" type="sibTrans" cxnId="{6BF84199-0E5B-4866-A3EC-390B502B9C03}">
      <dgm:prSet/>
      <dgm:spPr/>
      <dgm:t>
        <a:bodyPr/>
        <a:lstStyle/>
        <a:p>
          <a:endParaRPr lang="ru-RU"/>
        </a:p>
      </dgm:t>
    </dgm:pt>
    <dgm:pt modelId="{2A23C747-9854-4E1E-BBEB-1FA2F7EC67FF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6666"/>
              </a:solidFill>
              <a:latin typeface="Arial Black" pitchFamily="34" charset="0"/>
            </a:rPr>
            <a:t>Взаимодействие со специалистами и родителями</a:t>
          </a:r>
          <a:endParaRPr lang="ru-RU" sz="1800" dirty="0">
            <a:latin typeface="Arial Black" pitchFamily="34" charset="0"/>
            <a:cs typeface="Times New Roman" pitchFamily="18" charset="0"/>
          </a:endParaRPr>
        </a:p>
      </dgm:t>
    </dgm:pt>
    <dgm:pt modelId="{8540D398-C287-431B-BCA1-17F9FA1C0485}" type="parTrans" cxnId="{07A56222-D4AB-4EDE-948A-A2C8D1A196A1}">
      <dgm:prSet/>
      <dgm:spPr/>
      <dgm:t>
        <a:bodyPr/>
        <a:lstStyle/>
        <a:p>
          <a:endParaRPr lang="ru-RU"/>
        </a:p>
      </dgm:t>
    </dgm:pt>
    <dgm:pt modelId="{47C63611-3BFE-4BA2-8410-63A5AE6CB516}" type="sibTrans" cxnId="{07A56222-D4AB-4EDE-948A-A2C8D1A196A1}">
      <dgm:prSet/>
      <dgm:spPr/>
      <dgm:t>
        <a:bodyPr/>
        <a:lstStyle/>
        <a:p>
          <a:endParaRPr lang="ru-RU"/>
        </a:p>
      </dgm:t>
    </dgm:pt>
    <dgm:pt modelId="{DC5FDCDF-9E6C-40C5-85CC-B85B0A376154}">
      <dgm:prSet phldrT="[Текст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rgbClr val="006666"/>
              </a:solidFill>
              <a:latin typeface="Arial Black" pitchFamily="34" charset="0"/>
            </a:rPr>
            <a:t>Реализация коррекционной направленности учебно-воспитательного процесса </a:t>
          </a:r>
          <a:endParaRPr lang="ru-RU" sz="1800" dirty="0">
            <a:latin typeface="Arial Black" pitchFamily="34" charset="0"/>
            <a:cs typeface="Times New Roman" pitchFamily="18" charset="0"/>
          </a:endParaRPr>
        </a:p>
      </dgm:t>
    </dgm:pt>
    <dgm:pt modelId="{32E95210-A39F-4009-B6CB-845125DEE8CA}" type="parTrans" cxnId="{49DE57C8-F44B-4927-A8AC-75C1533B7BF8}">
      <dgm:prSet/>
      <dgm:spPr/>
      <dgm:t>
        <a:bodyPr/>
        <a:lstStyle/>
        <a:p>
          <a:endParaRPr lang="ru-RU"/>
        </a:p>
      </dgm:t>
    </dgm:pt>
    <dgm:pt modelId="{4448B784-1EAC-4CED-88F8-DB8A39248C3D}" type="sibTrans" cxnId="{49DE57C8-F44B-4927-A8AC-75C1533B7BF8}">
      <dgm:prSet/>
      <dgm:spPr/>
      <dgm:t>
        <a:bodyPr/>
        <a:lstStyle/>
        <a:p>
          <a:endParaRPr lang="ru-RU"/>
        </a:p>
      </dgm:t>
    </dgm:pt>
    <dgm:pt modelId="{DF3EDFFF-F736-4825-BE54-319BF3417793}">
      <dgm:prSet custT="1"/>
      <dgm:spPr/>
      <dgm:t>
        <a:bodyPr/>
        <a:lstStyle/>
        <a:p>
          <a:r>
            <a:rPr lang="ru-RU" sz="1800" dirty="0" smtClean="0">
              <a:solidFill>
                <a:srgbClr val="006666"/>
              </a:solidFill>
              <a:latin typeface="Arial Black" pitchFamily="34" charset="0"/>
            </a:rPr>
            <a:t>Составление индивидуального образовательного маршрута </a:t>
          </a:r>
          <a:endParaRPr lang="ru-RU" sz="1800" dirty="0">
            <a:latin typeface="Arial Black" pitchFamily="34" charset="0"/>
            <a:cs typeface="Times New Roman" pitchFamily="18" charset="0"/>
          </a:endParaRPr>
        </a:p>
      </dgm:t>
    </dgm:pt>
    <dgm:pt modelId="{DDE72B65-3FB6-43D7-A9C8-14494C5A7BB5}" type="parTrans" cxnId="{9B6EF47F-D530-488D-95B0-5D29FABFC2CD}">
      <dgm:prSet/>
      <dgm:spPr/>
      <dgm:t>
        <a:bodyPr/>
        <a:lstStyle/>
        <a:p>
          <a:endParaRPr lang="ru-RU"/>
        </a:p>
      </dgm:t>
    </dgm:pt>
    <dgm:pt modelId="{59370C41-4A2E-49B2-B815-2D01DB677D6E}" type="sibTrans" cxnId="{9B6EF47F-D530-488D-95B0-5D29FABFC2CD}">
      <dgm:prSet/>
      <dgm:spPr/>
      <dgm:t>
        <a:bodyPr/>
        <a:lstStyle/>
        <a:p>
          <a:endParaRPr lang="ru-RU"/>
        </a:p>
      </dgm:t>
    </dgm:pt>
    <dgm:pt modelId="{117CF1AC-E366-448C-BB9F-C7696EAE0284}">
      <dgm:prSet custT="1"/>
      <dgm:spPr/>
      <dgm:t>
        <a:bodyPr/>
        <a:lstStyle/>
        <a:p>
          <a:r>
            <a:rPr lang="ru-RU" sz="1800" dirty="0" smtClean="0">
              <a:solidFill>
                <a:srgbClr val="006666"/>
              </a:solidFill>
              <a:latin typeface="Arial Black" pitchFamily="34" charset="0"/>
            </a:rPr>
            <a:t>Отслеживание динамики развития ребенка</a:t>
          </a:r>
          <a:endParaRPr lang="ru-RU" sz="1800" dirty="0">
            <a:latin typeface="Arial Black" pitchFamily="34" charset="0"/>
            <a:cs typeface="Times New Roman" pitchFamily="18" charset="0"/>
          </a:endParaRPr>
        </a:p>
      </dgm:t>
    </dgm:pt>
    <dgm:pt modelId="{904A7BBD-A210-44F2-A30D-BE272FE52411}" type="parTrans" cxnId="{03217E92-0B92-460C-BF12-02AE4962C952}">
      <dgm:prSet/>
      <dgm:spPr/>
      <dgm:t>
        <a:bodyPr/>
        <a:lstStyle/>
        <a:p>
          <a:endParaRPr lang="ru-RU"/>
        </a:p>
      </dgm:t>
    </dgm:pt>
    <dgm:pt modelId="{E8BF2F2C-F33E-4165-906B-B1353E30C03C}" type="sibTrans" cxnId="{03217E92-0B92-460C-BF12-02AE4962C952}">
      <dgm:prSet/>
      <dgm:spPr/>
      <dgm:t>
        <a:bodyPr/>
        <a:lstStyle/>
        <a:p>
          <a:endParaRPr lang="ru-RU"/>
        </a:p>
      </dgm:t>
    </dgm:pt>
    <dgm:pt modelId="{A5FE743E-84EB-450E-B730-ABD9C3936E19}" type="pres">
      <dgm:prSet presAssocID="{FB3A35B4-A436-4867-89E4-ACDB6DCE4E6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475F459-06C0-45DE-934A-AD8D27DD2A1C}" type="pres">
      <dgm:prSet presAssocID="{FB3A35B4-A436-4867-89E4-ACDB6DCE4E66}" presName="Name1" presStyleCnt="0"/>
      <dgm:spPr/>
      <dgm:t>
        <a:bodyPr/>
        <a:lstStyle/>
        <a:p>
          <a:endParaRPr lang="ru-RU"/>
        </a:p>
      </dgm:t>
    </dgm:pt>
    <dgm:pt modelId="{053C4CCE-DA6D-4D47-8C72-50AEC50E29D0}" type="pres">
      <dgm:prSet presAssocID="{FB3A35B4-A436-4867-89E4-ACDB6DCE4E66}" presName="cycle" presStyleCnt="0"/>
      <dgm:spPr/>
      <dgm:t>
        <a:bodyPr/>
        <a:lstStyle/>
        <a:p>
          <a:endParaRPr lang="ru-RU"/>
        </a:p>
      </dgm:t>
    </dgm:pt>
    <dgm:pt modelId="{8F4E50C1-69CF-485E-91A2-31A08E01594A}" type="pres">
      <dgm:prSet presAssocID="{FB3A35B4-A436-4867-89E4-ACDB6DCE4E66}" presName="srcNode" presStyleLbl="node1" presStyleIdx="0" presStyleCnt="5"/>
      <dgm:spPr/>
      <dgm:t>
        <a:bodyPr/>
        <a:lstStyle/>
        <a:p>
          <a:endParaRPr lang="ru-RU"/>
        </a:p>
      </dgm:t>
    </dgm:pt>
    <dgm:pt modelId="{705A5E29-F5C5-4E2B-9D7A-D59D71D90F1A}" type="pres">
      <dgm:prSet presAssocID="{FB3A35B4-A436-4867-89E4-ACDB6DCE4E66}" presName="conn" presStyleLbl="parChTrans1D2" presStyleIdx="0" presStyleCnt="1"/>
      <dgm:spPr/>
      <dgm:t>
        <a:bodyPr/>
        <a:lstStyle/>
        <a:p>
          <a:endParaRPr lang="ru-RU"/>
        </a:p>
      </dgm:t>
    </dgm:pt>
    <dgm:pt modelId="{103561C2-D98A-4B94-844F-C275821705C5}" type="pres">
      <dgm:prSet presAssocID="{FB3A35B4-A436-4867-89E4-ACDB6DCE4E66}" presName="extraNode" presStyleLbl="node1" presStyleIdx="0" presStyleCnt="5"/>
      <dgm:spPr/>
      <dgm:t>
        <a:bodyPr/>
        <a:lstStyle/>
        <a:p>
          <a:endParaRPr lang="ru-RU"/>
        </a:p>
      </dgm:t>
    </dgm:pt>
    <dgm:pt modelId="{7270C2CD-4EE2-40DB-8E76-0381B4284F82}" type="pres">
      <dgm:prSet presAssocID="{FB3A35B4-A436-4867-89E4-ACDB6DCE4E66}" presName="dstNode" presStyleLbl="node1" presStyleIdx="0" presStyleCnt="5"/>
      <dgm:spPr/>
      <dgm:t>
        <a:bodyPr/>
        <a:lstStyle/>
        <a:p>
          <a:endParaRPr lang="ru-RU"/>
        </a:p>
      </dgm:t>
    </dgm:pt>
    <dgm:pt modelId="{9C70D887-519E-4BBB-8F5F-D0A3A00E5E00}" type="pres">
      <dgm:prSet presAssocID="{D5511657-95D1-4742-9E5D-E4561592EC9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E76CB6-0E00-479A-A547-F5035F58CF22}" type="pres">
      <dgm:prSet presAssocID="{D5511657-95D1-4742-9E5D-E4561592EC9E}" presName="accent_1" presStyleCnt="0"/>
      <dgm:spPr/>
      <dgm:t>
        <a:bodyPr/>
        <a:lstStyle/>
        <a:p>
          <a:endParaRPr lang="ru-RU"/>
        </a:p>
      </dgm:t>
    </dgm:pt>
    <dgm:pt modelId="{46AA9A2C-AB90-4C01-8138-90BC2C99E1E3}" type="pres">
      <dgm:prSet presAssocID="{D5511657-95D1-4742-9E5D-E4561592EC9E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4294D76E-069B-4A93-88CB-FD5DE9B09078}" type="pres">
      <dgm:prSet presAssocID="{DF3EDFFF-F736-4825-BE54-319BF3417793}" presName="text_2" presStyleLbl="node1" presStyleIdx="1" presStyleCnt="5" custScaleY="144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C57FC6-F489-432F-BAC8-B6D5B413E3D6}" type="pres">
      <dgm:prSet presAssocID="{DF3EDFFF-F736-4825-BE54-319BF3417793}" presName="accent_2" presStyleCnt="0"/>
      <dgm:spPr/>
      <dgm:t>
        <a:bodyPr/>
        <a:lstStyle/>
        <a:p>
          <a:endParaRPr lang="ru-RU"/>
        </a:p>
      </dgm:t>
    </dgm:pt>
    <dgm:pt modelId="{8753EAAD-CAC1-4A3D-929D-8EB2EF030BB1}" type="pres">
      <dgm:prSet presAssocID="{DF3EDFFF-F736-4825-BE54-319BF3417793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6668B2C6-C58C-435A-9FEA-5B1C35FD75EC}" type="pres">
      <dgm:prSet presAssocID="{117CF1AC-E366-448C-BB9F-C7696EAE028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6A09F-028F-41BA-9B1D-8969A30127FE}" type="pres">
      <dgm:prSet presAssocID="{117CF1AC-E366-448C-BB9F-C7696EAE0284}" presName="accent_3" presStyleCnt="0"/>
      <dgm:spPr/>
      <dgm:t>
        <a:bodyPr/>
        <a:lstStyle/>
        <a:p>
          <a:endParaRPr lang="ru-RU"/>
        </a:p>
      </dgm:t>
    </dgm:pt>
    <dgm:pt modelId="{EB7262C7-C478-4EC9-812E-C5501998E0C7}" type="pres">
      <dgm:prSet presAssocID="{117CF1AC-E366-448C-BB9F-C7696EAE0284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63B638C6-A45F-478A-B8D6-3FA618899932}" type="pres">
      <dgm:prSet presAssocID="{2A23C747-9854-4E1E-BBEB-1FA2F7EC67FF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F9FDC-C80D-4366-91EA-82D6E6117FC4}" type="pres">
      <dgm:prSet presAssocID="{2A23C747-9854-4E1E-BBEB-1FA2F7EC67FF}" presName="accent_4" presStyleCnt="0"/>
      <dgm:spPr/>
      <dgm:t>
        <a:bodyPr/>
        <a:lstStyle/>
        <a:p>
          <a:endParaRPr lang="ru-RU"/>
        </a:p>
      </dgm:t>
    </dgm:pt>
    <dgm:pt modelId="{53B85181-97E9-4CB6-8D31-6837B5C2B851}" type="pres">
      <dgm:prSet presAssocID="{2A23C747-9854-4E1E-BBEB-1FA2F7EC67FF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39C37F0A-D768-4A84-A695-619047EB76D2}" type="pres">
      <dgm:prSet presAssocID="{DC5FDCDF-9E6C-40C5-85CC-B85B0A37615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CD18F0-4CC0-4164-8F3E-C2C8BB561C2C}" type="pres">
      <dgm:prSet presAssocID="{DC5FDCDF-9E6C-40C5-85CC-B85B0A376154}" presName="accent_5" presStyleCnt="0"/>
      <dgm:spPr/>
      <dgm:t>
        <a:bodyPr/>
        <a:lstStyle/>
        <a:p>
          <a:endParaRPr lang="ru-RU"/>
        </a:p>
      </dgm:t>
    </dgm:pt>
    <dgm:pt modelId="{FD7BC5C5-1861-466E-8A6A-18788BA5774F}" type="pres">
      <dgm:prSet presAssocID="{DC5FDCDF-9E6C-40C5-85CC-B85B0A376154}" presName="accentRepeatNode" presStyleLbl="solidFgAcc1" presStyleIdx="4" presStyleCnt="5"/>
      <dgm:spPr/>
      <dgm:t>
        <a:bodyPr/>
        <a:lstStyle/>
        <a:p>
          <a:endParaRPr lang="ru-RU"/>
        </a:p>
      </dgm:t>
    </dgm:pt>
  </dgm:ptLst>
  <dgm:cxnLst>
    <dgm:cxn modelId="{9B6EF47F-D530-488D-95B0-5D29FABFC2CD}" srcId="{FB3A35B4-A436-4867-89E4-ACDB6DCE4E66}" destId="{DF3EDFFF-F736-4825-BE54-319BF3417793}" srcOrd="1" destOrd="0" parTransId="{DDE72B65-3FB6-43D7-A9C8-14494C5A7BB5}" sibTransId="{59370C41-4A2E-49B2-B815-2D01DB677D6E}"/>
    <dgm:cxn modelId="{E846F85E-6904-4F44-8BB3-A6EBCE145561}" type="presOf" srcId="{4A6E8452-C872-4701-9E24-8C023C44DAD2}" destId="{705A5E29-F5C5-4E2B-9D7A-D59D71D90F1A}" srcOrd="0" destOrd="0" presId="urn:microsoft.com/office/officeart/2008/layout/VerticalCurvedList"/>
    <dgm:cxn modelId="{03217E92-0B92-460C-BF12-02AE4962C952}" srcId="{FB3A35B4-A436-4867-89E4-ACDB6DCE4E66}" destId="{117CF1AC-E366-448C-BB9F-C7696EAE0284}" srcOrd="2" destOrd="0" parTransId="{904A7BBD-A210-44F2-A30D-BE272FE52411}" sibTransId="{E8BF2F2C-F33E-4165-906B-B1353E30C03C}"/>
    <dgm:cxn modelId="{240ED2BA-0C4A-400B-9E8A-B9A42C660951}" type="presOf" srcId="{2A23C747-9854-4E1E-BBEB-1FA2F7EC67FF}" destId="{63B638C6-A45F-478A-B8D6-3FA618899932}" srcOrd="0" destOrd="0" presId="urn:microsoft.com/office/officeart/2008/layout/VerticalCurvedList"/>
    <dgm:cxn modelId="{07A56222-D4AB-4EDE-948A-A2C8D1A196A1}" srcId="{FB3A35B4-A436-4867-89E4-ACDB6DCE4E66}" destId="{2A23C747-9854-4E1E-BBEB-1FA2F7EC67FF}" srcOrd="3" destOrd="0" parTransId="{8540D398-C287-431B-BCA1-17F9FA1C0485}" sibTransId="{47C63611-3BFE-4BA2-8410-63A5AE6CB516}"/>
    <dgm:cxn modelId="{94F23957-61EC-49A5-91E5-2123B39812D1}" type="presOf" srcId="{D5511657-95D1-4742-9E5D-E4561592EC9E}" destId="{9C70D887-519E-4BBB-8F5F-D0A3A00E5E00}" srcOrd="0" destOrd="0" presId="urn:microsoft.com/office/officeart/2008/layout/VerticalCurvedList"/>
    <dgm:cxn modelId="{C5DA9A07-09EB-4C30-9EA0-CAF996BD2BB3}" type="presOf" srcId="{117CF1AC-E366-448C-BB9F-C7696EAE0284}" destId="{6668B2C6-C58C-435A-9FEA-5B1C35FD75EC}" srcOrd="0" destOrd="0" presId="urn:microsoft.com/office/officeart/2008/layout/VerticalCurvedList"/>
    <dgm:cxn modelId="{49DE57C8-F44B-4927-A8AC-75C1533B7BF8}" srcId="{FB3A35B4-A436-4867-89E4-ACDB6DCE4E66}" destId="{DC5FDCDF-9E6C-40C5-85CC-B85B0A376154}" srcOrd="4" destOrd="0" parTransId="{32E95210-A39F-4009-B6CB-845125DEE8CA}" sibTransId="{4448B784-1EAC-4CED-88F8-DB8A39248C3D}"/>
    <dgm:cxn modelId="{6BF84199-0E5B-4866-A3EC-390B502B9C03}" srcId="{FB3A35B4-A436-4867-89E4-ACDB6DCE4E66}" destId="{D5511657-95D1-4742-9E5D-E4561592EC9E}" srcOrd="0" destOrd="0" parTransId="{1FAC999A-C8A7-44DE-BE1A-EFED14589372}" sibTransId="{4A6E8452-C872-4701-9E24-8C023C44DAD2}"/>
    <dgm:cxn modelId="{199B03DB-456B-4949-A64B-5D996C838CA8}" type="presOf" srcId="{DC5FDCDF-9E6C-40C5-85CC-B85B0A376154}" destId="{39C37F0A-D768-4A84-A695-619047EB76D2}" srcOrd="0" destOrd="0" presId="urn:microsoft.com/office/officeart/2008/layout/VerticalCurvedList"/>
    <dgm:cxn modelId="{29465378-6856-491A-B218-78727DBC41A6}" type="presOf" srcId="{FB3A35B4-A436-4867-89E4-ACDB6DCE4E66}" destId="{A5FE743E-84EB-450E-B730-ABD9C3936E19}" srcOrd="0" destOrd="0" presId="urn:microsoft.com/office/officeart/2008/layout/VerticalCurvedList"/>
    <dgm:cxn modelId="{30315B99-431B-49BA-B482-0717B8875243}" type="presOf" srcId="{DF3EDFFF-F736-4825-BE54-319BF3417793}" destId="{4294D76E-069B-4A93-88CB-FD5DE9B09078}" srcOrd="0" destOrd="0" presId="urn:microsoft.com/office/officeart/2008/layout/VerticalCurvedList"/>
    <dgm:cxn modelId="{D2593987-9071-49DD-9015-60E5E7DF7FA4}" type="presParOf" srcId="{A5FE743E-84EB-450E-B730-ABD9C3936E19}" destId="{4475F459-06C0-45DE-934A-AD8D27DD2A1C}" srcOrd="0" destOrd="0" presId="urn:microsoft.com/office/officeart/2008/layout/VerticalCurvedList"/>
    <dgm:cxn modelId="{587A1F80-9F69-4587-A731-71B500ECD87D}" type="presParOf" srcId="{4475F459-06C0-45DE-934A-AD8D27DD2A1C}" destId="{053C4CCE-DA6D-4D47-8C72-50AEC50E29D0}" srcOrd="0" destOrd="0" presId="urn:microsoft.com/office/officeart/2008/layout/VerticalCurvedList"/>
    <dgm:cxn modelId="{24E7F39D-5762-4A65-BB31-9DD5B294A598}" type="presParOf" srcId="{053C4CCE-DA6D-4D47-8C72-50AEC50E29D0}" destId="{8F4E50C1-69CF-485E-91A2-31A08E01594A}" srcOrd="0" destOrd="0" presId="urn:microsoft.com/office/officeart/2008/layout/VerticalCurvedList"/>
    <dgm:cxn modelId="{D2914981-9820-4BA1-BB10-4CAEE3B548E1}" type="presParOf" srcId="{053C4CCE-DA6D-4D47-8C72-50AEC50E29D0}" destId="{705A5E29-F5C5-4E2B-9D7A-D59D71D90F1A}" srcOrd="1" destOrd="0" presId="urn:microsoft.com/office/officeart/2008/layout/VerticalCurvedList"/>
    <dgm:cxn modelId="{6A7601BB-7377-455E-8BCF-B6670BE4FCA9}" type="presParOf" srcId="{053C4CCE-DA6D-4D47-8C72-50AEC50E29D0}" destId="{103561C2-D98A-4B94-844F-C275821705C5}" srcOrd="2" destOrd="0" presId="urn:microsoft.com/office/officeart/2008/layout/VerticalCurvedList"/>
    <dgm:cxn modelId="{6FA5FB51-1739-4905-85F3-6854F098BF35}" type="presParOf" srcId="{053C4CCE-DA6D-4D47-8C72-50AEC50E29D0}" destId="{7270C2CD-4EE2-40DB-8E76-0381B4284F82}" srcOrd="3" destOrd="0" presId="urn:microsoft.com/office/officeart/2008/layout/VerticalCurvedList"/>
    <dgm:cxn modelId="{ABF069A9-710E-45C5-83E6-C09371572218}" type="presParOf" srcId="{4475F459-06C0-45DE-934A-AD8D27DD2A1C}" destId="{9C70D887-519E-4BBB-8F5F-D0A3A00E5E00}" srcOrd="1" destOrd="0" presId="urn:microsoft.com/office/officeart/2008/layout/VerticalCurvedList"/>
    <dgm:cxn modelId="{C7A3CC7B-9FBC-4B1D-B8C2-188DFB62CAF0}" type="presParOf" srcId="{4475F459-06C0-45DE-934A-AD8D27DD2A1C}" destId="{96E76CB6-0E00-479A-A547-F5035F58CF22}" srcOrd="2" destOrd="0" presId="urn:microsoft.com/office/officeart/2008/layout/VerticalCurvedList"/>
    <dgm:cxn modelId="{43FCB4D7-DE32-4B50-B1BE-2E1A298355CA}" type="presParOf" srcId="{96E76CB6-0E00-479A-A547-F5035F58CF22}" destId="{46AA9A2C-AB90-4C01-8138-90BC2C99E1E3}" srcOrd="0" destOrd="0" presId="urn:microsoft.com/office/officeart/2008/layout/VerticalCurvedList"/>
    <dgm:cxn modelId="{FCBB6423-94E2-46C2-AA60-4879A575167B}" type="presParOf" srcId="{4475F459-06C0-45DE-934A-AD8D27DD2A1C}" destId="{4294D76E-069B-4A93-88CB-FD5DE9B09078}" srcOrd="3" destOrd="0" presId="urn:microsoft.com/office/officeart/2008/layout/VerticalCurvedList"/>
    <dgm:cxn modelId="{3180155F-97BA-45BF-8F1E-6936D512A1B2}" type="presParOf" srcId="{4475F459-06C0-45DE-934A-AD8D27DD2A1C}" destId="{FEC57FC6-F489-432F-BAC8-B6D5B413E3D6}" srcOrd="4" destOrd="0" presId="urn:microsoft.com/office/officeart/2008/layout/VerticalCurvedList"/>
    <dgm:cxn modelId="{82786BF1-5D32-49E6-98F6-DCFFB938FF43}" type="presParOf" srcId="{FEC57FC6-F489-432F-BAC8-B6D5B413E3D6}" destId="{8753EAAD-CAC1-4A3D-929D-8EB2EF030BB1}" srcOrd="0" destOrd="0" presId="urn:microsoft.com/office/officeart/2008/layout/VerticalCurvedList"/>
    <dgm:cxn modelId="{7BE79ED4-2A6B-4DD3-AAC7-665BF8A8DF63}" type="presParOf" srcId="{4475F459-06C0-45DE-934A-AD8D27DD2A1C}" destId="{6668B2C6-C58C-435A-9FEA-5B1C35FD75EC}" srcOrd="5" destOrd="0" presId="urn:microsoft.com/office/officeart/2008/layout/VerticalCurvedList"/>
    <dgm:cxn modelId="{BB05ABA9-477A-4A81-8554-AF6C7078E773}" type="presParOf" srcId="{4475F459-06C0-45DE-934A-AD8D27DD2A1C}" destId="{7BF6A09F-028F-41BA-9B1D-8969A30127FE}" srcOrd="6" destOrd="0" presId="urn:microsoft.com/office/officeart/2008/layout/VerticalCurvedList"/>
    <dgm:cxn modelId="{1A59FB58-FEDA-4F67-8D1A-BE531C90BD01}" type="presParOf" srcId="{7BF6A09F-028F-41BA-9B1D-8969A30127FE}" destId="{EB7262C7-C478-4EC9-812E-C5501998E0C7}" srcOrd="0" destOrd="0" presId="urn:microsoft.com/office/officeart/2008/layout/VerticalCurvedList"/>
    <dgm:cxn modelId="{0D808264-16CD-4836-BF3F-C3BDFC2C98EA}" type="presParOf" srcId="{4475F459-06C0-45DE-934A-AD8D27DD2A1C}" destId="{63B638C6-A45F-478A-B8D6-3FA618899932}" srcOrd="7" destOrd="0" presId="urn:microsoft.com/office/officeart/2008/layout/VerticalCurvedList"/>
    <dgm:cxn modelId="{861DD60D-6D51-4490-85E7-0996DC9FF35C}" type="presParOf" srcId="{4475F459-06C0-45DE-934A-AD8D27DD2A1C}" destId="{414F9FDC-C80D-4366-91EA-82D6E6117FC4}" srcOrd="8" destOrd="0" presId="urn:microsoft.com/office/officeart/2008/layout/VerticalCurvedList"/>
    <dgm:cxn modelId="{AF0DD85B-CF53-426D-89E8-9E3837A60334}" type="presParOf" srcId="{414F9FDC-C80D-4366-91EA-82D6E6117FC4}" destId="{53B85181-97E9-4CB6-8D31-6837B5C2B851}" srcOrd="0" destOrd="0" presId="urn:microsoft.com/office/officeart/2008/layout/VerticalCurvedList"/>
    <dgm:cxn modelId="{53023AC7-53DD-4F3B-A4BA-8D18E0CE3665}" type="presParOf" srcId="{4475F459-06C0-45DE-934A-AD8D27DD2A1C}" destId="{39C37F0A-D768-4A84-A695-619047EB76D2}" srcOrd="9" destOrd="0" presId="urn:microsoft.com/office/officeart/2008/layout/VerticalCurvedList"/>
    <dgm:cxn modelId="{2304150B-80AB-4270-80FF-7FAA0C33DC54}" type="presParOf" srcId="{4475F459-06C0-45DE-934A-AD8D27DD2A1C}" destId="{D0CD18F0-4CC0-4164-8F3E-C2C8BB561C2C}" srcOrd="10" destOrd="0" presId="urn:microsoft.com/office/officeart/2008/layout/VerticalCurvedList"/>
    <dgm:cxn modelId="{4D13F515-C4AD-4469-8F46-BEC1EB0571C5}" type="presParOf" srcId="{D0CD18F0-4CC0-4164-8F3E-C2C8BB561C2C}" destId="{FD7BC5C5-1861-466E-8A6A-18788BA5774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A5E29-F5C5-4E2B-9D7A-D59D71D90F1A}">
      <dsp:nvSpPr>
        <dsp:cNvPr id="0" name=""/>
        <dsp:cNvSpPr/>
      </dsp:nvSpPr>
      <dsp:spPr>
        <a:xfrm>
          <a:off x="-5780666" y="-884761"/>
          <a:ext cx="6882091" cy="6882091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70D887-519E-4BBB-8F5F-D0A3A00E5E00}">
      <dsp:nvSpPr>
        <dsp:cNvPr id="0" name=""/>
        <dsp:cNvSpPr/>
      </dsp:nvSpPr>
      <dsp:spPr>
        <a:xfrm>
          <a:off x="576526" y="393054"/>
          <a:ext cx="7344614" cy="7865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429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большая свобода в выборе методики обучения;</a:t>
          </a:r>
          <a:endParaRPr lang="ru-RU" sz="2000" kern="1200" dirty="0">
            <a:latin typeface="Arial Black" pitchFamily="34" charset="0"/>
            <a:cs typeface="Times New Roman" pitchFamily="18" charset="0"/>
          </a:endParaRPr>
        </a:p>
      </dsp:txBody>
      <dsp:txXfrm>
        <a:off x="576526" y="393054"/>
        <a:ext cx="7344614" cy="786517"/>
      </dsp:txXfrm>
    </dsp:sp>
    <dsp:sp modelId="{46AA9A2C-AB90-4C01-8138-90BC2C99E1E3}">
      <dsp:nvSpPr>
        <dsp:cNvPr id="0" name=""/>
        <dsp:cNvSpPr/>
      </dsp:nvSpPr>
      <dsp:spPr>
        <a:xfrm>
          <a:off x="84952" y="294739"/>
          <a:ext cx="983146" cy="983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94D76E-069B-4A93-88CB-FD5DE9B09078}">
      <dsp:nvSpPr>
        <dsp:cNvPr id="0" name=""/>
        <dsp:cNvSpPr/>
      </dsp:nvSpPr>
      <dsp:spPr>
        <a:xfrm>
          <a:off x="1027454" y="1399949"/>
          <a:ext cx="6893685" cy="11326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429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возможность использования наиболее интересных способов обучения; </a:t>
          </a:r>
          <a:endParaRPr lang="ru-RU" sz="2000" kern="1200" dirty="0">
            <a:latin typeface="Arial Black" pitchFamily="34" charset="0"/>
            <a:cs typeface="Times New Roman" pitchFamily="18" charset="0"/>
          </a:endParaRPr>
        </a:p>
      </dsp:txBody>
      <dsp:txXfrm>
        <a:off x="1027454" y="1399949"/>
        <a:ext cx="6893685" cy="1132687"/>
      </dsp:txXfrm>
    </dsp:sp>
    <dsp:sp modelId="{8753EAAD-CAC1-4A3D-929D-8EB2EF030BB1}">
      <dsp:nvSpPr>
        <dsp:cNvPr id="0" name=""/>
        <dsp:cNvSpPr/>
      </dsp:nvSpPr>
      <dsp:spPr>
        <a:xfrm>
          <a:off x="535881" y="1474720"/>
          <a:ext cx="983146" cy="983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68B2C6-C58C-435A-9FEA-5B1C35FD75EC}">
      <dsp:nvSpPr>
        <dsp:cNvPr id="0" name=""/>
        <dsp:cNvSpPr/>
      </dsp:nvSpPr>
      <dsp:spPr>
        <a:xfrm>
          <a:off x="1027454" y="2753015"/>
          <a:ext cx="6893685" cy="7865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429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имеет </a:t>
          </a:r>
          <a:r>
            <a:rPr lang="ru-RU" sz="2000" kern="1200" dirty="0" err="1" smtClean="0"/>
            <a:t>межпредметный</a:t>
          </a:r>
          <a:r>
            <a:rPr lang="ru-RU" sz="2000" kern="1200" dirty="0" smtClean="0"/>
            <a:t> характер;</a:t>
          </a:r>
          <a:endParaRPr lang="ru-RU" sz="2000" kern="1200" dirty="0">
            <a:latin typeface="Arial Black" pitchFamily="34" charset="0"/>
            <a:cs typeface="Times New Roman" pitchFamily="18" charset="0"/>
          </a:endParaRPr>
        </a:p>
      </dsp:txBody>
      <dsp:txXfrm>
        <a:off x="1027454" y="2753015"/>
        <a:ext cx="6893685" cy="786517"/>
      </dsp:txXfrm>
    </dsp:sp>
    <dsp:sp modelId="{EB7262C7-C478-4EC9-812E-C5501998E0C7}">
      <dsp:nvSpPr>
        <dsp:cNvPr id="0" name=""/>
        <dsp:cNvSpPr/>
      </dsp:nvSpPr>
      <dsp:spPr>
        <a:xfrm>
          <a:off x="535881" y="2654700"/>
          <a:ext cx="983146" cy="983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B638C6-A45F-478A-B8D6-3FA618899932}">
      <dsp:nvSpPr>
        <dsp:cNvPr id="0" name=""/>
        <dsp:cNvSpPr/>
      </dsp:nvSpPr>
      <dsp:spPr>
        <a:xfrm>
          <a:off x="576526" y="3932996"/>
          <a:ext cx="7344614" cy="7865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429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широта возможностей обучения финансовой грамотности.</a:t>
          </a:r>
          <a:endParaRPr lang="ru-RU" sz="2000" kern="1200" dirty="0">
            <a:latin typeface="Arial Black" pitchFamily="34" charset="0"/>
            <a:cs typeface="Times New Roman" pitchFamily="18" charset="0"/>
          </a:endParaRPr>
        </a:p>
      </dsp:txBody>
      <dsp:txXfrm>
        <a:off x="576526" y="3932996"/>
        <a:ext cx="7344614" cy="786517"/>
      </dsp:txXfrm>
    </dsp:sp>
    <dsp:sp modelId="{53B85181-97E9-4CB6-8D31-6837B5C2B851}">
      <dsp:nvSpPr>
        <dsp:cNvPr id="0" name=""/>
        <dsp:cNvSpPr/>
      </dsp:nvSpPr>
      <dsp:spPr>
        <a:xfrm>
          <a:off x="84952" y="3834681"/>
          <a:ext cx="983146" cy="983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6F513-FE36-4650-976B-FCA7C69EB85C}">
      <dsp:nvSpPr>
        <dsp:cNvPr id="0" name=""/>
        <dsp:cNvSpPr/>
      </dsp:nvSpPr>
      <dsp:spPr>
        <a:xfrm>
          <a:off x="0" y="564193"/>
          <a:ext cx="8640960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807F9D-6AF7-4A1E-B273-5AD5D9892360}">
      <dsp:nvSpPr>
        <dsp:cNvPr id="0" name=""/>
        <dsp:cNvSpPr/>
      </dsp:nvSpPr>
      <dsp:spPr>
        <a:xfrm>
          <a:off x="412217" y="120444"/>
          <a:ext cx="8224492" cy="6799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6666"/>
              </a:solidFill>
            </a:rPr>
            <a:t>усиление </a:t>
          </a:r>
          <a:r>
            <a:rPr lang="ru-RU" sz="2000" u="sng" kern="1200" dirty="0" smtClean="0">
              <a:solidFill>
                <a:srgbClr val="006666"/>
              </a:solidFill>
            </a:rPr>
            <a:t>практической направленности </a:t>
          </a:r>
          <a:r>
            <a:rPr lang="ru-RU" sz="2000" kern="1200" dirty="0" smtClean="0">
              <a:solidFill>
                <a:srgbClr val="006666"/>
              </a:solidFill>
            </a:rPr>
            <a:t>изучаемого материала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endParaRPr lang="ru-RU" sz="20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2217" y="120444"/>
        <a:ext cx="8224492" cy="679909"/>
      </dsp:txXfrm>
    </dsp:sp>
    <dsp:sp modelId="{5F9F4BF3-DF89-4D72-A74C-E2EEB749F163}">
      <dsp:nvSpPr>
        <dsp:cNvPr id="0" name=""/>
        <dsp:cNvSpPr/>
      </dsp:nvSpPr>
      <dsp:spPr>
        <a:xfrm>
          <a:off x="0" y="1289953"/>
          <a:ext cx="8640960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6AEE1-9AE3-4112-A50F-2D107C2F0B81}">
      <dsp:nvSpPr>
        <dsp:cNvPr id="0" name=""/>
        <dsp:cNvSpPr/>
      </dsp:nvSpPr>
      <dsp:spPr>
        <a:xfrm>
          <a:off x="411373" y="1053793"/>
          <a:ext cx="8227468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6666"/>
              </a:solidFill>
            </a:rPr>
            <a:t>опора на жизненный опыт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endParaRPr lang="ru-RU" sz="20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373" y="1053793"/>
        <a:ext cx="8227468" cy="472320"/>
      </dsp:txXfrm>
    </dsp:sp>
    <dsp:sp modelId="{9B0863DC-FB74-4CAC-BD7D-B96415C0C1DC}">
      <dsp:nvSpPr>
        <dsp:cNvPr id="0" name=""/>
        <dsp:cNvSpPr/>
      </dsp:nvSpPr>
      <dsp:spPr>
        <a:xfrm>
          <a:off x="0" y="2571728"/>
          <a:ext cx="8640960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2636A-FFE4-4804-97A8-AD6FDCFFB790}">
      <dsp:nvSpPr>
        <dsp:cNvPr id="0" name=""/>
        <dsp:cNvSpPr/>
      </dsp:nvSpPr>
      <dsp:spPr>
        <a:xfrm>
          <a:off x="426563" y="1779553"/>
          <a:ext cx="8206978" cy="10283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6666"/>
              </a:solidFill>
            </a:rPr>
            <a:t>ориентация </a:t>
          </a:r>
          <a:r>
            <a:rPr lang="ru-RU" sz="2000" u="sng" kern="1200" dirty="0" smtClean="0">
              <a:solidFill>
                <a:srgbClr val="006666"/>
              </a:solidFill>
            </a:rPr>
            <a:t>на внутренние связи в содержании </a:t>
          </a:r>
          <a:r>
            <a:rPr lang="ru-RU" sz="2000" kern="1200" dirty="0" smtClean="0">
              <a:solidFill>
                <a:srgbClr val="006666"/>
              </a:solidFill>
            </a:rPr>
            <a:t>изучаемого материала как в рамках одного предмета, так и между предметами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endParaRPr lang="ru-RU" sz="20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563" y="1779553"/>
        <a:ext cx="8206978" cy="1028335"/>
      </dsp:txXfrm>
    </dsp:sp>
    <dsp:sp modelId="{D4C689C5-3413-4468-BD84-C28CDB0AC55F}">
      <dsp:nvSpPr>
        <dsp:cNvPr id="0" name=""/>
        <dsp:cNvSpPr/>
      </dsp:nvSpPr>
      <dsp:spPr>
        <a:xfrm>
          <a:off x="0" y="3682217"/>
          <a:ext cx="8640960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ABD1C-28DA-468B-B532-CD411D90C51C}">
      <dsp:nvSpPr>
        <dsp:cNvPr id="0" name=""/>
        <dsp:cNvSpPr/>
      </dsp:nvSpPr>
      <dsp:spPr>
        <a:xfrm>
          <a:off x="426563" y="3061328"/>
          <a:ext cx="8206978" cy="85704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6666"/>
              </a:solidFill>
            </a:rPr>
            <a:t>необходимость и </a:t>
          </a:r>
          <a:r>
            <a:rPr lang="ru-RU" sz="2000" u="sng" kern="1200" dirty="0" smtClean="0">
              <a:solidFill>
                <a:srgbClr val="006666"/>
              </a:solidFill>
            </a:rPr>
            <a:t>достаточность в определении объема </a:t>
          </a:r>
          <a:r>
            <a:rPr lang="ru-RU" sz="2000" kern="1200" dirty="0" smtClean="0">
              <a:solidFill>
                <a:srgbClr val="006666"/>
              </a:solidFill>
            </a:rPr>
            <a:t>изученного материала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endParaRPr lang="ru-RU" sz="20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563" y="3061328"/>
        <a:ext cx="8206978" cy="857048"/>
      </dsp:txXfrm>
    </dsp:sp>
    <dsp:sp modelId="{CD4F4D8C-B964-4B98-925A-8A57F9F38F1F}">
      <dsp:nvSpPr>
        <dsp:cNvPr id="0" name=""/>
        <dsp:cNvSpPr/>
      </dsp:nvSpPr>
      <dsp:spPr>
        <a:xfrm>
          <a:off x="0" y="4723647"/>
          <a:ext cx="8640960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A1EABA-0430-4EE4-B4DE-3DC1DE13A727}">
      <dsp:nvSpPr>
        <dsp:cNvPr id="0" name=""/>
        <dsp:cNvSpPr/>
      </dsp:nvSpPr>
      <dsp:spPr>
        <a:xfrm>
          <a:off x="427406" y="4171817"/>
          <a:ext cx="8207596" cy="7879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6666"/>
              </a:solidFill>
            </a:rPr>
            <a:t>введение в содержание учебных программ </a:t>
          </a:r>
          <a:r>
            <a:rPr lang="ru-RU" sz="2000" u="sng" kern="1200" dirty="0" smtClean="0">
              <a:solidFill>
                <a:srgbClr val="006666"/>
              </a:solidFill>
            </a:rPr>
            <a:t>коррекционных разделов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406" y="4171817"/>
        <a:ext cx="8207596" cy="78799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04FE1-5AEB-4066-B80E-B7D6A739F09A}">
      <dsp:nvSpPr>
        <dsp:cNvPr id="0" name=""/>
        <dsp:cNvSpPr/>
      </dsp:nvSpPr>
      <dsp:spPr>
        <a:xfrm rot="5400000">
          <a:off x="3230008" y="-780335"/>
          <a:ext cx="4088179" cy="6301675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сенсорная утомляемость (ребенок слушает, но не слышит, смотрит, но не видит) 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снижение моторной деятельности (вялая осанка, ухудшение почерка)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снижение продуктивности умственной деятельности (активизация не приносит результатов, либо носит кратковременный характер).</a:t>
          </a:r>
          <a:endParaRPr lang="ru-RU" sz="2400" kern="1200" dirty="0"/>
        </a:p>
      </dsp:txBody>
      <dsp:txXfrm rot="-5400000">
        <a:off x="2123260" y="525981"/>
        <a:ext cx="6102107" cy="3689043"/>
      </dsp:txXfrm>
    </dsp:sp>
    <dsp:sp modelId="{CEB38DDF-5B35-4A2C-A74C-F55DA90F8738}">
      <dsp:nvSpPr>
        <dsp:cNvPr id="0" name=""/>
        <dsp:cNvSpPr/>
      </dsp:nvSpPr>
      <dsp:spPr>
        <a:xfrm>
          <a:off x="156" y="0"/>
          <a:ext cx="2122434" cy="48653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3">
                  <a:lumMod val="50000"/>
                </a:schemeClr>
              </a:solidFill>
            </a:rPr>
            <a:t>Признаки утомления можно определить по следующим проявлениям</a:t>
          </a:r>
          <a:r>
            <a:rPr lang="ru-RU" sz="2000" b="1" kern="1200" dirty="0" smtClean="0">
              <a:solidFill>
                <a:schemeClr val="accent3">
                  <a:lumMod val="50000"/>
                </a:schemeClr>
              </a:solidFill>
            </a:rPr>
            <a:t>:</a:t>
          </a:r>
          <a:endParaRPr lang="ru-RU" sz="20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103765" y="103609"/>
        <a:ext cx="1915216" cy="465809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6F513-FE36-4650-976B-FCA7C69EB85C}">
      <dsp:nvSpPr>
        <dsp:cNvPr id="0" name=""/>
        <dsp:cNvSpPr/>
      </dsp:nvSpPr>
      <dsp:spPr>
        <a:xfrm>
          <a:off x="0" y="489407"/>
          <a:ext cx="8496944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807F9D-6AF7-4A1E-B273-5AD5D9892360}">
      <dsp:nvSpPr>
        <dsp:cNvPr id="0" name=""/>
        <dsp:cNvSpPr/>
      </dsp:nvSpPr>
      <dsp:spPr>
        <a:xfrm>
          <a:off x="394560" y="79896"/>
          <a:ext cx="8100605" cy="5718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Побуждение познавательной активности как средства устойчивой познавательной мотивации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4560" y="79896"/>
        <a:ext cx="8100605" cy="571870"/>
      </dsp:txXfrm>
    </dsp:sp>
    <dsp:sp modelId="{5F9F4BF3-DF89-4D72-A74C-E2EEB749F163}">
      <dsp:nvSpPr>
        <dsp:cNvPr id="0" name=""/>
        <dsp:cNvSpPr/>
      </dsp:nvSpPr>
      <dsp:spPr>
        <a:xfrm>
          <a:off x="0" y="1304930"/>
          <a:ext cx="8496944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6AEE1-9AE3-4112-A50F-2D107C2F0B81}">
      <dsp:nvSpPr>
        <dsp:cNvPr id="0" name=""/>
        <dsp:cNvSpPr/>
      </dsp:nvSpPr>
      <dsp:spPr>
        <a:xfrm>
          <a:off x="400368" y="826007"/>
          <a:ext cx="8095423" cy="6412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Расширение кругозора, формирование разносторонних понятий и представлений об окружающем мире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0368" y="826007"/>
        <a:ext cx="8095423" cy="641283"/>
      </dsp:txXfrm>
    </dsp:sp>
    <dsp:sp modelId="{9B0863DC-FB74-4CAC-BD7D-B96415C0C1DC}">
      <dsp:nvSpPr>
        <dsp:cNvPr id="0" name=""/>
        <dsp:cNvSpPr/>
      </dsp:nvSpPr>
      <dsp:spPr>
        <a:xfrm>
          <a:off x="0" y="2128931"/>
          <a:ext cx="8496944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2636A-FFE4-4804-97A8-AD6FDCFFB790}">
      <dsp:nvSpPr>
        <dsp:cNvPr id="0" name=""/>
        <dsp:cNvSpPr/>
      </dsp:nvSpPr>
      <dsp:spPr>
        <a:xfrm>
          <a:off x="415043" y="1641530"/>
          <a:ext cx="8081900" cy="64976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Формирование </a:t>
          </a:r>
          <a:r>
            <a:rPr lang="ru-RU" sz="1800" kern="1200" dirty="0" err="1" smtClean="0"/>
            <a:t>общеинтеллектуальных</a:t>
          </a:r>
          <a:r>
            <a:rPr lang="ru-RU" sz="1800" kern="1200" dirty="0" smtClean="0"/>
            <a:t> умений (операций анализа, синтеза, сравнения, гибкость мыслительных операций)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5043" y="1641530"/>
        <a:ext cx="8081900" cy="649761"/>
      </dsp:txXfrm>
    </dsp:sp>
    <dsp:sp modelId="{831B21DB-A4D5-4111-AFC2-47D7DB03955F}">
      <dsp:nvSpPr>
        <dsp:cNvPr id="0" name=""/>
        <dsp:cNvSpPr/>
      </dsp:nvSpPr>
      <dsp:spPr>
        <a:xfrm>
          <a:off x="0" y="2627891"/>
          <a:ext cx="8496944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8B2317-8463-4F3D-B376-CDAE7649B564}">
      <dsp:nvSpPr>
        <dsp:cNvPr id="0" name=""/>
        <dsp:cNvSpPr/>
      </dsp:nvSpPr>
      <dsp:spPr>
        <a:xfrm>
          <a:off x="430004" y="2450442"/>
          <a:ext cx="8066939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Совершенствования предпосылок интеллектуальной деятельности (внимания, восприятия всех ее форм, памяти, т.д.)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004" y="2450442"/>
        <a:ext cx="8066939" cy="324720"/>
      </dsp:txXfrm>
    </dsp:sp>
    <dsp:sp modelId="{D4C689C5-3413-4468-BD84-C28CDB0AC55F}">
      <dsp:nvSpPr>
        <dsp:cNvPr id="0" name=""/>
        <dsp:cNvSpPr/>
      </dsp:nvSpPr>
      <dsp:spPr>
        <a:xfrm>
          <a:off x="0" y="3259087"/>
          <a:ext cx="8496944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ABD1C-28DA-468B-B532-CD411D90C51C}">
      <dsp:nvSpPr>
        <dsp:cNvPr id="0" name=""/>
        <dsp:cNvSpPr/>
      </dsp:nvSpPr>
      <dsp:spPr>
        <a:xfrm>
          <a:off x="419453" y="2964491"/>
          <a:ext cx="8070195" cy="4569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Формирования и развития целенаправленной деятельности, функций программирования и контроля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9453" y="2964491"/>
        <a:ext cx="8070195" cy="456955"/>
      </dsp:txXfrm>
    </dsp:sp>
    <dsp:sp modelId="{CD4F4D8C-B964-4B98-925A-8A57F9F38F1F}">
      <dsp:nvSpPr>
        <dsp:cNvPr id="0" name=""/>
        <dsp:cNvSpPr/>
      </dsp:nvSpPr>
      <dsp:spPr>
        <a:xfrm>
          <a:off x="0" y="3810142"/>
          <a:ext cx="8496944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A1EABA-0430-4EE4-B4DE-3DC1DE13A727}">
      <dsp:nvSpPr>
        <dsp:cNvPr id="0" name=""/>
        <dsp:cNvSpPr/>
      </dsp:nvSpPr>
      <dsp:spPr>
        <a:xfrm>
          <a:off x="420283" y="3595687"/>
          <a:ext cx="8070803" cy="3768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Развитие личностной сферы (эмоций, воли, навыков произвольного поведения)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283" y="3595687"/>
        <a:ext cx="8070803" cy="376814"/>
      </dsp:txXfrm>
    </dsp:sp>
    <dsp:sp modelId="{131E2A5E-3063-46DB-9E34-9680960932D9}">
      <dsp:nvSpPr>
        <dsp:cNvPr id="0" name=""/>
        <dsp:cNvSpPr/>
      </dsp:nvSpPr>
      <dsp:spPr>
        <a:xfrm>
          <a:off x="0" y="4309102"/>
          <a:ext cx="8496944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9C14A1-01D0-4C2F-86E2-93D4047F62A0}">
      <dsp:nvSpPr>
        <dsp:cNvPr id="0" name=""/>
        <dsp:cNvSpPr/>
      </dsp:nvSpPr>
      <dsp:spPr>
        <a:xfrm>
          <a:off x="424847" y="4146742"/>
          <a:ext cx="8054295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Развитие и отработка средств коммуникации, регулирующей функции слова.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847" y="4146742"/>
        <a:ext cx="8054295" cy="324720"/>
      </dsp:txXfrm>
    </dsp:sp>
    <dsp:sp modelId="{D85FA654-49DE-4B5F-83D7-81B17340C319}">
      <dsp:nvSpPr>
        <dsp:cNvPr id="0" name=""/>
        <dsp:cNvSpPr/>
      </dsp:nvSpPr>
      <dsp:spPr>
        <a:xfrm>
          <a:off x="0" y="4808062"/>
          <a:ext cx="8496944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2E5B5B-B5C9-4435-9F00-E3C637839CFE}">
      <dsp:nvSpPr>
        <dsp:cNvPr id="0" name=""/>
        <dsp:cNvSpPr/>
      </dsp:nvSpPr>
      <dsp:spPr>
        <a:xfrm>
          <a:off x="409081" y="4645702"/>
          <a:ext cx="8084601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квалификации педагогических работников.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9081" y="4645702"/>
        <a:ext cx="8084601" cy="32472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9CF5A-3C05-4ED7-B2C6-54B17591BC4A}">
      <dsp:nvSpPr>
        <dsp:cNvPr id="0" name=""/>
        <dsp:cNvSpPr/>
      </dsp:nvSpPr>
      <dsp:spPr>
        <a:xfrm>
          <a:off x="2658593" y="89773"/>
          <a:ext cx="2463568" cy="799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Восполнение образовательных дефицитов</a:t>
          </a:r>
          <a:endParaRPr lang="ru-RU" sz="1400" kern="1200" dirty="0"/>
        </a:p>
      </dsp:txBody>
      <dsp:txXfrm>
        <a:off x="2658593" y="89773"/>
        <a:ext cx="2463568" cy="799093"/>
      </dsp:txXfrm>
    </dsp:sp>
    <dsp:sp modelId="{733D88E4-0F24-4E46-976A-343B8FAB85DD}">
      <dsp:nvSpPr>
        <dsp:cNvPr id="0" name=""/>
        <dsp:cNvSpPr/>
      </dsp:nvSpPr>
      <dsp:spPr>
        <a:xfrm>
          <a:off x="2375950" y="745587"/>
          <a:ext cx="3194541" cy="3194541"/>
        </a:xfrm>
        <a:custGeom>
          <a:avLst/>
          <a:gdLst/>
          <a:ahLst/>
          <a:cxnLst/>
          <a:rect l="0" t="0" r="0" b="0"/>
          <a:pathLst>
            <a:path>
              <a:moveTo>
                <a:pt x="2260387" y="144153"/>
              </a:moveTo>
              <a:arcTo wR="1597270" hR="1597270" stAng="17671748" swAng="44477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062FD0-6E9B-40B6-930B-1AB157FDC702}">
      <dsp:nvSpPr>
        <dsp:cNvPr id="0" name=""/>
        <dsp:cNvSpPr/>
      </dsp:nvSpPr>
      <dsp:spPr>
        <a:xfrm>
          <a:off x="4530789" y="988554"/>
          <a:ext cx="2066628" cy="799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Индивидуальные приемы формирования учебных навыков</a:t>
          </a:r>
          <a:endParaRPr lang="ru-RU" sz="1400" kern="1200" dirty="0"/>
        </a:p>
      </dsp:txBody>
      <dsp:txXfrm>
        <a:off x="4530789" y="988554"/>
        <a:ext cx="2066628" cy="799093"/>
      </dsp:txXfrm>
    </dsp:sp>
    <dsp:sp modelId="{EA67665E-EF53-4406-9211-7F43F805D216}">
      <dsp:nvSpPr>
        <dsp:cNvPr id="0" name=""/>
        <dsp:cNvSpPr/>
      </dsp:nvSpPr>
      <dsp:spPr>
        <a:xfrm>
          <a:off x="2628054" y="931816"/>
          <a:ext cx="3194541" cy="3194541"/>
        </a:xfrm>
        <a:custGeom>
          <a:avLst/>
          <a:gdLst/>
          <a:ahLst/>
          <a:cxnLst/>
          <a:rect l="0" t="0" r="0" b="0"/>
          <a:pathLst>
            <a:path>
              <a:moveTo>
                <a:pt x="3014236" y="860058"/>
              </a:moveTo>
              <a:arcTo wR="1597270" hR="1597270" stAng="19950790" swAng="100960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BB3E2-A07D-41EC-8A8D-8560DA00CD80}">
      <dsp:nvSpPr>
        <dsp:cNvPr id="0" name=""/>
        <dsp:cNvSpPr/>
      </dsp:nvSpPr>
      <dsp:spPr>
        <a:xfrm>
          <a:off x="4082065" y="2238310"/>
          <a:ext cx="3082854" cy="1145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Коррекция индивидуальных особенностей психофизического развития</a:t>
          </a:r>
          <a:endParaRPr lang="ru-RU" sz="1400" kern="1200" dirty="0"/>
        </a:p>
      </dsp:txBody>
      <dsp:txXfrm>
        <a:off x="4082065" y="2238310"/>
        <a:ext cx="3082854" cy="1145700"/>
      </dsp:txXfrm>
    </dsp:sp>
    <dsp:sp modelId="{4F3BEBD0-A3ED-49C6-9D4F-A1D7CA4F8F81}">
      <dsp:nvSpPr>
        <dsp:cNvPr id="0" name=""/>
        <dsp:cNvSpPr/>
      </dsp:nvSpPr>
      <dsp:spPr>
        <a:xfrm>
          <a:off x="2543743" y="612822"/>
          <a:ext cx="3194541" cy="3194541"/>
        </a:xfrm>
        <a:custGeom>
          <a:avLst/>
          <a:gdLst/>
          <a:ahLst/>
          <a:cxnLst/>
          <a:rect l="0" t="0" r="0" b="0"/>
          <a:pathLst>
            <a:path>
              <a:moveTo>
                <a:pt x="2666493" y="2783878"/>
              </a:moveTo>
              <a:arcTo wR="1597270" hR="1597270" stAng="2878727" swAng="425429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50900-FAF0-4047-8793-7E4E14336560}">
      <dsp:nvSpPr>
        <dsp:cNvPr id="0" name=""/>
        <dsp:cNvSpPr/>
      </dsp:nvSpPr>
      <dsp:spPr>
        <a:xfrm>
          <a:off x="1459907" y="2472246"/>
          <a:ext cx="1977375" cy="11272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Автоматизация учебных навыков</a:t>
          </a:r>
          <a:endParaRPr lang="ru-RU" sz="1400" kern="1200" dirty="0"/>
        </a:p>
      </dsp:txBody>
      <dsp:txXfrm>
        <a:off x="1459907" y="2472246"/>
        <a:ext cx="1977375" cy="1127225"/>
      </dsp:txXfrm>
    </dsp:sp>
    <dsp:sp modelId="{342D7B83-2B72-45E2-BF86-229040BF05C8}">
      <dsp:nvSpPr>
        <dsp:cNvPr id="0" name=""/>
        <dsp:cNvSpPr/>
      </dsp:nvSpPr>
      <dsp:spPr>
        <a:xfrm>
          <a:off x="2125977" y="701505"/>
          <a:ext cx="3194541" cy="3194541"/>
        </a:xfrm>
        <a:custGeom>
          <a:avLst/>
          <a:gdLst/>
          <a:ahLst/>
          <a:cxnLst/>
          <a:rect l="0" t="0" r="0" b="0"/>
          <a:pathLst>
            <a:path>
              <a:moveTo>
                <a:pt x="9123" y="1767749"/>
              </a:moveTo>
              <a:arcTo wR="1597270" hR="1597270" stAng="10432384" swAng="63546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39AF37-395D-45C4-BCA9-AD572A8A83C5}">
      <dsp:nvSpPr>
        <dsp:cNvPr id="0" name=""/>
        <dsp:cNvSpPr/>
      </dsp:nvSpPr>
      <dsp:spPr>
        <a:xfrm>
          <a:off x="1160316" y="988805"/>
          <a:ext cx="1987014" cy="1182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Формирование приемов учебных действий</a:t>
          </a:r>
          <a:endParaRPr lang="ru-RU" sz="1400" kern="1200" dirty="0"/>
        </a:p>
      </dsp:txBody>
      <dsp:txXfrm>
        <a:off x="1160316" y="988805"/>
        <a:ext cx="1987014" cy="1182650"/>
      </dsp:txXfrm>
    </dsp:sp>
    <dsp:sp modelId="{5426DC40-A851-46C8-9467-2B6510A15BDB}">
      <dsp:nvSpPr>
        <dsp:cNvPr id="0" name=""/>
        <dsp:cNvSpPr/>
      </dsp:nvSpPr>
      <dsp:spPr>
        <a:xfrm>
          <a:off x="2425623" y="691790"/>
          <a:ext cx="3194541" cy="3194541"/>
        </a:xfrm>
        <a:custGeom>
          <a:avLst/>
          <a:gdLst/>
          <a:ahLst/>
          <a:cxnLst/>
          <a:rect l="0" t="0" r="0" b="0"/>
          <a:pathLst>
            <a:path>
              <a:moveTo>
                <a:pt x="671111" y="295924"/>
              </a:moveTo>
              <a:arcTo wR="1597270" hR="1597270" stAng="14073647" swAng="39652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6F513-FE36-4650-976B-FCA7C69EB85C}">
      <dsp:nvSpPr>
        <dsp:cNvPr id="0" name=""/>
        <dsp:cNvSpPr/>
      </dsp:nvSpPr>
      <dsp:spPr>
        <a:xfrm>
          <a:off x="0" y="483109"/>
          <a:ext cx="8496944" cy="781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807F9D-6AF7-4A1E-B273-5AD5D9892360}">
      <dsp:nvSpPr>
        <dsp:cNvPr id="0" name=""/>
        <dsp:cNvSpPr/>
      </dsp:nvSpPr>
      <dsp:spPr>
        <a:xfrm>
          <a:off x="405347" y="25549"/>
          <a:ext cx="8087417" cy="9151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just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0" i="0" kern="1200" dirty="0" smtClean="0"/>
            <a:t>социально- педагогические принципы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5347" y="25549"/>
        <a:ext cx="8087417" cy="915120"/>
      </dsp:txXfrm>
    </dsp:sp>
    <dsp:sp modelId="{5F9F4BF3-DF89-4D72-A74C-E2EEB749F163}">
      <dsp:nvSpPr>
        <dsp:cNvPr id="0" name=""/>
        <dsp:cNvSpPr/>
      </dsp:nvSpPr>
      <dsp:spPr>
        <a:xfrm>
          <a:off x="0" y="2143151"/>
          <a:ext cx="8496944" cy="781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6AEE1-9AE3-4112-A50F-2D107C2F0B81}">
      <dsp:nvSpPr>
        <dsp:cNvPr id="0" name=""/>
        <dsp:cNvSpPr/>
      </dsp:nvSpPr>
      <dsp:spPr>
        <a:xfrm>
          <a:off x="404517" y="1431709"/>
          <a:ext cx="8090343" cy="116900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just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0" i="0" kern="1200" dirty="0" err="1" smtClean="0"/>
            <a:t>психолого</a:t>
          </a:r>
          <a:r>
            <a:rPr lang="ru-RU" sz="2400" b="0" i="0" kern="1200" dirty="0" smtClean="0"/>
            <a:t>- педагогические принципы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4517" y="1431709"/>
        <a:ext cx="8090343" cy="1169001"/>
      </dsp:txXfrm>
    </dsp:sp>
    <dsp:sp modelId="{9B0863DC-FB74-4CAC-BD7D-B96415C0C1DC}">
      <dsp:nvSpPr>
        <dsp:cNvPr id="0" name=""/>
        <dsp:cNvSpPr/>
      </dsp:nvSpPr>
      <dsp:spPr>
        <a:xfrm>
          <a:off x="0" y="4019527"/>
          <a:ext cx="8496944" cy="781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2636A-FFE4-4804-97A8-AD6FDCFFB790}">
      <dsp:nvSpPr>
        <dsp:cNvPr id="0" name=""/>
        <dsp:cNvSpPr/>
      </dsp:nvSpPr>
      <dsp:spPr>
        <a:xfrm>
          <a:off x="426748" y="3091751"/>
          <a:ext cx="8070195" cy="138533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just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0" i="0" kern="1200" dirty="0" smtClean="0"/>
            <a:t>организационно -педагогические принципы.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748" y="3091751"/>
        <a:ext cx="8070195" cy="13853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9699E-F6EE-4082-98FF-92ABA96F0CD8}">
      <dsp:nvSpPr>
        <dsp:cNvPr id="0" name=""/>
        <dsp:cNvSpPr/>
      </dsp:nvSpPr>
      <dsp:spPr>
        <a:xfrm rot="16200000">
          <a:off x="633" y="228494"/>
          <a:ext cx="3607010" cy="360701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Внеурочная модель</a:t>
          </a:r>
          <a:endParaRPr lang="ru-RU" sz="3800" kern="1200" dirty="0"/>
        </a:p>
      </dsp:txBody>
      <dsp:txXfrm rot="5400000">
        <a:off x="633" y="1130246"/>
        <a:ext cx="2975783" cy="1803505"/>
      </dsp:txXfrm>
    </dsp:sp>
    <dsp:sp modelId="{F52E49CB-BF95-42C0-AA1B-FB0E686F83C0}">
      <dsp:nvSpPr>
        <dsp:cNvPr id="0" name=""/>
        <dsp:cNvSpPr/>
      </dsp:nvSpPr>
      <dsp:spPr>
        <a:xfrm rot="5400000">
          <a:off x="3809180" y="228494"/>
          <a:ext cx="3607010" cy="360701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Проектная форма</a:t>
          </a:r>
          <a:endParaRPr lang="ru-RU" sz="3800" kern="1200" dirty="0"/>
        </a:p>
      </dsp:txBody>
      <dsp:txXfrm rot="-5400000">
        <a:off x="4440407" y="1130247"/>
        <a:ext cx="2975783" cy="18035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32C8A9-F32D-406D-9183-5FA0621CFD00}">
      <dsp:nvSpPr>
        <dsp:cNvPr id="0" name=""/>
        <dsp:cNvSpPr/>
      </dsp:nvSpPr>
      <dsp:spPr>
        <a:xfrm>
          <a:off x="3407782" y="2350558"/>
          <a:ext cx="2495077" cy="2495077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учебный материал разбит на модули</a:t>
          </a:r>
          <a:endParaRPr lang="ru-RU" sz="1500" kern="1200" dirty="0"/>
        </a:p>
      </dsp:txBody>
      <dsp:txXfrm>
        <a:off x="3909403" y="2935018"/>
        <a:ext cx="1491835" cy="1282521"/>
      </dsp:txXfrm>
    </dsp:sp>
    <dsp:sp modelId="{6E028FBE-57D5-4FE3-A576-512BE022A6C2}">
      <dsp:nvSpPr>
        <dsp:cNvPr id="0" name=""/>
        <dsp:cNvSpPr/>
      </dsp:nvSpPr>
      <dsp:spPr>
        <a:xfrm rot="410244">
          <a:off x="776285" y="2085960"/>
          <a:ext cx="2556955" cy="230654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Различные формы презентации учебных достижений</a:t>
          </a:r>
          <a:endParaRPr lang="ru-RU" sz="1500" kern="1200" dirty="0"/>
        </a:p>
      </dsp:txBody>
      <dsp:txXfrm>
        <a:off x="1393364" y="2670148"/>
        <a:ext cx="1322797" cy="1138164"/>
      </dsp:txXfrm>
    </dsp:sp>
    <dsp:sp modelId="{37C33A1F-7C54-4596-A54F-5F02F5803168}">
      <dsp:nvSpPr>
        <dsp:cNvPr id="0" name=""/>
        <dsp:cNvSpPr/>
      </dsp:nvSpPr>
      <dsp:spPr>
        <a:xfrm rot="20700000">
          <a:off x="2875578" y="39765"/>
          <a:ext cx="3053673" cy="271625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Логика изучения материала</a:t>
          </a:r>
          <a:endParaRPr lang="ru-RU" sz="1500" kern="1200" dirty="0"/>
        </a:p>
      </dsp:txBody>
      <dsp:txXfrm rot="-20700000">
        <a:off x="3565351" y="615506"/>
        <a:ext cx="1674126" cy="1564772"/>
      </dsp:txXfrm>
    </dsp:sp>
    <dsp:sp modelId="{1A8D39E7-79A5-4CA6-97D7-F32774238CCE}">
      <dsp:nvSpPr>
        <dsp:cNvPr id="0" name=""/>
        <dsp:cNvSpPr/>
      </dsp:nvSpPr>
      <dsp:spPr>
        <a:xfrm>
          <a:off x="3257498" y="1971908"/>
          <a:ext cx="3193698" cy="3193698"/>
        </a:xfrm>
        <a:prstGeom prst="circularArrow">
          <a:avLst>
            <a:gd name="adj1" fmla="val 4688"/>
            <a:gd name="adj2" fmla="val 299029"/>
            <a:gd name="adj3" fmla="val 2523790"/>
            <a:gd name="adj4" fmla="val 1584494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D03FAD-86EE-4CD8-8E71-67E1216FE27E}">
      <dsp:nvSpPr>
        <dsp:cNvPr id="0" name=""/>
        <dsp:cNvSpPr/>
      </dsp:nvSpPr>
      <dsp:spPr>
        <a:xfrm>
          <a:off x="1672539" y="1357841"/>
          <a:ext cx="2320421" cy="232042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6FF65-9F06-4909-B46C-CF2CC5D09664}">
      <dsp:nvSpPr>
        <dsp:cNvPr id="0" name=""/>
        <dsp:cNvSpPr/>
      </dsp:nvSpPr>
      <dsp:spPr>
        <a:xfrm>
          <a:off x="2599007" y="118019"/>
          <a:ext cx="2501881" cy="250188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FD800-9104-4CB9-AAC7-86CF9D3192E9}">
      <dsp:nvSpPr>
        <dsp:cNvPr id="0" name=""/>
        <dsp:cNvSpPr/>
      </dsp:nvSpPr>
      <dsp:spPr>
        <a:xfrm>
          <a:off x="2688473" y="392461"/>
          <a:ext cx="2356886" cy="22516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 игровой технологии:</a:t>
          </a:r>
          <a:endParaRPr lang="ru-RU" sz="2400" kern="1200" dirty="0"/>
        </a:p>
      </dsp:txBody>
      <dsp:txXfrm>
        <a:off x="2688473" y="392461"/>
        <a:ext cx="2356886" cy="2251619"/>
      </dsp:txXfrm>
    </dsp:sp>
    <dsp:sp modelId="{479E4222-226E-4163-B8D8-878AED4F7262}">
      <dsp:nvSpPr>
        <dsp:cNvPr id="0" name=""/>
        <dsp:cNvSpPr/>
      </dsp:nvSpPr>
      <dsp:spPr>
        <a:xfrm>
          <a:off x="5688632" y="3085474"/>
          <a:ext cx="1780347" cy="168282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настольные</a:t>
          </a:r>
          <a:endParaRPr lang="ru-RU" sz="1200" kern="1200" dirty="0"/>
        </a:p>
      </dsp:txBody>
      <dsp:txXfrm>
        <a:off x="5688632" y="3085474"/>
        <a:ext cx="1780347" cy="1682829"/>
      </dsp:txXfrm>
    </dsp:sp>
    <dsp:sp modelId="{57B52DD6-E47D-4CFB-91B0-32AE5470D909}">
      <dsp:nvSpPr>
        <dsp:cNvPr id="0" name=""/>
        <dsp:cNvSpPr/>
      </dsp:nvSpPr>
      <dsp:spPr>
        <a:xfrm>
          <a:off x="3888430" y="3050059"/>
          <a:ext cx="1800925" cy="17182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Деловые</a:t>
          </a:r>
          <a:endParaRPr lang="ru-RU" sz="1200" kern="1200" dirty="0"/>
        </a:p>
      </dsp:txBody>
      <dsp:txXfrm>
        <a:off x="3888430" y="3050059"/>
        <a:ext cx="1800925" cy="1718244"/>
      </dsp:txXfrm>
    </dsp:sp>
    <dsp:sp modelId="{5F62B63A-F980-4016-9419-E112A09823C1}">
      <dsp:nvSpPr>
        <dsp:cNvPr id="0" name=""/>
        <dsp:cNvSpPr/>
      </dsp:nvSpPr>
      <dsp:spPr>
        <a:xfrm>
          <a:off x="2088241" y="3040120"/>
          <a:ext cx="1780347" cy="16557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Имитационно-ролевые </a:t>
          </a:r>
          <a:endParaRPr lang="ru-RU" sz="1200" kern="1200" dirty="0"/>
        </a:p>
      </dsp:txBody>
      <dsp:txXfrm>
        <a:off x="2088241" y="3040120"/>
        <a:ext cx="1780347" cy="1655705"/>
      </dsp:txXfrm>
    </dsp:sp>
    <dsp:sp modelId="{3AF581A7-E9CD-4FE5-859B-1FA27DC3E718}">
      <dsp:nvSpPr>
        <dsp:cNvPr id="0" name=""/>
        <dsp:cNvSpPr/>
      </dsp:nvSpPr>
      <dsp:spPr>
        <a:xfrm>
          <a:off x="216012" y="3040105"/>
          <a:ext cx="1793307" cy="168974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Интеллектуальные</a:t>
          </a:r>
          <a:endParaRPr lang="ru-RU" sz="1200" kern="1200" dirty="0"/>
        </a:p>
      </dsp:txBody>
      <dsp:txXfrm>
        <a:off x="216012" y="3040105"/>
        <a:ext cx="1793307" cy="16897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78BB3-BE30-478C-9FA1-C936E1117963}">
      <dsp:nvSpPr>
        <dsp:cNvPr id="0" name=""/>
        <dsp:cNvSpPr/>
      </dsp:nvSpPr>
      <dsp:spPr>
        <a:xfrm>
          <a:off x="0" y="0"/>
          <a:ext cx="5181600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Целью обучения;</a:t>
          </a:r>
          <a:endParaRPr lang="ru-RU" sz="2500" kern="1200" dirty="0"/>
        </a:p>
      </dsp:txBody>
      <dsp:txXfrm>
        <a:off x="0" y="0"/>
        <a:ext cx="3937406" cy="1219200"/>
      </dsp:txXfrm>
    </dsp:sp>
    <dsp:sp modelId="{9AF60EAC-A026-4D51-82F7-5AB9EE01EBA0}">
      <dsp:nvSpPr>
        <dsp:cNvPr id="0" name=""/>
        <dsp:cNvSpPr/>
      </dsp:nvSpPr>
      <dsp:spPr>
        <a:xfrm>
          <a:off x="457199" y="1422399"/>
          <a:ext cx="5181600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Способом усвоения учебного материала; </a:t>
          </a:r>
          <a:endParaRPr lang="ru-RU" sz="2500" kern="1200" dirty="0"/>
        </a:p>
      </dsp:txBody>
      <dsp:txXfrm>
        <a:off x="457199" y="1422399"/>
        <a:ext cx="3931920" cy="1219200"/>
      </dsp:txXfrm>
    </dsp:sp>
    <dsp:sp modelId="{A9C241AE-CB85-4234-A489-4369CAD46BF0}">
      <dsp:nvSpPr>
        <dsp:cNvPr id="0" name=""/>
        <dsp:cNvSpPr/>
      </dsp:nvSpPr>
      <dsp:spPr>
        <a:xfrm>
          <a:off x="914399" y="2844799"/>
          <a:ext cx="5181600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Характером взаимодействия учеников. </a:t>
          </a:r>
          <a:endParaRPr lang="ru-RU" sz="2500" kern="1200" dirty="0"/>
        </a:p>
      </dsp:txBody>
      <dsp:txXfrm>
        <a:off x="914399" y="2844799"/>
        <a:ext cx="3931920" cy="1219200"/>
      </dsp:txXfrm>
    </dsp:sp>
    <dsp:sp modelId="{9AF45640-7AF4-4749-BD10-09019D9911C8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389120" y="924560"/>
        <a:ext cx="792480" cy="792480"/>
      </dsp:txXfrm>
    </dsp:sp>
    <dsp:sp modelId="{29D46C53-159E-4F1C-A406-B250317598D1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846320" y="2338832"/>
        <a:ext cx="792480" cy="7924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6CE20E-952D-48F7-9554-96911E141F97}">
      <dsp:nvSpPr>
        <dsp:cNvPr id="0" name=""/>
        <dsp:cNvSpPr/>
      </dsp:nvSpPr>
      <dsp:spPr>
        <a:xfrm>
          <a:off x="2299909" y="2501656"/>
          <a:ext cx="1904564" cy="19045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Репродуктивные методы: </a:t>
          </a:r>
          <a:endParaRPr lang="ru-RU" sz="1400" kern="1200" dirty="0"/>
        </a:p>
      </dsp:txBody>
      <dsp:txXfrm>
        <a:off x="2299909" y="2501656"/>
        <a:ext cx="1904564" cy="1904564"/>
      </dsp:txXfrm>
    </dsp:sp>
    <dsp:sp modelId="{2398953E-3473-4974-91FD-B638AC4279DF}">
      <dsp:nvSpPr>
        <dsp:cNvPr id="0" name=""/>
        <dsp:cNvSpPr/>
      </dsp:nvSpPr>
      <dsp:spPr>
        <a:xfrm rot="12900000">
          <a:off x="865662" y="2099018"/>
          <a:ext cx="1678206" cy="5428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822A20-ECC6-4192-86AD-0348D5B655D8}">
      <dsp:nvSpPr>
        <dsp:cNvPr id="0" name=""/>
        <dsp:cNvSpPr/>
      </dsp:nvSpPr>
      <dsp:spPr>
        <a:xfrm>
          <a:off x="112744" y="1165394"/>
          <a:ext cx="1809336" cy="14474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рассказ учителя по финансовой тематике,</a:t>
          </a:r>
          <a:endParaRPr lang="ru-RU" sz="1800" kern="1200" dirty="0"/>
        </a:p>
      </dsp:txBody>
      <dsp:txXfrm>
        <a:off x="112744" y="1165394"/>
        <a:ext cx="1809336" cy="1447469"/>
      </dsp:txXfrm>
    </dsp:sp>
    <dsp:sp modelId="{4DCCDEE9-46EF-410D-AC97-0FC4DBF1F1C9}">
      <dsp:nvSpPr>
        <dsp:cNvPr id="0" name=""/>
        <dsp:cNvSpPr/>
      </dsp:nvSpPr>
      <dsp:spPr>
        <a:xfrm rot="16200000">
          <a:off x="2413088" y="1293479"/>
          <a:ext cx="1678206" cy="5428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F1D89-C085-463D-B062-436E8C342FE6}">
      <dsp:nvSpPr>
        <dsp:cNvPr id="0" name=""/>
        <dsp:cNvSpPr/>
      </dsp:nvSpPr>
      <dsp:spPr>
        <a:xfrm>
          <a:off x="2347523" y="2042"/>
          <a:ext cx="1809336" cy="14474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работа с учебным текстом </a:t>
          </a:r>
          <a:endParaRPr lang="ru-RU" sz="1800" kern="1200" dirty="0"/>
        </a:p>
      </dsp:txBody>
      <dsp:txXfrm>
        <a:off x="2347523" y="2042"/>
        <a:ext cx="1809336" cy="1447469"/>
      </dsp:txXfrm>
    </dsp:sp>
    <dsp:sp modelId="{FEEC0BA6-2244-4068-B818-1CF78E7F5313}">
      <dsp:nvSpPr>
        <dsp:cNvPr id="0" name=""/>
        <dsp:cNvSpPr/>
      </dsp:nvSpPr>
      <dsp:spPr>
        <a:xfrm rot="19500000">
          <a:off x="3960515" y="2099018"/>
          <a:ext cx="1678206" cy="5428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08EFEF-1CA7-4FD5-A80C-AA495E9489E2}">
      <dsp:nvSpPr>
        <dsp:cNvPr id="0" name=""/>
        <dsp:cNvSpPr/>
      </dsp:nvSpPr>
      <dsp:spPr>
        <a:xfrm>
          <a:off x="4582303" y="1165394"/>
          <a:ext cx="1809336" cy="14474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решение репродуктивных тестов, задач, заданий </a:t>
          </a:r>
          <a:endParaRPr lang="ru-RU" sz="1800" kern="1200" dirty="0"/>
        </a:p>
      </dsp:txBody>
      <dsp:txXfrm>
        <a:off x="4582303" y="1165394"/>
        <a:ext cx="1809336" cy="14474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E3CF2-59DF-43C0-81B7-0B14A08AE15A}">
      <dsp:nvSpPr>
        <dsp:cNvPr id="0" name=""/>
        <dsp:cNvSpPr/>
      </dsp:nvSpPr>
      <dsp:spPr>
        <a:xfrm>
          <a:off x="1995785" y="1179"/>
          <a:ext cx="2104429" cy="1052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Проблемно-поисковые </a:t>
          </a:r>
          <a:endParaRPr lang="ru-RU" sz="1800" kern="1200" dirty="0"/>
        </a:p>
      </dsp:txBody>
      <dsp:txXfrm>
        <a:off x="2026603" y="31997"/>
        <a:ext cx="2042793" cy="990578"/>
      </dsp:txXfrm>
    </dsp:sp>
    <dsp:sp modelId="{641C3519-142C-4807-A752-2E741EE21EC6}">
      <dsp:nvSpPr>
        <dsp:cNvPr id="0" name=""/>
        <dsp:cNvSpPr/>
      </dsp:nvSpPr>
      <dsp:spPr>
        <a:xfrm rot="3600000">
          <a:off x="3368523" y="184786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3479006" y="1921517"/>
        <a:ext cx="875480" cy="220965"/>
      </dsp:txXfrm>
    </dsp:sp>
    <dsp:sp modelId="{310A0D51-7A75-4237-8732-DFDE7E4C941A}">
      <dsp:nvSpPr>
        <dsp:cNvPr id="0" name=""/>
        <dsp:cNvSpPr/>
      </dsp:nvSpPr>
      <dsp:spPr>
        <a:xfrm>
          <a:off x="3733278" y="3010605"/>
          <a:ext cx="2104429" cy="1052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Проектные</a:t>
          </a:r>
          <a:endParaRPr lang="ru-RU" sz="1800" kern="1200" dirty="0"/>
        </a:p>
      </dsp:txBody>
      <dsp:txXfrm>
        <a:off x="3764096" y="3041423"/>
        <a:ext cx="2042793" cy="990578"/>
      </dsp:txXfrm>
    </dsp:sp>
    <dsp:sp modelId="{304550C8-49EE-47FF-AE6D-56951B55753E}">
      <dsp:nvSpPr>
        <dsp:cNvPr id="0" name=""/>
        <dsp:cNvSpPr/>
      </dsp:nvSpPr>
      <dsp:spPr>
        <a:xfrm rot="10800000">
          <a:off x="2499777" y="3352575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2610259" y="3426230"/>
        <a:ext cx="875480" cy="220965"/>
      </dsp:txXfrm>
    </dsp:sp>
    <dsp:sp modelId="{4B882A68-9A4E-4FA6-AB8B-6F507DB4B196}">
      <dsp:nvSpPr>
        <dsp:cNvPr id="0" name=""/>
        <dsp:cNvSpPr/>
      </dsp:nvSpPr>
      <dsp:spPr>
        <a:xfrm>
          <a:off x="258291" y="3010605"/>
          <a:ext cx="2104429" cy="1052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Исследовательско-поисковые</a:t>
          </a:r>
          <a:r>
            <a:rPr lang="ru-RU" sz="1800" kern="1200" dirty="0" smtClean="0"/>
            <a:t> </a:t>
          </a:r>
          <a:endParaRPr lang="ru-RU" sz="1800" kern="1200" dirty="0"/>
        </a:p>
      </dsp:txBody>
      <dsp:txXfrm>
        <a:off x="289109" y="3041423"/>
        <a:ext cx="2042793" cy="990578"/>
      </dsp:txXfrm>
    </dsp:sp>
    <dsp:sp modelId="{FB0D0EA2-A28D-44BA-A308-493ABA7B13FF}">
      <dsp:nvSpPr>
        <dsp:cNvPr id="0" name=""/>
        <dsp:cNvSpPr/>
      </dsp:nvSpPr>
      <dsp:spPr>
        <a:xfrm rot="18000000">
          <a:off x="1631030" y="184786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1741513" y="1921517"/>
        <a:ext cx="875480" cy="2209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A5E29-F5C5-4E2B-9D7A-D59D71D90F1A}">
      <dsp:nvSpPr>
        <dsp:cNvPr id="0" name=""/>
        <dsp:cNvSpPr/>
      </dsp:nvSpPr>
      <dsp:spPr>
        <a:xfrm>
          <a:off x="-5780666" y="-884761"/>
          <a:ext cx="6882091" cy="6882091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70D887-519E-4BBB-8F5F-D0A3A00E5E00}">
      <dsp:nvSpPr>
        <dsp:cNvPr id="0" name=""/>
        <dsp:cNvSpPr/>
      </dsp:nvSpPr>
      <dsp:spPr>
        <a:xfrm>
          <a:off x="481432" y="319433"/>
          <a:ext cx="7727740" cy="6392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42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6666"/>
              </a:solidFill>
              <a:latin typeface="Arial Black" pitchFamily="34" charset="0"/>
            </a:rPr>
            <a:t>Диагностика уровня развития ребенка</a:t>
          </a:r>
          <a:endParaRPr lang="ru-RU" sz="1800" kern="1200" dirty="0">
            <a:latin typeface="Arial Black" pitchFamily="34" charset="0"/>
            <a:cs typeface="Times New Roman" pitchFamily="18" charset="0"/>
          </a:endParaRPr>
        </a:p>
      </dsp:txBody>
      <dsp:txXfrm>
        <a:off x="481432" y="319433"/>
        <a:ext cx="7727740" cy="639275"/>
      </dsp:txXfrm>
    </dsp:sp>
    <dsp:sp modelId="{46AA9A2C-AB90-4C01-8138-90BC2C99E1E3}">
      <dsp:nvSpPr>
        <dsp:cNvPr id="0" name=""/>
        <dsp:cNvSpPr/>
      </dsp:nvSpPr>
      <dsp:spPr>
        <a:xfrm>
          <a:off x="81885" y="239523"/>
          <a:ext cx="799094" cy="799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94D76E-069B-4A93-88CB-FD5DE9B09078}">
      <dsp:nvSpPr>
        <dsp:cNvPr id="0" name=""/>
        <dsp:cNvSpPr/>
      </dsp:nvSpPr>
      <dsp:spPr>
        <a:xfrm>
          <a:off x="939518" y="1137357"/>
          <a:ext cx="7269654" cy="9206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42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6666"/>
              </a:solidFill>
              <a:latin typeface="Arial Black" pitchFamily="34" charset="0"/>
            </a:rPr>
            <a:t>Составление индивидуального образовательного маршрута </a:t>
          </a:r>
          <a:endParaRPr lang="ru-RU" sz="1800" kern="1200" dirty="0">
            <a:latin typeface="Arial Black" pitchFamily="34" charset="0"/>
            <a:cs typeface="Times New Roman" pitchFamily="18" charset="0"/>
          </a:endParaRPr>
        </a:p>
      </dsp:txBody>
      <dsp:txXfrm>
        <a:off x="939518" y="1137357"/>
        <a:ext cx="7269654" cy="920639"/>
      </dsp:txXfrm>
    </dsp:sp>
    <dsp:sp modelId="{8753EAAD-CAC1-4A3D-929D-8EB2EF030BB1}">
      <dsp:nvSpPr>
        <dsp:cNvPr id="0" name=""/>
        <dsp:cNvSpPr/>
      </dsp:nvSpPr>
      <dsp:spPr>
        <a:xfrm>
          <a:off x="539971" y="1198130"/>
          <a:ext cx="799094" cy="799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68B2C6-C58C-435A-9FEA-5B1C35FD75EC}">
      <dsp:nvSpPr>
        <dsp:cNvPr id="0" name=""/>
        <dsp:cNvSpPr/>
      </dsp:nvSpPr>
      <dsp:spPr>
        <a:xfrm>
          <a:off x="1080113" y="2236646"/>
          <a:ext cx="7129058" cy="6392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42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6666"/>
              </a:solidFill>
              <a:latin typeface="Arial Black" pitchFamily="34" charset="0"/>
            </a:rPr>
            <a:t>Отслеживание динамики развития ребенка</a:t>
          </a:r>
          <a:endParaRPr lang="ru-RU" sz="1800" kern="1200" dirty="0">
            <a:latin typeface="Arial Black" pitchFamily="34" charset="0"/>
            <a:cs typeface="Times New Roman" pitchFamily="18" charset="0"/>
          </a:endParaRPr>
        </a:p>
      </dsp:txBody>
      <dsp:txXfrm>
        <a:off x="1080113" y="2236646"/>
        <a:ext cx="7129058" cy="639275"/>
      </dsp:txXfrm>
    </dsp:sp>
    <dsp:sp modelId="{EB7262C7-C478-4EC9-812E-C5501998E0C7}">
      <dsp:nvSpPr>
        <dsp:cNvPr id="0" name=""/>
        <dsp:cNvSpPr/>
      </dsp:nvSpPr>
      <dsp:spPr>
        <a:xfrm>
          <a:off x="680566" y="2156736"/>
          <a:ext cx="799094" cy="799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B638C6-A45F-478A-B8D6-3FA618899932}">
      <dsp:nvSpPr>
        <dsp:cNvPr id="0" name=""/>
        <dsp:cNvSpPr/>
      </dsp:nvSpPr>
      <dsp:spPr>
        <a:xfrm>
          <a:off x="939518" y="3195252"/>
          <a:ext cx="7269654" cy="6392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42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6666"/>
              </a:solidFill>
              <a:latin typeface="Arial Black" pitchFamily="34" charset="0"/>
            </a:rPr>
            <a:t>Взаимодействие со специалистами и родителями</a:t>
          </a:r>
          <a:endParaRPr lang="ru-RU" sz="1800" kern="1200" dirty="0">
            <a:latin typeface="Arial Black" pitchFamily="34" charset="0"/>
            <a:cs typeface="Times New Roman" pitchFamily="18" charset="0"/>
          </a:endParaRPr>
        </a:p>
      </dsp:txBody>
      <dsp:txXfrm>
        <a:off x="939518" y="3195252"/>
        <a:ext cx="7269654" cy="639275"/>
      </dsp:txXfrm>
    </dsp:sp>
    <dsp:sp modelId="{53B85181-97E9-4CB6-8D31-6837B5C2B851}">
      <dsp:nvSpPr>
        <dsp:cNvPr id="0" name=""/>
        <dsp:cNvSpPr/>
      </dsp:nvSpPr>
      <dsp:spPr>
        <a:xfrm>
          <a:off x="539971" y="3115343"/>
          <a:ext cx="799094" cy="799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C37F0A-D768-4A84-A695-619047EB76D2}">
      <dsp:nvSpPr>
        <dsp:cNvPr id="0" name=""/>
        <dsp:cNvSpPr/>
      </dsp:nvSpPr>
      <dsp:spPr>
        <a:xfrm>
          <a:off x="481432" y="4153859"/>
          <a:ext cx="7727740" cy="6392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425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006666"/>
              </a:solidFill>
              <a:latin typeface="Arial Black" pitchFamily="34" charset="0"/>
            </a:rPr>
            <a:t>Реализация коррекционной направленности учебно-воспитательного процесса </a:t>
          </a:r>
          <a:endParaRPr lang="ru-RU" sz="1800" kern="1200" dirty="0">
            <a:latin typeface="Arial Black" pitchFamily="34" charset="0"/>
            <a:cs typeface="Times New Roman" pitchFamily="18" charset="0"/>
          </a:endParaRPr>
        </a:p>
      </dsp:txBody>
      <dsp:txXfrm>
        <a:off x="481432" y="4153859"/>
        <a:ext cx="7727740" cy="639275"/>
      </dsp:txXfrm>
    </dsp:sp>
    <dsp:sp modelId="{FD7BC5C5-1861-466E-8A6A-18788BA5774F}">
      <dsp:nvSpPr>
        <dsp:cNvPr id="0" name=""/>
        <dsp:cNvSpPr/>
      </dsp:nvSpPr>
      <dsp:spPr>
        <a:xfrm>
          <a:off x="81885" y="4073949"/>
          <a:ext cx="799094" cy="799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2C0E3-C583-4964-81AA-8B2BCC2B597C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4616A-8522-485E-8CC8-CED96C0244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401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C69E4-3614-4E31-92E6-8E9ADF262593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46707-56F8-4469-9A06-60E56C6EDD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77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happy-finance.ru/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916832"/>
            <a:ext cx="7488832" cy="1800200"/>
          </a:xfrm>
        </p:spPr>
        <p:txBody>
          <a:bodyPr>
            <a:normAutofit fontScale="90000"/>
          </a:bodyPr>
          <a:lstStyle/>
          <a:p>
            <a:r>
              <a:rPr lang="ru-RU" sz="2800" b="1" cap="all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800" b="1" cap="all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800" b="1" cap="all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ФИНАНСОВАЯ ГРАМОТНОСТЬ</a:t>
            </a:r>
            <a:r>
              <a:rPr lang="ru-RU" sz="3100" cap="all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3100" cap="all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3100" b="1" cap="all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обучающихся с ОВЗ</a:t>
            </a:r>
            <a:r>
              <a:rPr lang="ru-RU" sz="2800" cap="all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2800" cap="all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800" cap="all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800" cap="all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5373216"/>
            <a:ext cx="5184576" cy="1224136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spcAft>
                <a:spcPct val="0"/>
              </a:spcAft>
            </a:pPr>
            <a:r>
              <a:rPr lang="ru-RU" altLang="ru-RU" sz="1400" dirty="0" err="1" smtClean="0">
                <a:solidFill>
                  <a:srgbClr val="073C65"/>
                </a:solidFill>
              </a:rPr>
              <a:t>Панасенкова</a:t>
            </a:r>
            <a:r>
              <a:rPr lang="ru-RU" altLang="ru-RU" sz="1400" dirty="0" smtClean="0">
                <a:solidFill>
                  <a:srgbClr val="073C65"/>
                </a:solidFill>
              </a:rPr>
              <a:t> Марина Михайловна, </a:t>
            </a:r>
          </a:p>
          <a:p>
            <a:pPr algn="r">
              <a:spcBef>
                <a:spcPts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srgbClr val="073C65"/>
                </a:solidFill>
              </a:rPr>
              <a:t>проректор по научно-инновационной работе, зав.кафедрой специального и инклюзивного образования </a:t>
            </a:r>
          </a:p>
          <a:p>
            <a:pPr algn="r">
              <a:spcBef>
                <a:spcPts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srgbClr val="073C65"/>
                </a:solidFill>
              </a:rPr>
              <a:t>СКИРО ПК и ПРО, кандидат педагогических наук</a:t>
            </a:r>
            <a:endParaRPr lang="ru-RU" altLang="ru-RU" sz="1400" dirty="0">
              <a:solidFill>
                <a:srgbClr val="073C65"/>
              </a:solidFill>
            </a:endParaRPr>
          </a:p>
        </p:txBody>
      </p:sp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70650" cy="103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 l="25967" t="31128" r="62990" b="59945"/>
          <a:stretch>
            <a:fillRect/>
          </a:stretch>
        </p:blipFill>
        <p:spPr bwMode="auto">
          <a:xfrm>
            <a:off x="107504" y="1268760"/>
            <a:ext cx="1447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print"/>
          <a:srcRect l="29022" t="9402" r="21416" b="18234"/>
          <a:stretch>
            <a:fillRect/>
          </a:stretch>
        </p:blipFill>
        <p:spPr bwMode="auto">
          <a:xfrm>
            <a:off x="3347864" y="3068960"/>
            <a:ext cx="2520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9222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70650" cy="103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 l="25967" t="31128" r="62990" b="59945"/>
          <a:stretch>
            <a:fillRect/>
          </a:stretch>
        </p:blipFill>
        <p:spPr bwMode="auto">
          <a:xfrm>
            <a:off x="107504" y="1268760"/>
            <a:ext cx="1447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203848" y="836712"/>
            <a:ext cx="554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2) Игровые технологии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827584" y="1397000"/>
          <a:ext cx="7632848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09222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70650" cy="103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 l="25967" t="31128" r="62990" b="59945"/>
          <a:stretch>
            <a:fillRect/>
          </a:stretch>
        </p:blipFill>
        <p:spPr bwMode="auto">
          <a:xfrm>
            <a:off x="107504" y="1268760"/>
            <a:ext cx="1447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987824" y="1047800"/>
            <a:ext cx="554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3) Кейс-технология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6" name="Рисунок 5" descr="https://i.ytimg.com/vi/wnLlMCji7dw/maxresdefaul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988840"/>
            <a:ext cx="7092553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9222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70650" cy="103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 l="25967" t="31128" r="62990" b="59945"/>
          <a:stretch>
            <a:fillRect/>
          </a:stretch>
        </p:blipFill>
        <p:spPr bwMode="auto">
          <a:xfrm>
            <a:off x="107504" y="1268760"/>
            <a:ext cx="1447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907704" y="980728"/>
            <a:ext cx="6911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4) Технология творческой мастерской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6" name="Рисунок 5" descr="https://ds05.infourok.ru/uploads/ex/1356/000de27d-d6ca651e/img2.jpg"/>
          <p:cNvPicPr/>
          <p:nvPr/>
        </p:nvPicPr>
        <p:blipFill>
          <a:blip r:embed="rId4" cstate="print"/>
          <a:srcRect t="19872"/>
          <a:stretch>
            <a:fillRect/>
          </a:stretch>
        </p:blipFill>
        <p:spPr bwMode="auto">
          <a:xfrm>
            <a:off x="899592" y="1916832"/>
            <a:ext cx="770485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9222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70650" cy="103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 l="25967" t="31128" r="62990" b="59945"/>
          <a:stretch>
            <a:fillRect/>
          </a:stretch>
        </p:blipFill>
        <p:spPr bwMode="auto">
          <a:xfrm>
            <a:off x="107504" y="1268760"/>
            <a:ext cx="1447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/>
        </p:nvGraphicFramePr>
        <p:xfrm>
          <a:off x="2051720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47664" y="836712"/>
            <a:ext cx="7365504" cy="43204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Методы обучения определяются: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222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70650" cy="103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 l="25967" t="31128" r="62990" b="59945"/>
          <a:stretch>
            <a:fillRect/>
          </a:stretch>
        </p:blipFill>
        <p:spPr bwMode="auto">
          <a:xfrm>
            <a:off x="107504" y="1268760"/>
            <a:ext cx="1447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/>
        </p:nvGraphicFramePr>
        <p:xfrm>
          <a:off x="1835696" y="1772816"/>
          <a:ext cx="6504384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09222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70650" cy="103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 l="25967" t="31128" r="62990" b="59945"/>
          <a:stretch>
            <a:fillRect/>
          </a:stretch>
        </p:blipFill>
        <p:spPr bwMode="auto">
          <a:xfrm>
            <a:off x="107504" y="1268760"/>
            <a:ext cx="1447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/>
        </p:nvGraphicFramePr>
        <p:xfrm>
          <a:off x="2123728" y="22048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11760" y="980728"/>
            <a:ext cx="64797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Продуктивные методы: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222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70650" cy="103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 l="25967" t="31128" r="62990" b="59945"/>
          <a:stretch>
            <a:fillRect/>
          </a:stretch>
        </p:blipFill>
        <p:spPr bwMode="auto">
          <a:xfrm>
            <a:off x="107504" y="1268760"/>
            <a:ext cx="1447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 l="18119" t="16239" r="15169" b="24434"/>
          <a:stretch>
            <a:fillRect/>
          </a:stretch>
        </p:blipFill>
        <p:spPr bwMode="auto">
          <a:xfrm>
            <a:off x="683568" y="1988840"/>
            <a:ext cx="813690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9222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70650" cy="103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 l="25967" t="31128" r="62990" b="59945"/>
          <a:stretch>
            <a:fillRect/>
          </a:stretch>
        </p:blipFill>
        <p:spPr bwMode="auto">
          <a:xfrm>
            <a:off x="107504" y="1268760"/>
            <a:ext cx="1447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mou22novoch.ucoz.ru/_si/1/1954046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844824"/>
            <a:ext cx="792088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9222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635896" y="3212976"/>
            <a:ext cx="127444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Ребенок с ЗПР</a:t>
            </a:r>
            <a:endParaRPr lang="ru-RU" sz="1400" dirty="0"/>
          </a:p>
        </p:txBody>
      </p:sp>
      <p:sp>
        <p:nvSpPr>
          <p:cNvPr id="8" name="Овал 7"/>
          <p:cNvSpPr/>
          <p:nvPr/>
        </p:nvSpPr>
        <p:spPr>
          <a:xfrm>
            <a:off x="4644008" y="1052736"/>
            <a:ext cx="1800200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Отсутствие интереса к учебе</a:t>
            </a:r>
            <a:endParaRPr lang="ru-RU" sz="1200" dirty="0"/>
          </a:p>
        </p:txBody>
      </p:sp>
      <p:sp>
        <p:nvSpPr>
          <p:cNvPr id="9" name="Овал 8"/>
          <p:cNvSpPr/>
          <p:nvPr/>
        </p:nvSpPr>
        <p:spPr>
          <a:xfrm>
            <a:off x="6012160" y="2348880"/>
            <a:ext cx="1800200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преобладают игровые интересы</a:t>
            </a:r>
            <a:endParaRPr lang="ru-RU" sz="1200" dirty="0"/>
          </a:p>
        </p:txBody>
      </p:sp>
      <p:sp>
        <p:nvSpPr>
          <p:cNvPr id="10" name="Овал 9"/>
          <p:cNvSpPr/>
          <p:nvPr/>
        </p:nvSpPr>
        <p:spPr>
          <a:xfrm>
            <a:off x="5868144" y="4005064"/>
            <a:ext cx="1728192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не готовы к требованиям школы</a:t>
            </a:r>
            <a:endParaRPr lang="ru-RU" sz="1200" dirty="0"/>
          </a:p>
        </p:txBody>
      </p:sp>
      <p:sp>
        <p:nvSpPr>
          <p:cNvPr id="11" name="Овал 10"/>
          <p:cNvSpPr/>
          <p:nvPr/>
        </p:nvSpPr>
        <p:spPr>
          <a:xfrm>
            <a:off x="2627784" y="980728"/>
            <a:ext cx="1800200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Мотивационная готовность не сформирована</a:t>
            </a:r>
            <a:endParaRPr lang="ru-RU" sz="1200" dirty="0"/>
          </a:p>
        </p:txBody>
      </p:sp>
      <p:sp>
        <p:nvSpPr>
          <p:cNvPr id="12" name="Овал 11"/>
          <p:cNvSpPr/>
          <p:nvPr/>
        </p:nvSpPr>
        <p:spPr>
          <a:xfrm>
            <a:off x="1115616" y="2132856"/>
            <a:ext cx="1728192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не принимают цели обучения</a:t>
            </a:r>
            <a:endParaRPr lang="ru-RU" sz="1200" dirty="0"/>
          </a:p>
        </p:txBody>
      </p:sp>
      <p:sp>
        <p:nvSpPr>
          <p:cNvPr id="13" name="Овал 12"/>
          <p:cNvSpPr/>
          <p:nvPr/>
        </p:nvSpPr>
        <p:spPr>
          <a:xfrm>
            <a:off x="1115616" y="3789040"/>
            <a:ext cx="180020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Неумение планировать свою деятельность</a:t>
            </a:r>
            <a:endParaRPr lang="ru-RU" sz="1200" dirty="0"/>
          </a:p>
        </p:txBody>
      </p:sp>
      <p:sp>
        <p:nvSpPr>
          <p:cNvPr id="14" name="Овал 13"/>
          <p:cNvSpPr/>
          <p:nvPr/>
        </p:nvSpPr>
        <p:spPr>
          <a:xfrm>
            <a:off x="2411760" y="5157192"/>
            <a:ext cx="187220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ЗПР тормозит развитие познавательного интереса</a:t>
            </a:r>
            <a:endParaRPr lang="ru-RU" sz="1200" dirty="0"/>
          </a:p>
        </p:txBody>
      </p:sp>
      <p:sp>
        <p:nvSpPr>
          <p:cNvPr id="15" name="Овал 14"/>
          <p:cNvSpPr/>
          <p:nvPr/>
        </p:nvSpPr>
        <p:spPr>
          <a:xfrm>
            <a:off x="4572000" y="5085184"/>
            <a:ext cx="1584176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не осознают нужность и важность обучения</a:t>
            </a:r>
            <a:endParaRPr lang="ru-RU" sz="1200" dirty="0"/>
          </a:p>
        </p:txBody>
      </p:sp>
      <p:sp>
        <p:nvSpPr>
          <p:cNvPr id="16" name="Стрелка вверх 15"/>
          <p:cNvSpPr/>
          <p:nvPr/>
        </p:nvSpPr>
        <p:spPr>
          <a:xfrm rot="20276513">
            <a:off x="3583859" y="2648554"/>
            <a:ext cx="553231" cy="55277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 rot="1955196">
            <a:off x="4533295" y="2598363"/>
            <a:ext cx="553231" cy="55277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 rot="17545936">
            <a:off x="3041730" y="2952981"/>
            <a:ext cx="553231" cy="6671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rot="15220102">
            <a:off x="2982221" y="3927832"/>
            <a:ext cx="553231" cy="55277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12595417">
            <a:off x="3592879" y="4610264"/>
            <a:ext cx="553231" cy="55277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 rot="8702502">
            <a:off x="4608447" y="4473730"/>
            <a:ext cx="553231" cy="55277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 rot="6143977">
            <a:off x="5056771" y="3770155"/>
            <a:ext cx="553231" cy="55277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верх 22"/>
          <p:cNvSpPr/>
          <p:nvPr/>
        </p:nvSpPr>
        <p:spPr>
          <a:xfrm rot="4105092">
            <a:off x="5158200" y="3079450"/>
            <a:ext cx="553231" cy="55277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69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980728"/>
            <a:ext cx="83438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Деятельность учителя, работающего в условиях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      инклюзивного  обучения детей с ЗПР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: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11791543"/>
              </p:ext>
            </p:extLst>
          </p:nvPr>
        </p:nvGraphicFramePr>
        <p:xfrm>
          <a:off x="395536" y="1556792"/>
          <a:ext cx="828092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269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70650" cy="103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 l="25967" t="31128" r="62990" b="59945"/>
          <a:stretch>
            <a:fillRect/>
          </a:stretch>
        </p:blipFill>
        <p:spPr bwMode="auto">
          <a:xfrm>
            <a:off x="107504" y="1268760"/>
            <a:ext cx="1447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hkolademyahi.ucoz.ru/_nw/4/60320114.png"/>
          <p:cNvPicPr/>
          <p:nvPr/>
        </p:nvPicPr>
        <p:blipFill>
          <a:blip r:embed="rId4" cstate="print"/>
          <a:srcRect l="13950" t="7122" r="12766" b="21937"/>
          <a:stretch>
            <a:fillRect/>
          </a:stretch>
        </p:blipFill>
        <p:spPr bwMode="auto">
          <a:xfrm>
            <a:off x="827584" y="2060848"/>
            <a:ext cx="7488831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9222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8075439"/>
              </p:ext>
            </p:extLst>
          </p:nvPr>
        </p:nvGraphicFramePr>
        <p:xfrm>
          <a:off x="323528" y="1494076"/>
          <a:ext cx="8640960" cy="5247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528" y="980728"/>
            <a:ext cx="81186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Принципы обучения детей с ЗПР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9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00188543"/>
              </p:ext>
            </p:extLst>
          </p:nvPr>
        </p:nvGraphicFramePr>
        <p:xfrm>
          <a:off x="251520" y="1662416"/>
          <a:ext cx="8424936" cy="4867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269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29842532"/>
              </p:ext>
            </p:extLst>
          </p:nvPr>
        </p:nvGraphicFramePr>
        <p:xfrm>
          <a:off x="395536" y="1432193"/>
          <a:ext cx="8496944" cy="5165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475656" y="764704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Особые образовательные потребности детей с ЗПР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: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9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1760" y="836712"/>
            <a:ext cx="4608512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ВНЕУРОЧНАЯ ДЕЯТЕЛЬНОСТЬ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355976" y="1484784"/>
            <a:ext cx="648072" cy="43204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59632" y="1916832"/>
            <a:ext cx="727280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Индивидуальные и подгрупповые коррекционные занятия педагога: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755576" y="2708920"/>
          <a:ext cx="756084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269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420888"/>
            <a:ext cx="8712968" cy="266429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Ресурсы: </a:t>
            </a:r>
            <a:br>
              <a:rPr lang="ru-RU" sz="3200" dirty="0" smtClean="0"/>
            </a:br>
            <a:r>
              <a:rPr lang="ru-RU" sz="3200" u="sng" dirty="0" smtClean="0">
                <a:hlinkClick r:id="rId2"/>
              </a:rPr>
              <a:t>http://happy-finance.ru/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>http://edu.pacc.ru/finedu/articles/Seminarydlyapedagogov/ http://edu.pacc.ru/finedu/articles/Igryisorevnovaniyadlyashkolnikovistudentov/</a:t>
            </a:r>
            <a:endParaRPr lang="ru-RU" sz="3200" dirty="0"/>
          </a:p>
        </p:txBody>
      </p:sp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37" y="106065"/>
            <a:ext cx="970650" cy="103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222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420888"/>
            <a:ext cx="8712968" cy="1950486"/>
          </a:xfrm>
        </p:spPr>
        <p:txBody>
          <a:bodyPr>
            <a:normAutofit fontScale="90000"/>
          </a:bodyPr>
          <a:lstStyle/>
          <a:p>
            <a:r>
              <a:rPr lang="ru-RU" sz="3200" b="1" cap="all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ФИНАНСОВАЯ ГРАМОТНОСТЬ</a:t>
            </a:r>
            <a:r>
              <a:rPr lang="ru-RU" sz="3600" cap="all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3600" cap="all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3600" b="1" cap="all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обучающихся с ОВЗ</a:t>
            </a:r>
            <a:r>
              <a:rPr lang="ru-RU" sz="3200" cap="all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3200" cap="all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800" cap="all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800" cap="all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373216"/>
            <a:ext cx="8208912" cy="1224136"/>
          </a:xfrm>
        </p:spPr>
        <p:txBody>
          <a:bodyPr>
            <a:noAutofit/>
          </a:bodyPr>
          <a:lstStyle/>
          <a:p>
            <a:pPr algn="l"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Контактная информация:</a:t>
            </a:r>
          </a:p>
          <a:p>
            <a:pPr algn="l">
              <a:lnSpc>
                <a:spcPct val="95000"/>
              </a:lnSpc>
              <a:spcAft>
                <a:spcPct val="0"/>
              </a:spcAft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Научно-методический центр развития финансовой грамотности в Ставропольском крае</a:t>
            </a:r>
          </a:p>
          <a:p>
            <a:pPr algn="l"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Адрес: 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355002, г. Ставрополь, ул. Лермонтова, д. 189А.</a:t>
            </a:r>
          </a:p>
          <a:p>
            <a:pPr algn="l"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Тел.: 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8(8652) 99-77-29 (доб.:203)</a:t>
            </a:r>
          </a:p>
          <a:p>
            <a:pPr algn="l"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E-mail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: </a:t>
            </a:r>
            <a:r>
              <a:rPr lang="en-US" alt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panasenkovamm@mail.ru</a:t>
            </a:r>
            <a:endParaRPr lang="ru-RU" alt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37" y="106065"/>
            <a:ext cx="970650" cy="103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222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70650" cy="103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 l="25967" t="31128" r="62990" b="59945"/>
          <a:stretch>
            <a:fillRect/>
          </a:stretch>
        </p:blipFill>
        <p:spPr bwMode="auto">
          <a:xfrm>
            <a:off x="107504" y="1268760"/>
            <a:ext cx="1447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 l="16355" t="9971" r="15179" b="7123"/>
          <a:stretch>
            <a:fillRect/>
          </a:stretch>
        </p:blipFill>
        <p:spPr bwMode="auto">
          <a:xfrm>
            <a:off x="1043608" y="1844824"/>
            <a:ext cx="756084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9222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70650" cy="103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 l="25967" t="31128" r="62990" b="59945"/>
          <a:stretch>
            <a:fillRect/>
          </a:stretch>
        </p:blipFill>
        <p:spPr bwMode="auto">
          <a:xfrm>
            <a:off x="107504" y="1268760"/>
            <a:ext cx="1447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chool11zel.ru/images/risunok1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340767"/>
            <a:ext cx="6984776" cy="4783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9222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30" y="6637"/>
            <a:ext cx="846767" cy="90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811791543"/>
              </p:ext>
            </p:extLst>
          </p:nvPr>
        </p:nvGraphicFramePr>
        <p:xfrm>
          <a:off x="899592" y="1412776"/>
          <a:ext cx="799288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 descr="http://3.bp.blogspot.com/-tpexcg1GiAw/VgpGlsIIjcI/AAAAAAAAArQ/KWBYdm5GbYA/s1600/%25D0%25A3%25D0%25A7%25D0%2598%25D0%25A2%25D0%2595%25D0%259B%25D0%25AC.pn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6" t="20562" r="2566"/>
          <a:stretch/>
        </p:blipFill>
        <p:spPr bwMode="auto">
          <a:xfrm>
            <a:off x="251520" y="3140968"/>
            <a:ext cx="1152128" cy="1368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292894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ОТЛИЧИЯ ПРЕПОДАВАНИЯ ФИНАНСОВОЙ ГРАМОТНОСТИ </a:t>
            </a:r>
            <a:b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ОТ ДРУГИХ КУРСОВ ШКОЛЬНОЙ ПРОГРАММЫ: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" name="Рисунок 10"/>
          <p:cNvPicPr/>
          <p:nvPr/>
        </p:nvPicPr>
        <p:blipFill>
          <a:blip r:embed="rId9" cstate="print"/>
          <a:srcRect l="25967" t="31128" r="62990" b="59945"/>
          <a:stretch>
            <a:fillRect/>
          </a:stretch>
        </p:blipFill>
        <p:spPr bwMode="auto">
          <a:xfrm>
            <a:off x="0" y="908720"/>
            <a:ext cx="1159768" cy="51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269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04702582"/>
              </p:ext>
            </p:extLst>
          </p:nvPr>
        </p:nvGraphicFramePr>
        <p:xfrm>
          <a:off x="323528" y="2031723"/>
          <a:ext cx="8496944" cy="4826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528" y="980728"/>
            <a:ext cx="83438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Принципы формирования финансовой грамотности обучающихся с ОВЗ: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9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70650" cy="103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 l="25967" t="31128" r="62990" b="59945"/>
          <a:stretch>
            <a:fillRect/>
          </a:stretch>
        </p:blipFill>
        <p:spPr bwMode="auto">
          <a:xfrm>
            <a:off x="107504" y="1268760"/>
            <a:ext cx="1447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s0.rbk.ru/v6_top_pics/media/img/2/10/7546184715751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692696"/>
            <a:ext cx="348012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gtrk-saratov.ru/wp-content/uploads/2019/10/uroki-finanso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924944"/>
            <a:ext cx="4032448" cy="286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.ytimg.com/vi/FKtcOsFpVBc/maxresdefault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692696"/>
            <a:ext cx="3485092" cy="196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ctec.ru/uploads/posts/2019-09/1569382663_5219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429000"/>
            <a:ext cx="41764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9222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70650" cy="103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 l="25967" t="31128" r="62990" b="59945"/>
          <a:stretch>
            <a:fillRect/>
          </a:stretch>
        </p:blipFill>
        <p:spPr bwMode="auto">
          <a:xfrm>
            <a:off x="107504" y="1268760"/>
            <a:ext cx="1447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79712" y="980728"/>
            <a:ext cx="68407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Модели построения занятий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по финансовой грамотности обучающихся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971600" y="2276872"/>
          <a:ext cx="74168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Рисунок 6"/>
          <p:cNvPicPr/>
          <p:nvPr/>
        </p:nvPicPr>
        <p:blipFill>
          <a:blip r:embed="rId9" cstate="print"/>
          <a:srcRect l="29022" t="9402" r="21416" b="18234"/>
          <a:stretch>
            <a:fillRect/>
          </a:stretch>
        </p:blipFill>
        <p:spPr bwMode="auto">
          <a:xfrm>
            <a:off x="3995936" y="5201816"/>
            <a:ext cx="129614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9222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70650" cy="103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 l="25967" t="31128" r="62990" b="59945"/>
          <a:stretch>
            <a:fillRect/>
          </a:stretch>
        </p:blipFill>
        <p:spPr bwMode="auto">
          <a:xfrm>
            <a:off x="107504" y="1268760"/>
            <a:ext cx="1447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267744" y="1124744"/>
            <a:ext cx="6407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1) Модульная технология обучения: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259632" y="1772816"/>
          <a:ext cx="734481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09222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7654</TotalTime>
  <Words>793</Words>
  <Application>Microsoft Office PowerPoint</Application>
  <PresentationFormat>Экран (4:3)</PresentationFormat>
  <Paragraphs>114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Calibri</vt:lpstr>
      <vt:lpstr>Times New Roman</vt:lpstr>
      <vt:lpstr>Тема Office</vt:lpstr>
      <vt:lpstr> ФИНАНСОВАЯ ГРАМОТНОСТЬ обучающихся с ОВЗ  </vt:lpstr>
      <vt:lpstr>Презентация PowerPoint</vt:lpstr>
      <vt:lpstr>Презентация PowerPoint</vt:lpstr>
      <vt:lpstr>Презентация PowerPoint</vt:lpstr>
      <vt:lpstr>  ОТЛИЧИЯ ПРЕПОДАВАНИЯ ФИНАНСОВОЙ ГРАМОТНОСТИ  ОТ ДРУГИХ КУРСОВ ШКОЛЬНОЙ ПРОГРАММЫ: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Методы обучения определяются: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Ресурсы:  http://happy-finance.ru/  http://edu.pacc.ru/finedu/articles/Seminarydlyapedagogov/ http://edu.pacc.ru/finedu/articles/Igryisorevnovaniyadlyashkolnikovistudentov/</vt:lpstr>
      <vt:lpstr>ФИНАНСОВАЯ ГРАМОТНОСТЬ обучающихся с ОВЗ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Библиотека-4</dc:creator>
  <cp:lastModifiedBy>User</cp:lastModifiedBy>
  <cp:revision>597</cp:revision>
  <cp:lastPrinted>2019-10-28T15:41:20Z</cp:lastPrinted>
  <dcterms:created xsi:type="dcterms:W3CDTF">2016-10-11T11:31:03Z</dcterms:created>
  <dcterms:modified xsi:type="dcterms:W3CDTF">2021-01-18T12:35:02Z</dcterms:modified>
</cp:coreProperties>
</file>