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4" r:id="rId3"/>
    <p:sldId id="257" r:id="rId4"/>
    <p:sldId id="258" r:id="rId5"/>
    <p:sldId id="260" r:id="rId6"/>
    <p:sldId id="261" r:id="rId7"/>
    <p:sldId id="262" r:id="rId8"/>
    <p:sldId id="259" r:id="rId9"/>
    <p:sldId id="263" r:id="rId10"/>
    <p:sldId id="264" r:id="rId11"/>
    <p:sldId id="266" r:id="rId12"/>
    <p:sldId id="267" r:id="rId13"/>
    <p:sldId id="268" r:id="rId14"/>
    <p:sldId id="285" r:id="rId15"/>
    <p:sldId id="283" r:id="rId16"/>
    <p:sldId id="270" r:id="rId17"/>
    <p:sldId id="271" r:id="rId18"/>
    <p:sldId id="287" r:id="rId19"/>
    <p:sldId id="288" r:id="rId20"/>
    <p:sldId id="293" r:id="rId21"/>
    <p:sldId id="289" r:id="rId22"/>
    <p:sldId id="294" r:id="rId23"/>
    <p:sldId id="291" r:id="rId24"/>
    <p:sldId id="295" r:id="rId25"/>
    <p:sldId id="296" r:id="rId26"/>
    <p:sldId id="274" r:id="rId27"/>
    <p:sldId id="297" r:id="rId28"/>
    <p:sldId id="298" r:id="rId29"/>
    <p:sldId id="279" r:id="rId30"/>
    <p:sldId id="286" r:id="rId31"/>
    <p:sldId id="29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CC66"/>
    <a:srgbClr val="DFEE16"/>
    <a:srgbClr val="DFDA00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7A432A-4BBE-45B2-BA56-04EB0951856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DEAD68-B328-4540-9CB2-B2F5D14E3BED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Аттестация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90AFEAD-B142-4A1F-848E-9561BD0BE273}" type="parTrans" cxnId="{2ABCD893-8637-45F4-AD57-AB397A0F931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A1C5F70-5255-4B49-8CE7-EFEE393EB14F}" type="sibTrans" cxnId="{2ABCD893-8637-45F4-AD57-AB397A0F931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F30B512-1782-42E0-A86C-77F0B87BF95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Высшая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Кол-во 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CC75700-1B32-4115-B1AE-7823546CDAA6}" type="parTrans" cxnId="{3D311D94-1A87-4A5F-89F8-AD93337F924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6AFDCA6-AB8F-451B-A290-449F1DFE1CD9}" type="sibTrans" cxnId="{3D311D94-1A87-4A5F-89F8-AD93337F924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510FE7F-2F15-40DC-A1E9-6EF9AB629C4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Соответствие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Кол-во 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3D9344-C967-45D2-AE6A-1A76098D80A1}" type="parTrans" cxnId="{26D3FC17-4E48-4A81-B14E-1575521A8F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1D4C81D-12DB-4FB0-BE03-23875BAF783F}" type="sibTrans" cxnId="{26D3FC17-4E48-4A81-B14E-1575521A8F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722C449-CCA7-4961-86A8-ECE3631E0B5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Количество педагогов, аттестованных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2020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учебном году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22CE242-6C41-4C8A-B301-4DA34A5D4BEB}" type="parTrans" cxnId="{4D4C7504-BEDA-4133-9D0A-65F35FBF545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66EAEBE-2E29-448B-A44B-40FCC01C64FE}" type="sibTrans" cxnId="{4D4C7504-BEDA-4133-9D0A-65F35FBF545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AC0B362-C287-4F0A-9FF0-6A57D3CBBD4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Высшая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Кол-во, 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BF9D162-99EB-47DA-AF67-FAD3CE6236F4}" type="parTrans" cxnId="{1C52FDE4-4CBC-441B-A20B-E92457E7AA2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B2BC50D-C616-44AD-931E-8C65867975AB}" type="sibTrans" cxnId="{1C52FDE4-4CBC-441B-A20B-E92457E7AA2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452F66E-7B3E-4C96-A1DC-FCDD4A2BA2FE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Количество педагогов, имеющих квалификационную категорию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EE81127-2A04-48C4-9DEB-E0D6F7FC12D6}" type="sibTrans" cxnId="{F9B86675-45A3-495A-9561-A23E3858993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A97C968-A6A7-4909-AC86-5F06091FA0E3}" type="parTrans" cxnId="{F9B86675-45A3-495A-9561-A23E3858993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1A6E141-3FF5-4F86-8326-8DCEA2BF626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Первая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Кол-во 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D119F8B-51CB-456C-A9B5-1BD44F710176}" type="parTrans" cxnId="{D72775B2-8CDA-4ADA-933C-BC2B80105B6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F1F2692-2121-4DB4-A967-CB8F76ABBA94}" type="sibTrans" cxnId="{D72775B2-8CDA-4ADA-933C-BC2B80105B6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D65F7D1-BFAC-4CA3-83F0-A2A7E9B8AFF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Первая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Кол-во%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C83F601-43F5-4124-ADAA-B0FCA173454D}" type="parTrans" cxnId="{4EA1AF33-CD76-45C6-B834-4B7E21253E0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07B39AF-6458-4C5F-A559-FECB635A8187}" type="sibTrans" cxnId="{4EA1AF33-CD76-45C6-B834-4B7E21253E0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5A40F65-E62E-4BCA-9C4C-2C145A75644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Соответствие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Кол-во %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356BCDB-6389-4098-BFCC-DC10BA78EFDA}" type="parTrans" cxnId="{55C8F7BA-151D-4AA3-BB97-4063659DF9F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3193E0F-442E-41CD-8CA7-E2787839C050}" type="sibTrans" cxnId="{55C8F7BA-151D-4AA3-BB97-4063659DF9F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0870F0C-BCD0-4B31-8507-006C7C3A8C9F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45</a:t>
          </a:r>
          <a:br>
            <a:rPr lang="ru-RU" sz="16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8,9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084D143-6221-49C0-BAB6-2E2F76C40C62}" type="parTrans" cxnId="{0B6F5D73-04DB-4AED-AEE6-22C24405A5F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FBC51D9-CA7C-4EE6-843B-88D99DA525CA}" type="sibTrans" cxnId="{0B6F5D73-04DB-4AED-AEE6-22C24405A5F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8C8420D-4229-40F3-8633-DD61E7D2F49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155</a:t>
          </a:r>
          <a:br>
            <a:rPr lang="ru-RU" sz="16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30,6%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EF42A75-95C3-4A05-B2FB-206EDF3A329C}" type="parTrans" cxnId="{2061E16F-6B55-41FC-B5F0-B8DB201838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F7132B7-B39B-46DC-8753-DF09C1D63BCB}" type="sibTrans" cxnId="{2061E16F-6B55-41FC-B5F0-B8DB201838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BB51A6F-C7A4-4CE7-9F44-C58CCC7A13C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82</a:t>
          </a:r>
          <a:br>
            <a:rPr lang="ru-RU" sz="16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16,2%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EE62C8E-B532-4053-9E59-60B67F509ADC}" type="parTrans" cxnId="{D71A61C5-4FA6-4259-9261-27B92ACF60B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B97A041-B203-4859-A258-5CAEB99B716B}" type="sibTrans" cxnId="{D71A61C5-4FA6-4259-9261-27B92ACF60B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0061F1B-10D2-40EB-AF8F-1C0D21333AAC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152</a:t>
          </a:r>
          <a:br>
            <a:rPr lang="ru-RU" sz="16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30%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50066E0-26B6-4A0B-B2BF-7F3803BFE833}" type="parTrans" cxnId="{959130E5-CFA1-491E-8D45-BF2249862C3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388B79-2659-4F8C-82A0-6B71DFE5A46E}" type="sibTrans" cxnId="{959130E5-CFA1-491E-8D45-BF2249862C3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C81137F-BB7D-4599-BFAE-2D0FE6EAA5E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44</a:t>
          </a:r>
          <a:br>
            <a:rPr lang="ru-RU" sz="16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8,7%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835A9A4-A492-48C6-9591-905EFA735780}" type="parTrans" cxnId="{19711B06-EDE4-4ED9-8C8B-2FB33D9A770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E6ACAF1-CB63-485B-8557-CC9C836B4583}" type="sibTrans" cxnId="{19711B06-EDE4-4ED9-8C8B-2FB33D9A770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C5B0C17-EC0B-491F-91DB-C49C36C37C2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27</a:t>
          </a:r>
          <a:br>
            <a:rPr lang="ru-RU" sz="16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5,3%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5F66577-19EC-4C5F-A236-4F025E816056}" type="parTrans" cxnId="{939A58CD-CD00-4B52-8670-17D450AAD2F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7C037A2-7860-4D1B-8B58-4D1B028ABE19}" type="sibTrans" cxnId="{939A58CD-CD00-4B52-8670-17D450AAD2F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4813200-7993-4F23-93B1-975AB7CBB14B}" type="pres">
      <dgm:prSet presAssocID="{137A432A-4BBE-45B2-BA56-04EB095185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72F235-21F1-499B-955E-BFAC4D782C86}" type="pres">
      <dgm:prSet presAssocID="{36DEAD68-B328-4540-9CB2-B2F5D14E3BED}" presName="hierRoot1" presStyleCnt="0"/>
      <dgm:spPr/>
    </dgm:pt>
    <dgm:pt modelId="{1904D03C-B30E-4319-B472-EEA967FF46A1}" type="pres">
      <dgm:prSet presAssocID="{36DEAD68-B328-4540-9CB2-B2F5D14E3BED}" presName="composite" presStyleCnt="0"/>
      <dgm:spPr/>
    </dgm:pt>
    <dgm:pt modelId="{887AFF4E-611C-4763-AF44-908D22DD347C}" type="pres">
      <dgm:prSet presAssocID="{36DEAD68-B328-4540-9CB2-B2F5D14E3BED}" presName="background" presStyleLbl="node0" presStyleIdx="0" presStyleCnt="1"/>
      <dgm:spPr/>
    </dgm:pt>
    <dgm:pt modelId="{E45B6C1E-82F9-4C79-858E-CAF8EF9EC6F8}" type="pres">
      <dgm:prSet presAssocID="{36DEAD68-B328-4540-9CB2-B2F5D14E3BED}" presName="text" presStyleLbl="fgAcc0" presStyleIdx="0" presStyleCnt="1" custScaleX="2244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CF4D97-6242-4FEB-A91C-D609387085FC}" type="pres">
      <dgm:prSet presAssocID="{36DEAD68-B328-4540-9CB2-B2F5D14E3BED}" presName="hierChild2" presStyleCnt="0"/>
      <dgm:spPr/>
    </dgm:pt>
    <dgm:pt modelId="{EB378C5B-F78B-4909-AC12-B9B189559C45}" type="pres">
      <dgm:prSet presAssocID="{9A97C968-A6A7-4909-AC86-5F06091FA0E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69CFAC4-7760-4861-B63E-A7B77239BF50}" type="pres">
      <dgm:prSet presAssocID="{2452F66E-7B3E-4C96-A1DC-FCDD4A2BA2FE}" presName="hierRoot2" presStyleCnt="0"/>
      <dgm:spPr/>
    </dgm:pt>
    <dgm:pt modelId="{D80AF2EE-3412-4C84-91FD-868D1D949C5C}" type="pres">
      <dgm:prSet presAssocID="{2452F66E-7B3E-4C96-A1DC-FCDD4A2BA2FE}" presName="composite2" presStyleCnt="0"/>
      <dgm:spPr/>
    </dgm:pt>
    <dgm:pt modelId="{BB7841F6-0432-4B00-8F3F-5B81410B136F}" type="pres">
      <dgm:prSet presAssocID="{2452F66E-7B3E-4C96-A1DC-FCDD4A2BA2FE}" presName="background2" presStyleLbl="node2" presStyleIdx="0" presStyleCnt="2"/>
      <dgm:spPr/>
    </dgm:pt>
    <dgm:pt modelId="{566F2703-A273-4221-94C4-1713305EC107}" type="pres">
      <dgm:prSet presAssocID="{2452F66E-7B3E-4C96-A1DC-FCDD4A2BA2FE}" presName="text2" presStyleLbl="fgAcc2" presStyleIdx="0" presStyleCnt="2" custScaleX="232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C8AD73-D012-40BD-AA90-C4867FD25DB8}" type="pres">
      <dgm:prSet presAssocID="{2452F66E-7B3E-4C96-A1DC-FCDD4A2BA2FE}" presName="hierChild3" presStyleCnt="0"/>
      <dgm:spPr/>
    </dgm:pt>
    <dgm:pt modelId="{74AE051A-0CAF-416A-BBC1-C110DAC0A9C4}" type="pres">
      <dgm:prSet presAssocID="{1CC75700-1B32-4115-B1AE-7823546CDAA6}" presName="Name17" presStyleLbl="parChTrans1D3" presStyleIdx="0" presStyleCnt="6"/>
      <dgm:spPr/>
      <dgm:t>
        <a:bodyPr/>
        <a:lstStyle/>
        <a:p>
          <a:endParaRPr lang="ru-RU"/>
        </a:p>
      </dgm:t>
    </dgm:pt>
    <dgm:pt modelId="{9E45A0C0-F2A4-413A-82C9-529B367C37CE}" type="pres">
      <dgm:prSet presAssocID="{EF30B512-1782-42E0-A86C-77F0B87BF95C}" presName="hierRoot3" presStyleCnt="0"/>
      <dgm:spPr/>
    </dgm:pt>
    <dgm:pt modelId="{740DAEFB-4077-4750-952E-265ADC9E74FE}" type="pres">
      <dgm:prSet presAssocID="{EF30B512-1782-42E0-A86C-77F0B87BF95C}" presName="composite3" presStyleCnt="0"/>
      <dgm:spPr/>
    </dgm:pt>
    <dgm:pt modelId="{D0A0CB1E-C7A8-4BA5-A7EC-541E5D4BA65B}" type="pres">
      <dgm:prSet presAssocID="{EF30B512-1782-42E0-A86C-77F0B87BF95C}" presName="background3" presStyleLbl="node3" presStyleIdx="0" presStyleCnt="6"/>
      <dgm:spPr/>
    </dgm:pt>
    <dgm:pt modelId="{3693237E-31E3-455F-A4A8-B5C85BE7C122}" type="pres">
      <dgm:prSet presAssocID="{EF30B512-1782-42E0-A86C-77F0B87BF95C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1F2F0D-76D6-48AF-9821-8E42D7C9B937}" type="pres">
      <dgm:prSet presAssocID="{EF30B512-1782-42E0-A86C-77F0B87BF95C}" presName="hierChild4" presStyleCnt="0"/>
      <dgm:spPr/>
    </dgm:pt>
    <dgm:pt modelId="{E9697DE4-6C7A-4B93-87DD-B5D9F9A915A6}" type="pres">
      <dgm:prSet presAssocID="{D50066E0-26B6-4A0B-B2BF-7F3803BFE833}" presName="Name23" presStyleLbl="parChTrans1D4" presStyleIdx="0" presStyleCnt="6"/>
      <dgm:spPr/>
      <dgm:t>
        <a:bodyPr/>
        <a:lstStyle/>
        <a:p>
          <a:endParaRPr lang="ru-RU"/>
        </a:p>
      </dgm:t>
    </dgm:pt>
    <dgm:pt modelId="{FA3ADF1A-3055-4944-AAF1-4DB281ADDFB9}" type="pres">
      <dgm:prSet presAssocID="{70061F1B-10D2-40EB-AF8F-1C0D21333AAC}" presName="hierRoot4" presStyleCnt="0"/>
      <dgm:spPr/>
    </dgm:pt>
    <dgm:pt modelId="{4212648C-FF26-42AD-81A8-64D138EE7542}" type="pres">
      <dgm:prSet presAssocID="{70061F1B-10D2-40EB-AF8F-1C0D21333AAC}" presName="composite4" presStyleCnt="0"/>
      <dgm:spPr/>
    </dgm:pt>
    <dgm:pt modelId="{5D639EBD-2D05-42F7-B29D-3C250F49FC4B}" type="pres">
      <dgm:prSet presAssocID="{70061F1B-10D2-40EB-AF8F-1C0D21333AAC}" presName="background4" presStyleLbl="node4" presStyleIdx="0" presStyleCnt="6"/>
      <dgm:spPr/>
    </dgm:pt>
    <dgm:pt modelId="{9C28E84F-25BF-4E93-BEC5-4B2245F86EF1}" type="pres">
      <dgm:prSet presAssocID="{70061F1B-10D2-40EB-AF8F-1C0D21333AAC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1BFF96-F0E1-49F1-8CF8-241B043A2831}" type="pres">
      <dgm:prSet presAssocID="{70061F1B-10D2-40EB-AF8F-1C0D21333AAC}" presName="hierChild5" presStyleCnt="0"/>
      <dgm:spPr/>
    </dgm:pt>
    <dgm:pt modelId="{A23FC45C-19FB-4DF5-ABAE-78B729AB80F4}" type="pres">
      <dgm:prSet presAssocID="{9D119F8B-51CB-456C-A9B5-1BD44F710176}" presName="Name17" presStyleLbl="parChTrans1D3" presStyleIdx="1" presStyleCnt="6"/>
      <dgm:spPr/>
      <dgm:t>
        <a:bodyPr/>
        <a:lstStyle/>
        <a:p>
          <a:endParaRPr lang="ru-RU"/>
        </a:p>
      </dgm:t>
    </dgm:pt>
    <dgm:pt modelId="{567C0505-91A9-4408-806D-C6D8E3C9F8EB}" type="pres">
      <dgm:prSet presAssocID="{81A6E141-3FF5-4F86-8326-8DCEA2BF6265}" presName="hierRoot3" presStyleCnt="0"/>
      <dgm:spPr/>
    </dgm:pt>
    <dgm:pt modelId="{77388284-04C6-4B44-98E0-A3A8686AA048}" type="pres">
      <dgm:prSet presAssocID="{81A6E141-3FF5-4F86-8326-8DCEA2BF6265}" presName="composite3" presStyleCnt="0"/>
      <dgm:spPr/>
    </dgm:pt>
    <dgm:pt modelId="{F229EE7E-1E55-4A46-8035-4087CD321E54}" type="pres">
      <dgm:prSet presAssocID="{81A6E141-3FF5-4F86-8326-8DCEA2BF6265}" presName="background3" presStyleLbl="node3" presStyleIdx="1" presStyleCnt="6"/>
      <dgm:spPr/>
    </dgm:pt>
    <dgm:pt modelId="{8D17B535-39D5-4240-A842-C0CA74F774C9}" type="pres">
      <dgm:prSet presAssocID="{81A6E141-3FF5-4F86-8326-8DCEA2BF6265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86452-4346-4324-A80B-B5CC966E70A5}" type="pres">
      <dgm:prSet presAssocID="{81A6E141-3FF5-4F86-8326-8DCEA2BF6265}" presName="hierChild4" presStyleCnt="0"/>
      <dgm:spPr/>
    </dgm:pt>
    <dgm:pt modelId="{21637295-74EA-453F-9C74-93EABAA2D94D}" type="pres">
      <dgm:prSet presAssocID="{2EE62C8E-B532-4053-9E59-60B67F509ADC}" presName="Name23" presStyleLbl="parChTrans1D4" presStyleIdx="1" presStyleCnt="6"/>
      <dgm:spPr/>
      <dgm:t>
        <a:bodyPr/>
        <a:lstStyle/>
        <a:p>
          <a:endParaRPr lang="ru-RU"/>
        </a:p>
      </dgm:t>
    </dgm:pt>
    <dgm:pt modelId="{16DB7AC5-8F7E-407E-A5D0-FF14AE8F425B}" type="pres">
      <dgm:prSet presAssocID="{0BB51A6F-C7A4-4CE7-9F44-C58CCC7A13CD}" presName="hierRoot4" presStyleCnt="0"/>
      <dgm:spPr/>
    </dgm:pt>
    <dgm:pt modelId="{82F75C5D-F482-41B0-91E9-5B36CD325388}" type="pres">
      <dgm:prSet presAssocID="{0BB51A6F-C7A4-4CE7-9F44-C58CCC7A13CD}" presName="composite4" presStyleCnt="0"/>
      <dgm:spPr/>
    </dgm:pt>
    <dgm:pt modelId="{3D3AC101-A877-48DB-8E55-E72C3D333422}" type="pres">
      <dgm:prSet presAssocID="{0BB51A6F-C7A4-4CE7-9F44-C58CCC7A13CD}" presName="background4" presStyleLbl="node4" presStyleIdx="1" presStyleCnt="6"/>
      <dgm:spPr/>
    </dgm:pt>
    <dgm:pt modelId="{14CB66E7-2735-4D4C-8633-04AAD9D9FFBF}" type="pres">
      <dgm:prSet presAssocID="{0BB51A6F-C7A4-4CE7-9F44-C58CCC7A13CD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1F92C1-DE4B-469B-948B-206FE100CDB9}" type="pres">
      <dgm:prSet presAssocID="{0BB51A6F-C7A4-4CE7-9F44-C58CCC7A13CD}" presName="hierChild5" presStyleCnt="0"/>
      <dgm:spPr/>
    </dgm:pt>
    <dgm:pt modelId="{55DCC310-30C6-4AAF-8DC6-BFE95535EF6F}" type="pres">
      <dgm:prSet presAssocID="{0E3D9344-C967-45D2-AE6A-1A76098D80A1}" presName="Name17" presStyleLbl="parChTrans1D3" presStyleIdx="2" presStyleCnt="6"/>
      <dgm:spPr/>
      <dgm:t>
        <a:bodyPr/>
        <a:lstStyle/>
        <a:p>
          <a:endParaRPr lang="ru-RU"/>
        </a:p>
      </dgm:t>
    </dgm:pt>
    <dgm:pt modelId="{E9378658-ADDF-4694-B96A-0FB7F537DF9A}" type="pres">
      <dgm:prSet presAssocID="{5510FE7F-2F15-40DC-A1E9-6EF9AB629C4C}" presName="hierRoot3" presStyleCnt="0"/>
      <dgm:spPr/>
    </dgm:pt>
    <dgm:pt modelId="{A0FA4B37-A23B-48C5-BFC8-B4DAD1831D7E}" type="pres">
      <dgm:prSet presAssocID="{5510FE7F-2F15-40DC-A1E9-6EF9AB629C4C}" presName="composite3" presStyleCnt="0"/>
      <dgm:spPr/>
    </dgm:pt>
    <dgm:pt modelId="{41508825-DC11-446B-BD2E-BCD49F70A6CD}" type="pres">
      <dgm:prSet presAssocID="{5510FE7F-2F15-40DC-A1E9-6EF9AB629C4C}" presName="background3" presStyleLbl="node3" presStyleIdx="2" presStyleCnt="6"/>
      <dgm:spPr/>
    </dgm:pt>
    <dgm:pt modelId="{9048D175-EF77-4CF2-A6B6-56F6E9C3A526}" type="pres">
      <dgm:prSet presAssocID="{5510FE7F-2F15-40DC-A1E9-6EF9AB629C4C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A65578-AE90-4643-BD4B-023AD4034E52}" type="pres">
      <dgm:prSet presAssocID="{5510FE7F-2F15-40DC-A1E9-6EF9AB629C4C}" presName="hierChild4" presStyleCnt="0"/>
      <dgm:spPr/>
    </dgm:pt>
    <dgm:pt modelId="{5820A1B1-8B33-4E01-91C6-2A5B7D14A72C}" type="pres">
      <dgm:prSet presAssocID="{DEF42A75-95C3-4A05-B2FB-206EDF3A329C}" presName="Name23" presStyleLbl="parChTrans1D4" presStyleIdx="2" presStyleCnt="6"/>
      <dgm:spPr/>
      <dgm:t>
        <a:bodyPr/>
        <a:lstStyle/>
        <a:p>
          <a:endParaRPr lang="ru-RU"/>
        </a:p>
      </dgm:t>
    </dgm:pt>
    <dgm:pt modelId="{D77626D4-5BA6-4188-953D-1F44954EFF07}" type="pres">
      <dgm:prSet presAssocID="{28C8420D-4229-40F3-8633-DD61E7D2F497}" presName="hierRoot4" presStyleCnt="0"/>
      <dgm:spPr/>
    </dgm:pt>
    <dgm:pt modelId="{52EE58F6-CC98-4FD5-8453-4C6A5EF2DE93}" type="pres">
      <dgm:prSet presAssocID="{28C8420D-4229-40F3-8633-DD61E7D2F497}" presName="composite4" presStyleCnt="0"/>
      <dgm:spPr/>
    </dgm:pt>
    <dgm:pt modelId="{10D42DC1-B83F-4AB1-8826-41C351CFDBB5}" type="pres">
      <dgm:prSet presAssocID="{28C8420D-4229-40F3-8633-DD61E7D2F497}" presName="background4" presStyleLbl="node4" presStyleIdx="2" presStyleCnt="6"/>
      <dgm:spPr/>
    </dgm:pt>
    <dgm:pt modelId="{CED942A6-9320-40DB-A64A-CD59352341D5}" type="pres">
      <dgm:prSet presAssocID="{28C8420D-4229-40F3-8633-DD61E7D2F497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BAD7F9-526F-4DE5-B49F-621BBE90A162}" type="pres">
      <dgm:prSet presAssocID="{28C8420D-4229-40F3-8633-DD61E7D2F497}" presName="hierChild5" presStyleCnt="0"/>
      <dgm:spPr/>
    </dgm:pt>
    <dgm:pt modelId="{1CDBA67B-2F3F-4F56-B883-A1978D2826D9}" type="pres">
      <dgm:prSet presAssocID="{C22CE242-6C41-4C8A-B301-4DA34A5D4BE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589FC3C-44B8-474D-95EC-F0A144755E48}" type="pres">
      <dgm:prSet presAssocID="{6722C449-CCA7-4961-86A8-ECE3631E0B58}" presName="hierRoot2" presStyleCnt="0"/>
      <dgm:spPr/>
    </dgm:pt>
    <dgm:pt modelId="{A856D8F5-5E5D-491A-BD6B-DD89993A5FB7}" type="pres">
      <dgm:prSet presAssocID="{6722C449-CCA7-4961-86A8-ECE3631E0B58}" presName="composite2" presStyleCnt="0"/>
      <dgm:spPr/>
    </dgm:pt>
    <dgm:pt modelId="{CB45737D-7A01-4387-BDD5-B2A722AFCD5C}" type="pres">
      <dgm:prSet presAssocID="{6722C449-CCA7-4961-86A8-ECE3631E0B58}" presName="background2" presStyleLbl="node2" presStyleIdx="1" presStyleCnt="2"/>
      <dgm:spPr/>
    </dgm:pt>
    <dgm:pt modelId="{8EF5E03D-40B4-42C2-8D87-9AF2A44698BB}" type="pres">
      <dgm:prSet presAssocID="{6722C449-CCA7-4961-86A8-ECE3631E0B58}" presName="text2" presStyleLbl="fgAcc2" presStyleIdx="1" presStyleCnt="2" custScaleX="289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0E8C11-0C85-4DEB-94C5-8A93AD992DE2}" type="pres">
      <dgm:prSet presAssocID="{6722C449-CCA7-4961-86A8-ECE3631E0B58}" presName="hierChild3" presStyleCnt="0"/>
      <dgm:spPr/>
    </dgm:pt>
    <dgm:pt modelId="{F61A76F7-27FB-4445-A9E3-DACD3B7FA609}" type="pres">
      <dgm:prSet presAssocID="{0BF9D162-99EB-47DA-AF67-FAD3CE6236F4}" presName="Name17" presStyleLbl="parChTrans1D3" presStyleIdx="3" presStyleCnt="6"/>
      <dgm:spPr/>
      <dgm:t>
        <a:bodyPr/>
        <a:lstStyle/>
        <a:p>
          <a:endParaRPr lang="ru-RU"/>
        </a:p>
      </dgm:t>
    </dgm:pt>
    <dgm:pt modelId="{177C5426-5DE3-4B19-8CC9-EE79DF0F845F}" type="pres">
      <dgm:prSet presAssocID="{AAC0B362-C287-4F0A-9FF0-6A57D3CBBD43}" presName="hierRoot3" presStyleCnt="0"/>
      <dgm:spPr/>
    </dgm:pt>
    <dgm:pt modelId="{FDC87A76-0CBD-47E0-AAA0-0C5C7516C3CA}" type="pres">
      <dgm:prSet presAssocID="{AAC0B362-C287-4F0A-9FF0-6A57D3CBBD43}" presName="composite3" presStyleCnt="0"/>
      <dgm:spPr/>
    </dgm:pt>
    <dgm:pt modelId="{CC03A3F4-F7EC-4B65-98F6-B3905303C565}" type="pres">
      <dgm:prSet presAssocID="{AAC0B362-C287-4F0A-9FF0-6A57D3CBBD43}" presName="background3" presStyleLbl="node3" presStyleIdx="3" presStyleCnt="6"/>
      <dgm:spPr/>
    </dgm:pt>
    <dgm:pt modelId="{75B3C0CA-80BE-4573-9C10-57258ED6E7BB}" type="pres">
      <dgm:prSet presAssocID="{AAC0B362-C287-4F0A-9FF0-6A57D3CBBD43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04D7BA-640D-4739-B35A-D3B1B27C4350}" type="pres">
      <dgm:prSet presAssocID="{AAC0B362-C287-4F0A-9FF0-6A57D3CBBD43}" presName="hierChild4" presStyleCnt="0"/>
      <dgm:spPr/>
    </dgm:pt>
    <dgm:pt modelId="{D6402754-021F-4E1C-8F5B-EC5DB1D0B406}" type="pres">
      <dgm:prSet presAssocID="{1835A9A4-A492-48C6-9591-905EFA735780}" presName="Name23" presStyleLbl="parChTrans1D4" presStyleIdx="3" presStyleCnt="6"/>
      <dgm:spPr/>
      <dgm:t>
        <a:bodyPr/>
        <a:lstStyle/>
        <a:p>
          <a:endParaRPr lang="ru-RU"/>
        </a:p>
      </dgm:t>
    </dgm:pt>
    <dgm:pt modelId="{53E5EDD2-D887-4A3F-A047-DF87B408315D}" type="pres">
      <dgm:prSet presAssocID="{BC81137F-BB7D-4599-BFAE-2D0FE6EAA5E6}" presName="hierRoot4" presStyleCnt="0"/>
      <dgm:spPr/>
    </dgm:pt>
    <dgm:pt modelId="{673AF5AF-6766-4F28-9F4E-DA1C89337F2C}" type="pres">
      <dgm:prSet presAssocID="{BC81137F-BB7D-4599-BFAE-2D0FE6EAA5E6}" presName="composite4" presStyleCnt="0"/>
      <dgm:spPr/>
    </dgm:pt>
    <dgm:pt modelId="{7BBC4F8D-5429-4F07-BF46-25C00EB4AF3B}" type="pres">
      <dgm:prSet presAssocID="{BC81137F-BB7D-4599-BFAE-2D0FE6EAA5E6}" presName="background4" presStyleLbl="node4" presStyleIdx="3" presStyleCnt="6"/>
      <dgm:spPr/>
    </dgm:pt>
    <dgm:pt modelId="{1BA025F8-60D2-4E55-BF4A-36E08F1B3838}" type="pres">
      <dgm:prSet presAssocID="{BC81137F-BB7D-4599-BFAE-2D0FE6EAA5E6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BFB36-7297-410A-BD4C-26D714C15B58}" type="pres">
      <dgm:prSet presAssocID="{BC81137F-BB7D-4599-BFAE-2D0FE6EAA5E6}" presName="hierChild5" presStyleCnt="0"/>
      <dgm:spPr/>
    </dgm:pt>
    <dgm:pt modelId="{9DADED48-7819-442A-A152-32D809C3E1E0}" type="pres">
      <dgm:prSet presAssocID="{2C83F601-43F5-4124-ADAA-B0FCA173454D}" presName="Name17" presStyleLbl="parChTrans1D3" presStyleIdx="4" presStyleCnt="6"/>
      <dgm:spPr/>
      <dgm:t>
        <a:bodyPr/>
        <a:lstStyle/>
        <a:p>
          <a:endParaRPr lang="ru-RU"/>
        </a:p>
      </dgm:t>
    </dgm:pt>
    <dgm:pt modelId="{CFD53712-6F90-4A95-B5FB-9A12658C2555}" type="pres">
      <dgm:prSet presAssocID="{5D65F7D1-BFAC-4CA3-83F0-A2A7E9B8AFFC}" presName="hierRoot3" presStyleCnt="0"/>
      <dgm:spPr/>
    </dgm:pt>
    <dgm:pt modelId="{799AE04A-1136-42F5-90D0-7E3E45EAA6AB}" type="pres">
      <dgm:prSet presAssocID="{5D65F7D1-BFAC-4CA3-83F0-A2A7E9B8AFFC}" presName="composite3" presStyleCnt="0"/>
      <dgm:spPr/>
    </dgm:pt>
    <dgm:pt modelId="{06A879C2-0309-4446-8938-B06800A52075}" type="pres">
      <dgm:prSet presAssocID="{5D65F7D1-BFAC-4CA3-83F0-A2A7E9B8AFFC}" presName="background3" presStyleLbl="node3" presStyleIdx="4" presStyleCnt="6"/>
      <dgm:spPr/>
    </dgm:pt>
    <dgm:pt modelId="{8E325CA7-D444-4C26-9BF4-347F3BC24BFD}" type="pres">
      <dgm:prSet presAssocID="{5D65F7D1-BFAC-4CA3-83F0-A2A7E9B8AFFC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4144D1-33E3-482B-A2C2-311385EAD90C}" type="pres">
      <dgm:prSet presAssocID="{5D65F7D1-BFAC-4CA3-83F0-A2A7E9B8AFFC}" presName="hierChild4" presStyleCnt="0"/>
      <dgm:spPr/>
    </dgm:pt>
    <dgm:pt modelId="{3F2068F5-2DA5-42D9-BCA4-EAFC4C1CA9C8}" type="pres">
      <dgm:prSet presAssocID="{A5F66577-19EC-4C5F-A236-4F025E816056}" presName="Name23" presStyleLbl="parChTrans1D4" presStyleIdx="4" presStyleCnt="6"/>
      <dgm:spPr/>
      <dgm:t>
        <a:bodyPr/>
        <a:lstStyle/>
        <a:p>
          <a:endParaRPr lang="ru-RU"/>
        </a:p>
      </dgm:t>
    </dgm:pt>
    <dgm:pt modelId="{E13C2DC3-BAC7-4A93-B0A5-CE2FF732E57D}" type="pres">
      <dgm:prSet presAssocID="{1C5B0C17-EC0B-491F-91DB-C49C36C37C21}" presName="hierRoot4" presStyleCnt="0"/>
      <dgm:spPr/>
    </dgm:pt>
    <dgm:pt modelId="{E26E24CF-B92D-4F2E-A3A0-387B51165D2F}" type="pres">
      <dgm:prSet presAssocID="{1C5B0C17-EC0B-491F-91DB-C49C36C37C21}" presName="composite4" presStyleCnt="0"/>
      <dgm:spPr/>
    </dgm:pt>
    <dgm:pt modelId="{CBC8AA64-847F-4E15-BD42-8C47166E3DBB}" type="pres">
      <dgm:prSet presAssocID="{1C5B0C17-EC0B-491F-91DB-C49C36C37C21}" presName="background4" presStyleLbl="node4" presStyleIdx="4" presStyleCnt="6"/>
      <dgm:spPr/>
    </dgm:pt>
    <dgm:pt modelId="{B42343A5-896C-4BB6-8CEB-474DCED69B43}" type="pres">
      <dgm:prSet presAssocID="{1C5B0C17-EC0B-491F-91DB-C49C36C37C21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893B5E-3E44-49CB-BA06-C69CFDC41831}" type="pres">
      <dgm:prSet presAssocID="{1C5B0C17-EC0B-491F-91DB-C49C36C37C21}" presName="hierChild5" presStyleCnt="0"/>
      <dgm:spPr/>
    </dgm:pt>
    <dgm:pt modelId="{C55DF666-2268-4B13-9CC0-A680ADF13375}" type="pres">
      <dgm:prSet presAssocID="{B356BCDB-6389-4098-BFCC-DC10BA78EFDA}" presName="Name17" presStyleLbl="parChTrans1D3" presStyleIdx="5" presStyleCnt="6"/>
      <dgm:spPr/>
      <dgm:t>
        <a:bodyPr/>
        <a:lstStyle/>
        <a:p>
          <a:endParaRPr lang="ru-RU"/>
        </a:p>
      </dgm:t>
    </dgm:pt>
    <dgm:pt modelId="{4E5B9050-FB1A-4BFD-A9B3-C07ADCA5048A}" type="pres">
      <dgm:prSet presAssocID="{C5A40F65-E62E-4BCA-9C4C-2C145A75644A}" presName="hierRoot3" presStyleCnt="0"/>
      <dgm:spPr/>
    </dgm:pt>
    <dgm:pt modelId="{9B9D95C4-C2A8-489E-AF87-8D4BD4189EAF}" type="pres">
      <dgm:prSet presAssocID="{C5A40F65-E62E-4BCA-9C4C-2C145A75644A}" presName="composite3" presStyleCnt="0"/>
      <dgm:spPr/>
    </dgm:pt>
    <dgm:pt modelId="{467FABEE-E1D6-42FE-810E-01CD70728FE0}" type="pres">
      <dgm:prSet presAssocID="{C5A40F65-E62E-4BCA-9C4C-2C145A75644A}" presName="background3" presStyleLbl="node3" presStyleIdx="5" presStyleCnt="6"/>
      <dgm:spPr/>
    </dgm:pt>
    <dgm:pt modelId="{6B66A752-B398-4F8A-A737-FCD86AA61511}" type="pres">
      <dgm:prSet presAssocID="{C5A40F65-E62E-4BCA-9C4C-2C145A75644A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449C87-1D43-451E-BCF4-A26CBBA15871}" type="pres">
      <dgm:prSet presAssocID="{C5A40F65-E62E-4BCA-9C4C-2C145A75644A}" presName="hierChild4" presStyleCnt="0"/>
      <dgm:spPr/>
    </dgm:pt>
    <dgm:pt modelId="{37A77DF2-D36E-4F41-8C90-2097C23588BC}" type="pres">
      <dgm:prSet presAssocID="{C084D143-6221-49C0-BAB6-2E2F76C40C62}" presName="Name23" presStyleLbl="parChTrans1D4" presStyleIdx="5" presStyleCnt="6"/>
      <dgm:spPr/>
      <dgm:t>
        <a:bodyPr/>
        <a:lstStyle/>
        <a:p>
          <a:endParaRPr lang="ru-RU"/>
        </a:p>
      </dgm:t>
    </dgm:pt>
    <dgm:pt modelId="{E520F6B3-FD80-495E-A4D7-5AE957FF0B40}" type="pres">
      <dgm:prSet presAssocID="{50870F0C-BCD0-4B31-8507-006C7C3A8C9F}" presName="hierRoot4" presStyleCnt="0"/>
      <dgm:spPr/>
    </dgm:pt>
    <dgm:pt modelId="{33377B2D-FD33-47B6-B062-1D5CF4D50BBB}" type="pres">
      <dgm:prSet presAssocID="{50870F0C-BCD0-4B31-8507-006C7C3A8C9F}" presName="composite4" presStyleCnt="0"/>
      <dgm:spPr/>
    </dgm:pt>
    <dgm:pt modelId="{C6376032-C018-417E-8D65-D348ED4844BC}" type="pres">
      <dgm:prSet presAssocID="{50870F0C-BCD0-4B31-8507-006C7C3A8C9F}" presName="background4" presStyleLbl="node4" presStyleIdx="5" presStyleCnt="6"/>
      <dgm:spPr/>
    </dgm:pt>
    <dgm:pt modelId="{4ECA706E-0ABF-4BD2-926F-9C5D06AA9380}" type="pres">
      <dgm:prSet presAssocID="{50870F0C-BCD0-4B31-8507-006C7C3A8C9F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7E4C79-BDF8-48AC-A8C9-A04133E3683D}" type="pres">
      <dgm:prSet presAssocID="{50870F0C-BCD0-4B31-8507-006C7C3A8C9F}" presName="hierChild5" presStyleCnt="0"/>
      <dgm:spPr/>
    </dgm:pt>
  </dgm:ptLst>
  <dgm:cxnLst>
    <dgm:cxn modelId="{FFA995E8-65A7-4FB3-8793-A6B2F9C55EC3}" type="presOf" srcId="{BC81137F-BB7D-4599-BFAE-2D0FE6EAA5E6}" destId="{1BA025F8-60D2-4E55-BF4A-36E08F1B3838}" srcOrd="0" destOrd="0" presId="urn:microsoft.com/office/officeart/2005/8/layout/hierarchy1"/>
    <dgm:cxn modelId="{939A58CD-CD00-4B52-8670-17D450AAD2F1}" srcId="{5D65F7D1-BFAC-4CA3-83F0-A2A7E9B8AFFC}" destId="{1C5B0C17-EC0B-491F-91DB-C49C36C37C21}" srcOrd="0" destOrd="0" parTransId="{A5F66577-19EC-4C5F-A236-4F025E816056}" sibTransId="{37C037A2-7860-4D1B-8B58-4D1B028ABE19}"/>
    <dgm:cxn modelId="{26D3FC17-4E48-4A81-B14E-1575521A8FF2}" srcId="{2452F66E-7B3E-4C96-A1DC-FCDD4A2BA2FE}" destId="{5510FE7F-2F15-40DC-A1E9-6EF9AB629C4C}" srcOrd="2" destOrd="0" parTransId="{0E3D9344-C967-45D2-AE6A-1A76098D80A1}" sibTransId="{81D4C81D-12DB-4FB0-BE03-23875BAF783F}"/>
    <dgm:cxn modelId="{42E0E46F-9B8A-4582-8A7C-091BBDDE13A6}" type="presOf" srcId="{A5F66577-19EC-4C5F-A236-4F025E816056}" destId="{3F2068F5-2DA5-42D9-BCA4-EAFC4C1CA9C8}" srcOrd="0" destOrd="0" presId="urn:microsoft.com/office/officeart/2005/8/layout/hierarchy1"/>
    <dgm:cxn modelId="{959130E5-CFA1-491E-8D45-BF2249862C38}" srcId="{EF30B512-1782-42E0-A86C-77F0B87BF95C}" destId="{70061F1B-10D2-40EB-AF8F-1C0D21333AAC}" srcOrd="0" destOrd="0" parTransId="{D50066E0-26B6-4A0B-B2BF-7F3803BFE833}" sibTransId="{A1388B79-2659-4F8C-82A0-6B71DFE5A46E}"/>
    <dgm:cxn modelId="{7F2EEB3E-AFF6-4341-AA2E-21497285BC2C}" type="presOf" srcId="{1835A9A4-A492-48C6-9591-905EFA735780}" destId="{D6402754-021F-4E1C-8F5B-EC5DB1D0B406}" srcOrd="0" destOrd="0" presId="urn:microsoft.com/office/officeart/2005/8/layout/hierarchy1"/>
    <dgm:cxn modelId="{0E98EC47-92CF-4E9F-951A-9FB4840B4817}" type="presOf" srcId="{70061F1B-10D2-40EB-AF8F-1C0D21333AAC}" destId="{9C28E84F-25BF-4E93-BEC5-4B2245F86EF1}" srcOrd="0" destOrd="0" presId="urn:microsoft.com/office/officeart/2005/8/layout/hierarchy1"/>
    <dgm:cxn modelId="{D72775B2-8CDA-4ADA-933C-BC2B80105B67}" srcId="{2452F66E-7B3E-4C96-A1DC-FCDD4A2BA2FE}" destId="{81A6E141-3FF5-4F86-8326-8DCEA2BF6265}" srcOrd="1" destOrd="0" parTransId="{9D119F8B-51CB-456C-A9B5-1BD44F710176}" sibTransId="{5F1F2692-2121-4DB4-A967-CB8F76ABBA94}"/>
    <dgm:cxn modelId="{2ABCD893-8637-45F4-AD57-AB397A0F931C}" srcId="{137A432A-4BBE-45B2-BA56-04EB09518569}" destId="{36DEAD68-B328-4540-9CB2-B2F5D14E3BED}" srcOrd="0" destOrd="0" parTransId="{B90AFEAD-B142-4A1F-848E-9561BD0BE273}" sibTransId="{7A1C5F70-5255-4B49-8CE7-EFEE393EB14F}"/>
    <dgm:cxn modelId="{19711B06-EDE4-4ED9-8C8B-2FB33D9A770F}" srcId="{AAC0B362-C287-4F0A-9FF0-6A57D3CBBD43}" destId="{BC81137F-BB7D-4599-BFAE-2D0FE6EAA5E6}" srcOrd="0" destOrd="0" parTransId="{1835A9A4-A492-48C6-9591-905EFA735780}" sibTransId="{8E6ACAF1-CB63-485B-8557-CC9C836B4583}"/>
    <dgm:cxn modelId="{98B3A0A3-346B-494E-838F-DCBA93EF00AE}" type="presOf" srcId="{2452F66E-7B3E-4C96-A1DC-FCDD4A2BA2FE}" destId="{566F2703-A273-4221-94C4-1713305EC107}" srcOrd="0" destOrd="0" presId="urn:microsoft.com/office/officeart/2005/8/layout/hierarchy1"/>
    <dgm:cxn modelId="{D71A61C5-4FA6-4259-9261-27B92ACF60B2}" srcId="{81A6E141-3FF5-4F86-8326-8DCEA2BF6265}" destId="{0BB51A6F-C7A4-4CE7-9F44-C58CCC7A13CD}" srcOrd="0" destOrd="0" parTransId="{2EE62C8E-B532-4053-9E59-60B67F509ADC}" sibTransId="{2B97A041-B203-4859-A258-5CAEB99B716B}"/>
    <dgm:cxn modelId="{36915F0A-8573-4760-9A08-516102FB77C4}" type="presOf" srcId="{0BF9D162-99EB-47DA-AF67-FAD3CE6236F4}" destId="{F61A76F7-27FB-4445-A9E3-DACD3B7FA609}" srcOrd="0" destOrd="0" presId="urn:microsoft.com/office/officeart/2005/8/layout/hierarchy1"/>
    <dgm:cxn modelId="{FC3EACC1-3839-4E41-A436-0D6E03939C1F}" type="presOf" srcId="{28C8420D-4229-40F3-8633-DD61E7D2F497}" destId="{CED942A6-9320-40DB-A64A-CD59352341D5}" srcOrd="0" destOrd="0" presId="urn:microsoft.com/office/officeart/2005/8/layout/hierarchy1"/>
    <dgm:cxn modelId="{8DD2A263-2E2E-40F3-A295-4A3416F501A1}" type="presOf" srcId="{1C5B0C17-EC0B-491F-91DB-C49C36C37C21}" destId="{B42343A5-896C-4BB6-8CEB-474DCED69B43}" srcOrd="0" destOrd="0" presId="urn:microsoft.com/office/officeart/2005/8/layout/hierarchy1"/>
    <dgm:cxn modelId="{0B6F5D73-04DB-4AED-AEE6-22C24405A5F6}" srcId="{C5A40F65-E62E-4BCA-9C4C-2C145A75644A}" destId="{50870F0C-BCD0-4B31-8507-006C7C3A8C9F}" srcOrd="0" destOrd="0" parTransId="{C084D143-6221-49C0-BAB6-2E2F76C40C62}" sibTransId="{2FBC51D9-CA7C-4EE6-843B-88D99DA525CA}"/>
    <dgm:cxn modelId="{17819CA4-D99A-409E-998A-8C5426E95456}" type="presOf" srcId="{DEF42A75-95C3-4A05-B2FB-206EDF3A329C}" destId="{5820A1B1-8B33-4E01-91C6-2A5B7D14A72C}" srcOrd="0" destOrd="0" presId="urn:microsoft.com/office/officeart/2005/8/layout/hierarchy1"/>
    <dgm:cxn modelId="{06BB718A-CD97-49D7-AD0E-1A8071102884}" type="presOf" srcId="{2C83F601-43F5-4124-ADAA-B0FCA173454D}" destId="{9DADED48-7819-442A-A152-32D809C3E1E0}" srcOrd="0" destOrd="0" presId="urn:microsoft.com/office/officeart/2005/8/layout/hierarchy1"/>
    <dgm:cxn modelId="{E078F9A2-3E93-4754-B013-0554C97CE01A}" type="presOf" srcId="{5D65F7D1-BFAC-4CA3-83F0-A2A7E9B8AFFC}" destId="{8E325CA7-D444-4C26-9BF4-347F3BC24BFD}" srcOrd="0" destOrd="0" presId="urn:microsoft.com/office/officeart/2005/8/layout/hierarchy1"/>
    <dgm:cxn modelId="{89D50C65-45E9-4EE7-B68B-A4B0FF578C8A}" type="presOf" srcId="{B356BCDB-6389-4098-BFCC-DC10BA78EFDA}" destId="{C55DF666-2268-4B13-9CC0-A680ADF13375}" srcOrd="0" destOrd="0" presId="urn:microsoft.com/office/officeart/2005/8/layout/hierarchy1"/>
    <dgm:cxn modelId="{F9B86675-45A3-495A-9561-A23E38589937}" srcId="{36DEAD68-B328-4540-9CB2-B2F5D14E3BED}" destId="{2452F66E-7B3E-4C96-A1DC-FCDD4A2BA2FE}" srcOrd="0" destOrd="0" parTransId="{9A97C968-A6A7-4909-AC86-5F06091FA0E3}" sibTransId="{3EE81127-2A04-48C4-9DEB-E0D6F7FC12D6}"/>
    <dgm:cxn modelId="{3B95B1C9-ECB6-41CB-828D-24BBED2C47D4}" type="presOf" srcId="{C084D143-6221-49C0-BAB6-2E2F76C40C62}" destId="{37A77DF2-D36E-4F41-8C90-2097C23588BC}" srcOrd="0" destOrd="0" presId="urn:microsoft.com/office/officeart/2005/8/layout/hierarchy1"/>
    <dgm:cxn modelId="{1C52FDE4-4CBC-441B-A20B-E92457E7AA28}" srcId="{6722C449-CCA7-4961-86A8-ECE3631E0B58}" destId="{AAC0B362-C287-4F0A-9FF0-6A57D3CBBD43}" srcOrd="0" destOrd="0" parTransId="{0BF9D162-99EB-47DA-AF67-FAD3CE6236F4}" sibTransId="{2B2BC50D-C616-44AD-931E-8C65867975AB}"/>
    <dgm:cxn modelId="{E8F9187F-8C68-4E9F-9672-F55D2D9DE8DE}" type="presOf" srcId="{81A6E141-3FF5-4F86-8326-8DCEA2BF6265}" destId="{8D17B535-39D5-4240-A842-C0CA74F774C9}" srcOrd="0" destOrd="0" presId="urn:microsoft.com/office/officeart/2005/8/layout/hierarchy1"/>
    <dgm:cxn modelId="{4D4C7504-BEDA-4133-9D0A-65F35FBF545E}" srcId="{36DEAD68-B328-4540-9CB2-B2F5D14E3BED}" destId="{6722C449-CCA7-4961-86A8-ECE3631E0B58}" srcOrd="1" destOrd="0" parTransId="{C22CE242-6C41-4C8A-B301-4DA34A5D4BEB}" sibTransId="{266EAEBE-2E29-448B-A44B-40FCC01C64FE}"/>
    <dgm:cxn modelId="{EF301333-7F26-4AFE-A79B-03F921A3E99B}" type="presOf" srcId="{6722C449-CCA7-4961-86A8-ECE3631E0B58}" destId="{8EF5E03D-40B4-42C2-8D87-9AF2A44698BB}" srcOrd="0" destOrd="0" presId="urn:microsoft.com/office/officeart/2005/8/layout/hierarchy1"/>
    <dgm:cxn modelId="{D64D85DC-4540-446A-8A56-D3E70C04E3B4}" type="presOf" srcId="{9D119F8B-51CB-456C-A9B5-1BD44F710176}" destId="{A23FC45C-19FB-4DF5-ABAE-78B729AB80F4}" srcOrd="0" destOrd="0" presId="urn:microsoft.com/office/officeart/2005/8/layout/hierarchy1"/>
    <dgm:cxn modelId="{A6E099CE-E685-4301-869A-2BDCE51438CD}" type="presOf" srcId="{C5A40F65-E62E-4BCA-9C4C-2C145A75644A}" destId="{6B66A752-B398-4F8A-A737-FCD86AA61511}" srcOrd="0" destOrd="0" presId="urn:microsoft.com/office/officeart/2005/8/layout/hierarchy1"/>
    <dgm:cxn modelId="{9024C326-41CB-4E5F-9B04-4E722E0FDFEC}" type="presOf" srcId="{137A432A-4BBE-45B2-BA56-04EB09518569}" destId="{74813200-7993-4F23-93B1-975AB7CBB14B}" srcOrd="0" destOrd="0" presId="urn:microsoft.com/office/officeart/2005/8/layout/hierarchy1"/>
    <dgm:cxn modelId="{3D311D94-1A87-4A5F-89F8-AD93337F924F}" srcId="{2452F66E-7B3E-4C96-A1DC-FCDD4A2BA2FE}" destId="{EF30B512-1782-42E0-A86C-77F0B87BF95C}" srcOrd="0" destOrd="0" parTransId="{1CC75700-1B32-4115-B1AE-7823546CDAA6}" sibTransId="{E6AFDCA6-AB8F-451B-A290-449F1DFE1CD9}"/>
    <dgm:cxn modelId="{4EA1AF33-CD76-45C6-B834-4B7E21253E0F}" srcId="{6722C449-CCA7-4961-86A8-ECE3631E0B58}" destId="{5D65F7D1-BFAC-4CA3-83F0-A2A7E9B8AFFC}" srcOrd="1" destOrd="0" parTransId="{2C83F601-43F5-4124-ADAA-B0FCA173454D}" sibTransId="{907B39AF-6458-4C5F-A559-FECB635A8187}"/>
    <dgm:cxn modelId="{FAA34322-9E3A-4A80-A9E1-D7AC1117A48B}" type="presOf" srcId="{1CC75700-1B32-4115-B1AE-7823546CDAA6}" destId="{74AE051A-0CAF-416A-BBC1-C110DAC0A9C4}" srcOrd="0" destOrd="0" presId="urn:microsoft.com/office/officeart/2005/8/layout/hierarchy1"/>
    <dgm:cxn modelId="{220BC2CA-F9CF-4B14-ACCF-F16F37B42CC5}" type="presOf" srcId="{C22CE242-6C41-4C8A-B301-4DA34A5D4BEB}" destId="{1CDBA67B-2F3F-4F56-B883-A1978D2826D9}" srcOrd="0" destOrd="0" presId="urn:microsoft.com/office/officeart/2005/8/layout/hierarchy1"/>
    <dgm:cxn modelId="{A87F1BF9-0866-4D4C-A82C-8F630B388438}" type="presOf" srcId="{50870F0C-BCD0-4B31-8507-006C7C3A8C9F}" destId="{4ECA706E-0ABF-4BD2-926F-9C5D06AA9380}" srcOrd="0" destOrd="0" presId="urn:microsoft.com/office/officeart/2005/8/layout/hierarchy1"/>
    <dgm:cxn modelId="{62637D24-046D-4591-BD44-3A81EE832089}" type="presOf" srcId="{5510FE7F-2F15-40DC-A1E9-6EF9AB629C4C}" destId="{9048D175-EF77-4CF2-A6B6-56F6E9C3A526}" srcOrd="0" destOrd="0" presId="urn:microsoft.com/office/officeart/2005/8/layout/hierarchy1"/>
    <dgm:cxn modelId="{5128B8FC-2A92-4CFE-A60B-07436821B49F}" type="presOf" srcId="{AAC0B362-C287-4F0A-9FF0-6A57D3CBBD43}" destId="{75B3C0CA-80BE-4573-9C10-57258ED6E7BB}" srcOrd="0" destOrd="0" presId="urn:microsoft.com/office/officeart/2005/8/layout/hierarchy1"/>
    <dgm:cxn modelId="{55C8F7BA-151D-4AA3-BB97-4063659DF9FB}" srcId="{6722C449-CCA7-4961-86A8-ECE3631E0B58}" destId="{C5A40F65-E62E-4BCA-9C4C-2C145A75644A}" srcOrd="2" destOrd="0" parTransId="{B356BCDB-6389-4098-BFCC-DC10BA78EFDA}" sibTransId="{63193E0F-442E-41CD-8CA7-E2787839C050}"/>
    <dgm:cxn modelId="{03A64710-BFC1-4897-A14B-A8952FAEECC4}" type="presOf" srcId="{0E3D9344-C967-45D2-AE6A-1A76098D80A1}" destId="{55DCC310-30C6-4AAF-8DC6-BFE95535EF6F}" srcOrd="0" destOrd="0" presId="urn:microsoft.com/office/officeart/2005/8/layout/hierarchy1"/>
    <dgm:cxn modelId="{C1F44BA2-1AB9-420E-BC2C-B2DE3962EAAF}" type="presOf" srcId="{EF30B512-1782-42E0-A86C-77F0B87BF95C}" destId="{3693237E-31E3-455F-A4A8-B5C85BE7C122}" srcOrd="0" destOrd="0" presId="urn:microsoft.com/office/officeart/2005/8/layout/hierarchy1"/>
    <dgm:cxn modelId="{93F7DD4B-7D91-4E25-9BFD-D9E219037306}" type="presOf" srcId="{D50066E0-26B6-4A0B-B2BF-7F3803BFE833}" destId="{E9697DE4-6C7A-4B93-87DD-B5D9F9A915A6}" srcOrd="0" destOrd="0" presId="urn:microsoft.com/office/officeart/2005/8/layout/hierarchy1"/>
    <dgm:cxn modelId="{7554EACC-C183-4185-8F07-1C2F8F4261C5}" type="presOf" srcId="{9A97C968-A6A7-4909-AC86-5F06091FA0E3}" destId="{EB378C5B-F78B-4909-AC12-B9B189559C45}" srcOrd="0" destOrd="0" presId="urn:microsoft.com/office/officeart/2005/8/layout/hierarchy1"/>
    <dgm:cxn modelId="{8118F7D7-D384-484A-904D-9EF12D34CE0A}" type="presOf" srcId="{36DEAD68-B328-4540-9CB2-B2F5D14E3BED}" destId="{E45B6C1E-82F9-4C79-858E-CAF8EF9EC6F8}" srcOrd="0" destOrd="0" presId="urn:microsoft.com/office/officeart/2005/8/layout/hierarchy1"/>
    <dgm:cxn modelId="{D4A8B4FD-977B-429B-9D59-3B2D18C3283B}" type="presOf" srcId="{0BB51A6F-C7A4-4CE7-9F44-C58CCC7A13CD}" destId="{14CB66E7-2735-4D4C-8633-04AAD9D9FFBF}" srcOrd="0" destOrd="0" presId="urn:microsoft.com/office/officeart/2005/8/layout/hierarchy1"/>
    <dgm:cxn modelId="{85ED39B5-EA72-4F74-B56C-5EF6542DDADF}" type="presOf" srcId="{2EE62C8E-B532-4053-9E59-60B67F509ADC}" destId="{21637295-74EA-453F-9C74-93EABAA2D94D}" srcOrd="0" destOrd="0" presId="urn:microsoft.com/office/officeart/2005/8/layout/hierarchy1"/>
    <dgm:cxn modelId="{2061E16F-6B55-41FC-B5F0-B8DB201838F2}" srcId="{5510FE7F-2F15-40DC-A1E9-6EF9AB629C4C}" destId="{28C8420D-4229-40F3-8633-DD61E7D2F497}" srcOrd="0" destOrd="0" parTransId="{DEF42A75-95C3-4A05-B2FB-206EDF3A329C}" sibTransId="{EF7132B7-B39B-46DC-8753-DF09C1D63BCB}"/>
    <dgm:cxn modelId="{A22E193A-9ADF-4C22-B541-DA662D8E5F16}" type="presParOf" srcId="{74813200-7993-4F23-93B1-975AB7CBB14B}" destId="{2F72F235-21F1-499B-955E-BFAC4D782C86}" srcOrd="0" destOrd="0" presId="urn:microsoft.com/office/officeart/2005/8/layout/hierarchy1"/>
    <dgm:cxn modelId="{F03F31AD-741F-42B9-8824-E0F012EE2332}" type="presParOf" srcId="{2F72F235-21F1-499B-955E-BFAC4D782C86}" destId="{1904D03C-B30E-4319-B472-EEA967FF46A1}" srcOrd="0" destOrd="0" presId="urn:microsoft.com/office/officeart/2005/8/layout/hierarchy1"/>
    <dgm:cxn modelId="{A26B0507-2C7E-4A63-9818-5594632BF13B}" type="presParOf" srcId="{1904D03C-B30E-4319-B472-EEA967FF46A1}" destId="{887AFF4E-611C-4763-AF44-908D22DD347C}" srcOrd="0" destOrd="0" presId="urn:microsoft.com/office/officeart/2005/8/layout/hierarchy1"/>
    <dgm:cxn modelId="{14F0A290-3318-4D78-9E17-3556C6D00011}" type="presParOf" srcId="{1904D03C-B30E-4319-B472-EEA967FF46A1}" destId="{E45B6C1E-82F9-4C79-858E-CAF8EF9EC6F8}" srcOrd="1" destOrd="0" presId="urn:microsoft.com/office/officeart/2005/8/layout/hierarchy1"/>
    <dgm:cxn modelId="{2FE0F8C2-ACEB-4260-BEC2-9CDB1AFD0A21}" type="presParOf" srcId="{2F72F235-21F1-499B-955E-BFAC4D782C86}" destId="{1DCF4D97-6242-4FEB-A91C-D609387085FC}" srcOrd="1" destOrd="0" presId="urn:microsoft.com/office/officeart/2005/8/layout/hierarchy1"/>
    <dgm:cxn modelId="{577472D2-E15B-49A3-81C8-ACB94919C659}" type="presParOf" srcId="{1DCF4D97-6242-4FEB-A91C-D609387085FC}" destId="{EB378C5B-F78B-4909-AC12-B9B189559C45}" srcOrd="0" destOrd="0" presId="urn:microsoft.com/office/officeart/2005/8/layout/hierarchy1"/>
    <dgm:cxn modelId="{222A46D5-91DA-466A-BA1A-0BADD3594C63}" type="presParOf" srcId="{1DCF4D97-6242-4FEB-A91C-D609387085FC}" destId="{E69CFAC4-7760-4861-B63E-A7B77239BF50}" srcOrd="1" destOrd="0" presId="urn:microsoft.com/office/officeart/2005/8/layout/hierarchy1"/>
    <dgm:cxn modelId="{9B90885A-B00C-4D1F-A27F-DE1F855F8039}" type="presParOf" srcId="{E69CFAC4-7760-4861-B63E-A7B77239BF50}" destId="{D80AF2EE-3412-4C84-91FD-868D1D949C5C}" srcOrd="0" destOrd="0" presId="urn:microsoft.com/office/officeart/2005/8/layout/hierarchy1"/>
    <dgm:cxn modelId="{22130923-1727-4F2C-BF73-2A08D58FEB58}" type="presParOf" srcId="{D80AF2EE-3412-4C84-91FD-868D1D949C5C}" destId="{BB7841F6-0432-4B00-8F3F-5B81410B136F}" srcOrd="0" destOrd="0" presId="urn:microsoft.com/office/officeart/2005/8/layout/hierarchy1"/>
    <dgm:cxn modelId="{2225A847-8872-4A03-91BA-04B0E9CEB89C}" type="presParOf" srcId="{D80AF2EE-3412-4C84-91FD-868D1D949C5C}" destId="{566F2703-A273-4221-94C4-1713305EC107}" srcOrd="1" destOrd="0" presId="urn:microsoft.com/office/officeart/2005/8/layout/hierarchy1"/>
    <dgm:cxn modelId="{FA398F73-C865-4B0B-A91B-8D33DCFDB837}" type="presParOf" srcId="{E69CFAC4-7760-4861-B63E-A7B77239BF50}" destId="{A8C8AD73-D012-40BD-AA90-C4867FD25DB8}" srcOrd="1" destOrd="0" presId="urn:microsoft.com/office/officeart/2005/8/layout/hierarchy1"/>
    <dgm:cxn modelId="{26A20957-39E8-4BE2-BC2B-E29D32A7911E}" type="presParOf" srcId="{A8C8AD73-D012-40BD-AA90-C4867FD25DB8}" destId="{74AE051A-0CAF-416A-BBC1-C110DAC0A9C4}" srcOrd="0" destOrd="0" presId="urn:microsoft.com/office/officeart/2005/8/layout/hierarchy1"/>
    <dgm:cxn modelId="{FB2603DB-FF27-4684-96A0-C61C62883372}" type="presParOf" srcId="{A8C8AD73-D012-40BD-AA90-C4867FD25DB8}" destId="{9E45A0C0-F2A4-413A-82C9-529B367C37CE}" srcOrd="1" destOrd="0" presId="urn:microsoft.com/office/officeart/2005/8/layout/hierarchy1"/>
    <dgm:cxn modelId="{9B37EEEE-F049-4E41-81BA-EC9FDDB89DC9}" type="presParOf" srcId="{9E45A0C0-F2A4-413A-82C9-529B367C37CE}" destId="{740DAEFB-4077-4750-952E-265ADC9E74FE}" srcOrd="0" destOrd="0" presId="urn:microsoft.com/office/officeart/2005/8/layout/hierarchy1"/>
    <dgm:cxn modelId="{9DC0C767-7F71-4A18-9F29-06082F79021A}" type="presParOf" srcId="{740DAEFB-4077-4750-952E-265ADC9E74FE}" destId="{D0A0CB1E-C7A8-4BA5-A7EC-541E5D4BA65B}" srcOrd="0" destOrd="0" presId="urn:microsoft.com/office/officeart/2005/8/layout/hierarchy1"/>
    <dgm:cxn modelId="{DBDBB298-1AD1-438F-8767-1BF595EEE6EA}" type="presParOf" srcId="{740DAEFB-4077-4750-952E-265ADC9E74FE}" destId="{3693237E-31E3-455F-A4A8-B5C85BE7C122}" srcOrd="1" destOrd="0" presId="urn:microsoft.com/office/officeart/2005/8/layout/hierarchy1"/>
    <dgm:cxn modelId="{2FFE56BF-661A-4939-B673-B872F021B633}" type="presParOf" srcId="{9E45A0C0-F2A4-413A-82C9-529B367C37CE}" destId="{061F2F0D-76D6-48AF-9821-8E42D7C9B937}" srcOrd="1" destOrd="0" presId="urn:microsoft.com/office/officeart/2005/8/layout/hierarchy1"/>
    <dgm:cxn modelId="{A19589B6-5D5A-4332-827E-CC1F09947619}" type="presParOf" srcId="{061F2F0D-76D6-48AF-9821-8E42D7C9B937}" destId="{E9697DE4-6C7A-4B93-87DD-B5D9F9A915A6}" srcOrd="0" destOrd="0" presId="urn:microsoft.com/office/officeart/2005/8/layout/hierarchy1"/>
    <dgm:cxn modelId="{2EA7FE89-9B67-4117-9E7B-E9C596A2DF0F}" type="presParOf" srcId="{061F2F0D-76D6-48AF-9821-8E42D7C9B937}" destId="{FA3ADF1A-3055-4944-AAF1-4DB281ADDFB9}" srcOrd="1" destOrd="0" presId="urn:microsoft.com/office/officeart/2005/8/layout/hierarchy1"/>
    <dgm:cxn modelId="{CDF15005-0379-4596-8342-AF9BA4DB5AA5}" type="presParOf" srcId="{FA3ADF1A-3055-4944-AAF1-4DB281ADDFB9}" destId="{4212648C-FF26-42AD-81A8-64D138EE7542}" srcOrd="0" destOrd="0" presId="urn:microsoft.com/office/officeart/2005/8/layout/hierarchy1"/>
    <dgm:cxn modelId="{DABD7693-3829-42B9-B3FA-01900573AA67}" type="presParOf" srcId="{4212648C-FF26-42AD-81A8-64D138EE7542}" destId="{5D639EBD-2D05-42F7-B29D-3C250F49FC4B}" srcOrd="0" destOrd="0" presId="urn:microsoft.com/office/officeart/2005/8/layout/hierarchy1"/>
    <dgm:cxn modelId="{762F987F-734C-4BDF-AA9E-B5BAF0F0235F}" type="presParOf" srcId="{4212648C-FF26-42AD-81A8-64D138EE7542}" destId="{9C28E84F-25BF-4E93-BEC5-4B2245F86EF1}" srcOrd="1" destOrd="0" presId="urn:microsoft.com/office/officeart/2005/8/layout/hierarchy1"/>
    <dgm:cxn modelId="{B8A69D2E-3AA4-4577-AE87-A6592A9C094E}" type="presParOf" srcId="{FA3ADF1A-3055-4944-AAF1-4DB281ADDFB9}" destId="{A51BFF96-F0E1-49F1-8CF8-241B043A2831}" srcOrd="1" destOrd="0" presId="urn:microsoft.com/office/officeart/2005/8/layout/hierarchy1"/>
    <dgm:cxn modelId="{254F1999-8EFB-467C-9085-FBEB20830967}" type="presParOf" srcId="{A8C8AD73-D012-40BD-AA90-C4867FD25DB8}" destId="{A23FC45C-19FB-4DF5-ABAE-78B729AB80F4}" srcOrd="2" destOrd="0" presId="urn:microsoft.com/office/officeart/2005/8/layout/hierarchy1"/>
    <dgm:cxn modelId="{947F0A23-A665-4A2B-8DFD-226894427376}" type="presParOf" srcId="{A8C8AD73-D012-40BD-AA90-C4867FD25DB8}" destId="{567C0505-91A9-4408-806D-C6D8E3C9F8EB}" srcOrd="3" destOrd="0" presId="urn:microsoft.com/office/officeart/2005/8/layout/hierarchy1"/>
    <dgm:cxn modelId="{C6E4CCAD-CA44-4BB0-A0B0-95178CB88A7C}" type="presParOf" srcId="{567C0505-91A9-4408-806D-C6D8E3C9F8EB}" destId="{77388284-04C6-4B44-98E0-A3A8686AA048}" srcOrd="0" destOrd="0" presId="urn:microsoft.com/office/officeart/2005/8/layout/hierarchy1"/>
    <dgm:cxn modelId="{26CF03E4-E46F-46B6-A72D-A697FDE38558}" type="presParOf" srcId="{77388284-04C6-4B44-98E0-A3A8686AA048}" destId="{F229EE7E-1E55-4A46-8035-4087CD321E54}" srcOrd="0" destOrd="0" presId="urn:microsoft.com/office/officeart/2005/8/layout/hierarchy1"/>
    <dgm:cxn modelId="{8328DFA3-3C48-4429-9D95-B513CA3604E8}" type="presParOf" srcId="{77388284-04C6-4B44-98E0-A3A8686AA048}" destId="{8D17B535-39D5-4240-A842-C0CA74F774C9}" srcOrd="1" destOrd="0" presId="urn:microsoft.com/office/officeart/2005/8/layout/hierarchy1"/>
    <dgm:cxn modelId="{B48A4EC9-5608-44E6-89DE-D1A564AEDC46}" type="presParOf" srcId="{567C0505-91A9-4408-806D-C6D8E3C9F8EB}" destId="{FD786452-4346-4324-A80B-B5CC966E70A5}" srcOrd="1" destOrd="0" presId="urn:microsoft.com/office/officeart/2005/8/layout/hierarchy1"/>
    <dgm:cxn modelId="{E0E14D01-BD43-4C58-B2AD-9C36510E24D4}" type="presParOf" srcId="{FD786452-4346-4324-A80B-B5CC966E70A5}" destId="{21637295-74EA-453F-9C74-93EABAA2D94D}" srcOrd="0" destOrd="0" presId="urn:microsoft.com/office/officeart/2005/8/layout/hierarchy1"/>
    <dgm:cxn modelId="{CD81C17D-2E7F-413F-A555-71FF4D9C8A32}" type="presParOf" srcId="{FD786452-4346-4324-A80B-B5CC966E70A5}" destId="{16DB7AC5-8F7E-407E-A5D0-FF14AE8F425B}" srcOrd="1" destOrd="0" presId="urn:microsoft.com/office/officeart/2005/8/layout/hierarchy1"/>
    <dgm:cxn modelId="{8E1AA63F-4EBF-4848-888A-F801E8F433F5}" type="presParOf" srcId="{16DB7AC5-8F7E-407E-A5D0-FF14AE8F425B}" destId="{82F75C5D-F482-41B0-91E9-5B36CD325388}" srcOrd="0" destOrd="0" presId="urn:microsoft.com/office/officeart/2005/8/layout/hierarchy1"/>
    <dgm:cxn modelId="{FCD07B7B-8E7B-44BD-81BF-BAA553279B7E}" type="presParOf" srcId="{82F75C5D-F482-41B0-91E9-5B36CD325388}" destId="{3D3AC101-A877-48DB-8E55-E72C3D333422}" srcOrd="0" destOrd="0" presId="urn:microsoft.com/office/officeart/2005/8/layout/hierarchy1"/>
    <dgm:cxn modelId="{D7D8B74A-0054-4343-BA79-85269F2B0BBB}" type="presParOf" srcId="{82F75C5D-F482-41B0-91E9-5B36CD325388}" destId="{14CB66E7-2735-4D4C-8633-04AAD9D9FFBF}" srcOrd="1" destOrd="0" presId="urn:microsoft.com/office/officeart/2005/8/layout/hierarchy1"/>
    <dgm:cxn modelId="{BD163407-DCB6-4F0C-82EB-5CAF2D3A1D9C}" type="presParOf" srcId="{16DB7AC5-8F7E-407E-A5D0-FF14AE8F425B}" destId="{E81F92C1-DE4B-469B-948B-206FE100CDB9}" srcOrd="1" destOrd="0" presId="urn:microsoft.com/office/officeart/2005/8/layout/hierarchy1"/>
    <dgm:cxn modelId="{C732B987-E095-428C-A809-A1370B2410E2}" type="presParOf" srcId="{A8C8AD73-D012-40BD-AA90-C4867FD25DB8}" destId="{55DCC310-30C6-4AAF-8DC6-BFE95535EF6F}" srcOrd="4" destOrd="0" presId="urn:microsoft.com/office/officeart/2005/8/layout/hierarchy1"/>
    <dgm:cxn modelId="{7AD1B990-1C59-4740-9F80-F2B04E680249}" type="presParOf" srcId="{A8C8AD73-D012-40BD-AA90-C4867FD25DB8}" destId="{E9378658-ADDF-4694-B96A-0FB7F537DF9A}" srcOrd="5" destOrd="0" presId="urn:microsoft.com/office/officeart/2005/8/layout/hierarchy1"/>
    <dgm:cxn modelId="{BE7C8752-D134-4FDE-B314-9AA6C6B7005D}" type="presParOf" srcId="{E9378658-ADDF-4694-B96A-0FB7F537DF9A}" destId="{A0FA4B37-A23B-48C5-BFC8-B4DAD1831D7E}" srcOrd="0" destOrd="0" presId="urn:microsoft.com/office/officeart/2005/8/layout/hierarchy1"/>
    <dgm:cxn modelId="{6CA6476D-527E-481D-A809-EAF92CA12F5B}" type="presParOf" srcId="{A0FA4B37-A23B-48C5-BFC8-B4DAD1831D7E}" destId="{41508825-DC11-446B-BD2E-BCD49F70A6CD}" srcOrd="0" destOrd="0" presId="urn:microsoft.com/office/officeart/2005/8/layout/hierarchy1"/>
    <dgm:cxn modelId="{4E8D628F-67BB-4B76-8BA9-DE0776885FED}" type="presParOf" srcId="{A0FA4B37-A23B-48C5-BFC8-B4DAD1831D7E}" destId="{9048D175-EF77-4CF2-A6B6-56F6E9C3A526}" srcOrd="1" destOrd="0" presId="urn:microsoft.com/office/officeart/2005/8/layout/hierarchy1"/>
    <dgm:cxn modelId="{C3ED8E16-3A50-402A-B4A4-090D572E427A}" type="presParOf" srcId="{E9378658-ADDF-4694-B96A-0FB7F537DF9A}" destId="{17A65578-AE90-4643-BD4B-023AD4034E52}" srcOrd="1" destOrd="0" presId="urn:microsoft.com/office/officeart/2005/8/layout/hierarchy1"/>
    <dgm:cxn modelId="{070278B5-75E9-41C5-AC70-4551F0C3C8A3}" type="presParOf" srcId="{17A65578-AE90-4643-BD4B-023AD4034E52}" destId="{5820A1B1-8B33-4E01-91C6-2A5B7D14A72C}" srcOrd="0" destOrd="0" presId="urn:microsoft.com/office/officeart/2005/8/layout/hierarchy1"/>
    <dgm:cxn modelId="{337A7BCA-8058-4CDF-9612-E353D0BDCB48}" type="presParOf" srcId="{17A65578-AE90-4643-BD4B-023AD4034E52}" destId="{D77626D4-5BA6-4188-953D-1F44954EFF07}" srcOrd="1" destOrd="0" presId="urn:microsoft.com/office/officeart/2005/8/layout/hierarchy1"/>
    <dgm:cxn modelId="{D45028B1-15D3-47D6-8489-28F56FDF1620}" type="presParOf" srcId="{D77626D4-5BA6-4188-953D-1F44954EFF07}" destId="{52EE58F6-CC98-4FD5-8453-4C6A5EF2DE93}" srcOrd="0" destOrd="0" presId="urn:microsoft.com/office/officeart/2005/8/layout/hierarchy1"/>
    <dgm:cxn modelId="{69CB8660-655A-4065-99C0-406054BD2387}" type="presParOf" srcId="{52EE58F6-CC98-4FD5-8453-4C6A5EF2DE93}" destId="{10D42DC1-B83F-4AB1-8826-41C351CFDBB5}" srcOrd="0" destOrd="0" presId="urn:microsoft.com/office/officeart/2005/8/layout/hierarchy1"/>
    <dgm:cxn modelId="{7F5B054A-B11C-409A-802B-C0E789D13E28}" type="presParOf" srcId="{52EE58F6-CC98-4FD5-8453-4C6A5EF2DE93}" destId="{CED942A6-9320-40DB-A64A-CD59352341D5}" srcOrd="1" destOrd="0" presId="urn:microsoft.com/office/officeart/2005/8/layout/hierarchy1"/>
    <dgm:cxn modelId="{EE961094-24EF-40F4-BCEA-F6B4F6FAD263}" type="presParOf" srcId="{D77626D4-5BA6-4188-953D-1F44954EFF07}" destId="{CCBAD7F9-526F-4DE5-B49F-621BBE90A162}" srcOrd="1" destOrd="0" presId="urn:microsoft.com/office/officeart/2005/8/layout/hierarchy1"/>
    <dgm:cxn modelId="{7D17C923-EA19-4B79-944E-9E5C933315B9}" type="presParOf" srcId="{1DCF4D97-6242-4FEB-A91C-D609387085FC}" destId="{1CDBA67B-2F3F-4F56-B883-A1978D2826D9}" srcOrd="2" destOrd="0" presId="urn:microsoft.com/office/officeart/2005/8/layout/hierarchy1"/>
    <dgm:cxn modelId="{D092351F-0421-4316-9C76-D482EF6BAE9F}" type="presParOf" srcId="{1DCF4D97-6242-4FEB-A91C-D609387085FC}" destId="{4589FC3C-44B8-474D-95EC-F0A144755E48}" srcOrd="3" destOrd="0" presId="urn:microsoft.com/office/officeart/2005/8/layout/hierarchy1"/>
    <dgm:cxn modelId="{1CE83491-CB0A-4666-AFC7-D43447021DDC}" type="presParOf" srcId="{4589FC3C-44B8-474D-95EC-F0A144755E48}" destId="{A856D8F5-5E5D-491A-BD6B-DD89993A5FB7}" srcOrd="0" destOrd="0" presId="urn:microsoft.com/office/officeart/2005/8/layout/hierarchy1"/>
    <dgm:cxn modelId="{BB87249D-DFCC-4A36-8A0B-2B2F120DE63D}" type="presParOf" srcId="{A856D8F5-5E5D-491A-BD6B-DD89993A5FB7}" destId="{CB45737D-7A01-4387-BDD5-B2A722AFCD5C}" srcOrd="0" destOrd="0" presId="urn:microsoft.com/office/officeart/2005/8/layout/hierarchy1"/>
    <dgm:cxn modelId="{42EDB104-5900-4E26-8218-136A3AD5D2CC}" type="presParOf" srcId="{A856D8F5-5E5D-491A-BD6B-DD89993A5FB7}" destId="{8EF5E03D-40B4-42C2-8D87-9AF2A44698BB}" srcOrd="1" destOrd="0" presId="urn:microsoft.com/office/officeart/2005/8/layout/hierarchy1"/>
    <dgm:cxn modelId="{5F438A72-7C8C-4219-8C67-620832AE1663}" type="presParOf" srcId="{4589FC3C-44B8-474D-95EC-F0A144755E48}" destId="{2C0E8C11-0C85-4DEB-94C5-8A93AD992DE2}" srcOrd="1" destOrd="0" presId="urn:microsoft.com/office/officeart/2005/8/layout/hierarchy1"/>
    <dgm:cxn modelId="{DAB6C92E-AEAF-4E75-A3B7-F9E7ADE5E44D}" type="presParOf" srcId="{2C0E8C11-0C85-4DEB-94C5-8A93AD992DE2}" destId="{F61A76F7-27FB-4445-A9E3-DACD3B7FA609}" srcOrd="0" destOrd="0" presId="urn:microsoft.com/office/officeart/2005/8/layout/hierarchy1"/>
    <dgm:cxn modelId="{FAB24A16-87D7-4868-BAD1-6E9B355CA95B}" type="presParOf" srcId="{2C0E8C11-0C85-4DEB-94C5-8A93AD992DE2}" destId="{177C5426-5DE3-4B19-8CC9-EE79DF0F845F}" srcOrd="1" destOrd="0" presId="urn:microsoft.com/office/officeart/2005/8/layout/hierarchy1"/>
    <dgm:cxn modelId="{3576F562-7A5C-4E9C-A692-63917CDD5E61}" type="presParOf" srcId="{177C5426-5DE3-4B19-8CC9-EE79DF0F845F}" destId="{FDC87A76-0CBD-47E0-AAA0-0C5C7516C3CA}" srcOrd="0" destOrd="0" presId="urn:microsoft.com/office/officeart/2005/8/layout/hierarchy1"/>
    <dgm:cxn modelId="{2F6FBD53-D7CC-4B79-A38C-B81A3DC5FAEC}" type="presParOf" srcId="{FDC87A76-0CBD-47E0-AAA0-0C5C7516C3CA}" destId="{CC03A3F4-F7EC-4B65-98F6-B3905303C565}" srcOrd="0" destOrd="0" presId="urn:microsoft.com/office/officeart/2005/8/layout/hierarchy1"/>
    <dgm:cxn modelId="{375A7CAB-B0CE-415F-A7F1-78D9C8BDBB8F}" type="presParOf" srcId="{FDC87A76-0CBD-47E0-AAA0-0C5C7516C3CA}" destId="{75B3C0CA-80BE-4573-9C10-57258ED6E7BB}" srcOrd="1" destOrd="0" presId="urn:microsoft.com/office/officeart/2005/8/layout/hierarchy1"/>
    <dgm:cxn modelId="{5571C414-876F-408B-894B-3CB2F55BB9D9}" type="presParOf" srcId="{177C5426-5DE3-4B19-8CC9-EE79DF0F845F}" destId="{C804D7BA-640D-4739-B35A-D3B1B27C4350}" srcOrd="1" destOrd="0" presId="urn:microsoft.com/office/officeart/2005/8/layout/hierarchy1"/>
    <dgm:cxn modelId="{4756C472-532A-481B-971A-D42C1065FBDE}" type="presParOf" srcId="{C804D7BA-640D-4739-B35A-D3B1B27C4350}" destId="{D6402754-021F-4E1C-8F5B-EC5DB1D0B406}" srcOrd="0" destOrd="0" presId="urn:microsoft.com/office/officeart/2005/8/layout/hierarchy1"/>
    <dgm:cxn modelId="{5AD25299-A291-475D-ABEE-1FFC1E94C18E}" type="presParOf" srcId="{C804D7BA-640D-4739-B35A-D3B1B27C4350}" destId="{53E5EDD2-D887-4A3F-A047-DF87B408315D}" srcOrd="1" destOrd="0" presId="urn:microsoft.com/office/officeart/2005/8/layout/hierarchy1"/>
    <dgm:cxn modelId="{A5DC0506-6785-42E1-872C-CFDE49F1FF9F}" type="presParOf" srcId="{53E5EDD2-D887-4A3F-A047-DF87B408315D}" destId="{673AF5AF-6766-4F28-9F4E-DA1C89337F2C}" srcOrd="0" destOrd="0" presId="urn:microsoft.com/office/officeart/2005/8/layout/hierarchy1"/>
    <dgm:cxn modelId="{8F19AA97-D2E2-4DE0-8637-DD5DC9359E2C}" type="presParOf" srcId="{673AF5AF-6766-4F28-9F4E-DA1C89337F2C}" destId="{7BBC4F8D-5429-4F07-BF46-25C00EB4AF3B}" srcOrd="0" destOrd="0" presId="urn:microsoft.com/office/officeart/2005/8/layout/hierarchy1"/>
    <dgm:cxn modelId="{B79220ED-8DC3-4229-96B3-027A4C8D704C}" type="presParOf" srcId="{673AF5AF-6766-4F28-9F4E-DA1C89337F2C}" destId="{1BA025F8-60D2-4E55-BF4A-36E08F1B3838}" srcOrd="1" destOrd="0" presId="urn:microsoft.com/office/officeart/2005/8/layout/hierarchy1"/>
    <dgm:cxn modelId="{C695E9E5-9010-486C-87A3-F501150A9450}" type="presParOf" srcId="{53E5EDD2-D887-4A3F-A047-DF87B408315D}" destId="{6F1BFB36-7297-410A-BD4C-26D714C15B58}" srcOrd="1" destOrd="0" presId="urn:microsoft.com/office/officeart/2005/8/layout/hierarchy1"/>
    <dgm:cxn modelId="{9D84C479-9E99-4560-B3C5-BB9AB9D3D319}" type="presParOf" srcId="{2C0E8C11-0C85-4DEB-94C5-8A93AD992DE2}" destId="{9DADED48-7819-442A-A152-32D809C3E1E0}" srcOrd="2" destOrd="0" presId="urn:microsoft.com/office/officeart/2005/8/layout/hierarchy1"/>
    <dgm:cxn modelId="{59472BB7-22CE-4964-BD8B-AB6F35FF3DB9}" type="presParOf" srcId="{2C0E8C11-0C85-4DEB-94C5-8A93AD992DE2}" destId="{CFD53712-6F90-4A95-B5FB-9A12658C2555}" srcOrd="3" destOrd="0" presId="urn:microsoft.com/office/officeart/2005/8/layout/hierarchy1"/>
    <dgm:cxn modelId="{4FFF1306-F793-4074-8886-1BC07DD5A472}" type="presParOf" srcId="{CFD53712-6F90-4A95-B5FB-9A12658C2555}" destId="{799AE04A-1136-42F5-90D0-7E3E45EAA6AB}" srcOrd="0" destOrd="0" presId="urn:microsoft.com/office/officeart/2005/8/layout/hierarchy1"/>
    <dgm:cxn modelId="{90BB528B-7D49-425B-970A-FAA85BCB0DDC}" type="presParOf" srcId="{799AE04A-1136-42F5-90D0-7E3E45EAA6AB}" destId="{06A879C2-0309-4446-8938-B06800A52075}" srcOrd="0" destOrd="0" presId="urn:microsoft.com/office/officeart/2005/8/layout/hierarchy1"/>
    <dgm:cxn modelId="{E142238B-F06E-4D41-AEF5-13FC7E0F5B9F}" type="presParOf" srcId="{799AE04A-1136-42F5-90D0-7E3E45EAA6AB}" destId="{8E325CA7-D444-4C26-9BF4-347F3BC24BFD}" srcOrd="1" destOrd="0" presId="urn:microsoft.com/office/officeart/2005/8/layout/hierarchy1"/>
    <dgm:cxn modelId="{2E9AC867-5473-4E43-BA9E-69F63DA0E6C5}" type="presParOf" srcId="{CFD53712-6F90-4A95-B5FB-9A12658C2555}" destId="{114144D1-33E3-482B-A2C2-311385EAD90C}" srcOrd="1" destOrd="0" presId="urn:microsoft.com/office/officeart/2005/8/layout/hierarchy1"/>
    <dgm:cxn modelId="{648AE7FD-DC33-4E40-9D12-272F0C125944}" type="presParOf" srcId="{114144D1-33E3-482B-A2C2-311385EAD90C}" destId="{3F2068F5-2DA5-42D9-BCA4-EAFC4C1CA9C8}" srcOrd="0" destOrd="0" presId="urn:microsoft.com/office/officeart/2005/8/layout/hierarchy1"/>
    <dgm:cxn modelId="{7CD768FB-3BCD-44D8-A641-61C82BC1A9B8}" type="presParOf" srcId="{114144D1-33E3-482B-A2C2-311385EAD90C}" destId="{E13C2DC3-BAC7-4A93-B0A5-CE2FF732E57D}" srcOrd="1" destOrd="0" presId="urn:microsoft.com/office/officeart/2005/8/layout/hierarchy1"/>
    <dgm:cxn modelId="{75E8EABC-BB99-41BC-A326-EEB30237EB12}" type="presParOf" srcId="{E13C2DC3-BAC7-4A93-B0A5-CE2FF732E57D}" destId="{E26E24CF-B92D-4F2E-A3A0-387B51165D2F}" srcOrd="0" destOrd="0" presId="urn:microsoft.com/office/officeart/2005/8/layout/hierarchy1"/>
    <dgm:cxn modelId="{12876FB8-DA76-47C5-9F58-4F5C5FD66E13}" type="presParOf" srcId="{E26E24CF-B92D-4F2E-A3A0-387B51165D2F}" destId="{CBC8AA64-847F-4E15-BD42-8C47166E3DBB}" srcOrd="0" destOrd="0" presId="urn:microsoft.com/office/officeart/2005/8/layout/hierarchy1"/>
    <dgm:cxn modelId="{0B801B3D-0839-497A-AF57-3405A6170C5F}" type="presParOf" srcId="{E26E24CF-B92D-4F2E-A3A0-387B51165D2F}" destId="{B42343A5-896C-4BB6-8CEB-474DCED69B43}" srcOrd="1" destOrd="0" presId="urn:microsoft.com/office/officeart/2005/8/layout/hierarchy1"/>
    <dgm:cxn modelId="{5BE5FD5D-869A-4AA6-9B6F-DAB369761501}" type="presParOf" srcId="{E13C2DC3-BAC7-4A93-B0A5-CE2FF732E57D}" destId="{F7893B5E-3E44-49CB-BA06-C69CFDC41831}" srcOrd="1" destOrd="0" presId="urn:microsoft.com/office/officeart/2005/8/layout/hierarchy1"/>
    <dgm:cxn modelId="{9E3EA36A-A3AE-4812-8B9B-ADA176D9FD5C}" type="presParOf" srcId="{2C0E8C11-0C85-4DEB-94C5-8A93AD992DE2}" destId="{C55DF666-2268-4B13-9CC0-A680ADF13375}" srcOrd="4" destOrd="0" presId="urn:microsoft.com/office/officeart/2005/8/layout/hierarchy1"/>
    <dgm:cxn modelId="{BEE8E050-249B-4BE4-A804-96EC8974FBDB}" type="presParOf" srcId="{2C0E8C11-0C85-4DEB-94C5-8A93AD992DE2}" destId="{4E5B9050-FB1A-4BFD-A9B3-C07ADCA5048A}" srcOrd="5" destOrd="0" presId="urn:microsoft.com/office/officeart/2005/8/layout/hierarchy1"/>
    <dgm:cxn modelId="{DBD6AB86-46CE-4659-85DC-74DA4A052645}" type="presParOf" srcId="{4E5B9050-FB1A-4BFD-A9B3-C07ADCA5048A}" destId="{9B9D95C4-C2A8-489E-AF87-8D4BD4189EAF}" srcOrd="0" destOrd="0" presId="urn:microsoft.com/office/officeart/2005/8/layout/hierarchy1"/>
    <dgm:cxn modelId="{859EF558-356B-4118-8719-D4D7ABEDB19F}" type="presParOf" srcId="{9B9D95C4-C2A8-489E-AF87-8D4BD4189EAF}" destId="{467FABEE-E1D6-42FE-810E-01CD70728FE0}" srcOrd="0" destOrd="0" presId="urn:microsoft.com/office/officeart/2005/8/layout/hierarchy1"/>
    <dgm:cxn modelId="{7DF3E841-829B-4177-B33A-95AF5B12953B}" type="presParOf" srcId="{9B9D95C4-C2A8-489E-AF87-8D4BD4189EAF}" destId="{6B66A752-B398-4F8A-A737-FCD86AA61511}" srcOrd="1" destOrd="0" presId="urn:microsoft.com/office/officeart/2005/8/layout/hierarchy1"/>
    <dgm:cxn modelId="{781157B2-0398-465D-99CB-4E78DB26E591}" type="presParOf" srcId="{4E5B9050-FB1A-4BFD-A9B3-C07ADCA5048A}" destId="{AB449C87-1D43-451E-BCF4-A26CBBA15871}" srcOrd="1" destOrd="0" presId="urn:microsoft.com/office/officeart/2005/8/layout/hierarchy1"/>
    <dgm:cxn modelId="{C689894C-E9C0-432A-BAEC-EAD346966E5C}" type="presParOf" srcId="{AB449C87-1D43-451E-BCF4-A26CBBA15871}" destId="{37A77DF2-D36E-4F41-8C90-2097C23588BC}" srcOrd="0" destOrd="0" presId="urn:microsoft.com/office/officeart/2005/8/layout/hierarchy1"/>
    <dgm:cxn modelId="{4C261D82-86F4-4A21-AC91-805C0DD7E2A3}" type="presParOf" srcId="{AB449C87-1D43-451E-BCF4-A26CBBA15871}" destId="{E520F6B3-FD80-495E-A4D7-5AE957FF0B40}" srcOrd="1" destOrd="0" presId="urn:microsoft.com/office/officeart/2005/8/layout/hierarchy1"/>
    <dgm:cxn modelId="{7705EDDD-96A3-4D00-9213-7C7818CEB3DA}" type="presParOf" srcId="{E520F6B3-FD80-495E-A4D7-5AE957FF0B40}" destId="{33377B2D-FD33-47B6-B062-1D5CF4D50BBB}" srcOrd="0" destOrd="0" presId="urn:microsoft.com/office/officeart/2005/8/layout/hierarchy1"/>
    <dgm:cxn modelId="{C6294275-D3A0-443A-B8D6-1476AA57F156}" type="presParOf" srcId="{33377B2D-FD33-47B6-B062-1D5CF4D50BBB}" destId="{C6376032-C018-417E-8D65-D348ED4844BC}" srcOrd="0" destOrd="0" presId="urn:microsoft.com/office/officeart/2005/8/layout/hierarchy1"/>
    <dgm:cxn modelId="{D57A22B6-E078-45CE-9B0C-2F116B6A6722}" type="presParOf" srcId="{33377B2D-FD33-47B6-B062-1D5CF4D50BBB}" destId="{4ECA706E-0ABF-4BD2-926F-9C5D06AA9380}" srcOrd="1" destOrd="0" presId="urn:microsoft.com/office/officeart/2005/8/layout/hierarchy1"/>
    <dgm:cxn modelId="{99F38561-5EA3-4CC0-9635-F0D7F5405221}" type="presParOf" srcId="{E520F6B3-FD80-495E-A4D7-5AE957FF0B40}" destId="{747E4C79-BDF8-48AC-A8C9-A04133E368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1D4ECE-FD3B-43B6-84DB-900BE526DAC0}" type="doc">
      <dgm:prSet loTypeId="urn:microsoft.com/office/officeart/2005/8/layout/vList3#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C769AA2-EECC-4893-B447-2BB7030EADCB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Технология В.В. Воскобовича - 23  педагога (2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DA91B99-779C-475A-B076-3FA85881FB9B}" type="parTrans" cxnId="{8945391D-5BC4-41BA-BF75-985D041C7B8E}">
      <dgm:prSet/>
      <dgm:spPr/>
      <dgm:t>
        <a:bodyPr/>
        <a:lstStyle/>
        <a:p>
          <a:pPr algn="l"/>
          <a:endParaRPr lang="ru-RU" sz="1600"/>
        </a:p>
      </dgm:t>
    </dgm:pt>
    <dgm:pt modelId="{04FDEE8B-C942-4850-9FB0-AE94580A4134}" type="sibTrans" cxnId="{8945391D-5BC4-41BA-BF75-985D041C7B8E}">
      <dgm:prSet/>
      <dgm:spPr/>
      <dgm:t>
        <a:bodyPr/>
        <a:lstStyle/>
        <a:p>
          <a:pPr algn="l"/>
          <a:endParaRPr lang="ru-RU" sz="1600"/>
        </a:p>
      </dgm:t>
    </dgm:pt>
    <dgm:pt modelId="{B0D46C89-B027-42D0-B241-7FF3F8641D2C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Технология адаптивного обучения - 23 педагога (1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67D2C4B-7A1D-4C5A-BFBA-7C2459333187}" type="parTrans" cxnId="{EB888466-6FDB-408B-BD0F-09A97FC9B905}">
      <dgm:prSet/>
      <dgm:spPr/>
      <dgm:t>
        <a:bodyPr/>
        <a:lstStyle/>
        <a:p>
          <a:endParaRPr lang="ru-RU" sz="1600"/>
        </a:p>
      </dgm:t>
    </dgm:pt>
    <dgm:pt modelId="{5A59AE26-B7E3-4E0F-949D-12261B47098F}" type="sibTrans" cxnId="{EB888466-6FDB-408B-BD0F-09A97FC9B905}">
      <dgm:prSet/>
      <dgm:spPr/>
      <dgm:t>
        <a:bodyPr/>
        <a:lstStyle/>
        <a:p>
          <a:endParaRPr lang="ru-RU" sz="1600"/>
        </a:p>
      </dgm:t>
    </dgm:pt>
    <dgm:pt modelId="{E2D36122-C67A-4140-9D79-9A7A6AD0BEAA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Технология «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QR –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код»  -  8 педагогов  (1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B5E53BC-2F72-4275-B7FB-8E5A2815D2C5}" type="parTrans" cxnId="{0247C362-CCF2-4070-AC32-B9A442368733}">
      <dgm:prSet/>
      <dgm:spPr/>
      <dgm:t>
        <a:bodyPr/>
        <a:lstStyle/>
        <a:p>
          <a:endParaRPr lang="ru-RU" sz="1600"/>
        </a:p>
      </dgm:t>
    </dgm:pt>
    <dgm:pt modelId="{62D5C812-1E4F-4321-935C-1C198E9B6652}" type="sibTrans" cxnId="{0247C362-CCF2-4070-AC32-B9A442368733}">
      <dgm:prSet/>
      <dgm:spPr/>
      <dgm:t>
        <a:bodyPr/>
        <a:lstStyle/>
        <a:p>
          <a:endParaRPr lang="ru-RU" sz="1600"/>
        </a:p>
      </dgm:t>
    </dgm:pt>
    <dgm:pt modelId="{1AD93105-1E26-4D2C-9D6B-E224CB1CDEDE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Видео-кейс  - 20 педагогов (1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9330EF6-FDD0-4FD0-B1A4-E695417180F8}" type="parTrans" cxnId="{2165AFA5-4E9C-41CD-90BE-7E95792FC7AF}">
      <dgm:prSet/>
      <dgm:spPr/>
      <dgm:t>
        <a:bodyPr/>
        <a:lstStyle/>
        <a:p>
          <a:endParaRPr lang="ru-RU" sz="1600"/>
        </a:p>
      </dgm:t>
    </dgm:pt>
    <dgm:pt modelId="{3BAD1C08-D0C0-47CB-8EED-3F38F451B797}" type="sibTrans" cxnId="{2165AFA5-4E9C-41CD-90BE-7E95792FC7AF}">
      <dgm:prSet/>
      <dgm:spPr/>
      <dgm:t>
        <a:bodyPr/>
        <a:lstStyle/>
        <a:p>
          <a:endParaRPr lang="ru-RU" sz="1600"/>
        </a:p>
      </dgm:t>
    </dgm:pt>
    <dgm:pt modelId="{89C1B666-5FB9-450C-9288-A37E3556FE9C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«Маленькие игры в большое счастье»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О.В.Хухлаева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- 24 педагога (1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93C7E2C-D0D2-4CB3-AAF4-B4DEDF061F7A}" type="parTrans" cxnId="{2D60C57F-8487-400C-B89F-6561A72035C5}">
      <dgm:prSet/>
      <dgm:spPr/>
      <dgm:t>
        <a:bodyPr/>
        <a:lstStyle/>
        <a:p>
          <a:endParaRPr lang="ru-RU" sz="1600"/>
        </a:p>
      </dgm:t>
    </dgm:pt>
    <dgm:pt modelId="{1C02618B-DA93-4DF8-99F6-503144879AC2}" type="sibTrans" cxnId="{2D60C57F-8487-400C-B89F-6561A72035C5}">
      <dgm:prSet/>
      <dgm:spPr/>
      <dgm:t>
        <a:bodyPr/>
        <a:lstStyle/>
        <a:p>
          <a:endParaRPr lang="ru-RU" sz="1600"/>
        </a:p>
      </dgm:t>
    </dgm:pt>
    <dgm:pt modelId="{CB82A6C8-57C2-470E-9C62-D0A3E0E2D8FC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«Сказки страны здоровья» С.Л. Сон - 12  педагогов (1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B3D3CCA-C1A2-4CFF-AE4D-3F574F78A868}" type="parTrans" cxnId="{9658E5AE-AC85-4694-8265-BC54DD5D1752}">
      <dgm:prSet/>
      <dgm:spPr/>
      <dgm:t>
        <a:bodyPr/>
        <a:lstStyle/>
        <a:p>
          <a:endParaRPr lang="ru-RU" sz="1600"/>
        </a:p>
      </dgm:t>
    </dgm:pt>
    <dgm:pt modelId="{E1E569E4-B4BB-4D7A-9CD7-C4C6C845D860}" type="sibTrans" cxnId="{9658E5AE-AC85-4694-8265-BC54DD5D1752}">
      <dgm:prSet/>
      <dgm:spPr/>
      <dgm:t>
        <a:bodyPr/>
        <a:lstStyle/>
        <a:p>
          <a:endParaRPr lang="ru-RU" sz="1600"/>
        </a:p>
      </dgm:t>
    </dgm:pt>
    <dgm:pt modelId="{462EDE1A-62BD-4447-AEB1-7F0C6F6CCC41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СА-ФИ-ДАНСЕ - 16 педагогов (1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A2B198A-6D16-44AE-B66F-75EFD15A8D3A}" type="parTrans" cxnId="{BA5E2917-D014-4F0D-BF85-EDFA9B5A1D20}">
      <dgm:prSet/>
      <dgm:spPr/>
      <dgm:t>
        <a:bodyPr/>
        <a:lstStyle/>
        <a:p>
          <a:endParaRPr lang="ru-RU" sz="1600"/>
        </a:p>
      </dgm:t>
    </dgm:pt>
    <dgm:pt modelId="{EA90B7DB-459C-4425-96F0-6AF4C2F3E0D4}" type="sibTrans" cxnId="{BA5E2917-D014-4F0D-BF85-EDFA9B5A1D20}">
      <dgm:prSet/>
      <dgm:spPr/>
      <dgm:t>
        <a:bodyPr/>
        <a:lstStyle/>
        <a:p>
          <a:endParaRPr lang="ru-RU" sz="1600"/>
        </a:p>
      </dgm:t>
    </dgm:pt>
    <dgm:pt modelId="{9E6565BB-87BC-45B7-B7A8-CF2F40159DCB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Карточное планирование - 37  педагогов (2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FBD3E9D-4AC6-48B7-BEF9-3921D0996BBE}" type="parTrans" cxnId="{D9CD31BF-35B1-4239-99A2-85CBBEA3DD65}">
      <dgm:prSet/>
      <dgm:spPr/>
      <dgm:t>
        <a:bodyPr/>
        <a:lstStyle/>
        <a:p>
          <a:endParaRPr lang="ru-RU" sz="1600"/>
        </a:p>
      </dgm:t>
    </dgm:pt>
    <dgm:pt modelId="{57B98EFF-7DA9-4A11-8AA5-AB35C434540E}" type="sibTrans" cxnId="{D9CD31BF-35B1-4239-99A2-85CBBEA3DD65}">
      <dgm:prSet/>
      <dgm:spPr/>
      <dgm:t>
        <a:bodyPr/>
        <a:lstStyle/>
        <a:p>
          <a:endParaRPr lang="ru-RU" sz="1600"/>
        </a:p>
      </dgm:t>
    </dgm:pt>
    <dgm:pt modelId="{82D2AD5F-7973-4243-88CA-BEBB4ACEF5F4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Нетрадиционные техника рисования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Эбру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- 4 педагога (1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BFB5642-9111-4093-B273-AA11E9CA6B59}" type="parTrans" cxnId="{F210B0D2-F853-4AD9-9943-3E63E8EE53DC}">
      <dgm:prSet/>
      <dgm:spPr/>
      <dgm:t>
        <a:bodyPr/>
        <a:lstStyle/>
        <a:p>
          <a:endParaRPr lang="ru-RU" sz="1600"/>
        </a:p>
      </dgm:t>
    </dgm:pt>
    <dgm:pt modelId="{7D184CD3-BBBD-4609-B666-3C35625D7252}" type="sibTrans" cxnId="{F210B0D2-F853-4AD9-9943-3E63E8EE53DC}">
      <dgm:prSet/>
      <dgm:spPr/>
      <dgm:t>
        <a:bodyPr/>
        <a:lstStyle/>
        <a:p>
          <a:endParaRPr lang="ru-RU" sz="1600"/>
        </a:p>
      </dgm:t>
    </dgm:pt>
    <dgm:pt modelId="{71425F18-6873-4093-80B0-A9BA82C46884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Ментальные карты  в работе с детьми дошкольного возраста – 18 педагогов (1 ДОУ)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D33E68F-09E9-4F82-B91C-163319AA9C84}" type="parTrans" cxnId="{B93A2A2F-F7EE-4A98-808E-52FB05E8FF26}">
      <dgm:prSet/>
      <dgm:spPr/>
      <dgm:t>
        <a:bodyPr/>
        <a:lstStyle/>
        <a:p>
          <a:endParaRPr lang="ru-RU" sz="1600"/>
        </a:p>
      </dgm:t>
    </dgm:pt>
    <dgm:pt modelId="{261961C0-C63D-4CBB-BF66-5B9980C12DA2}" type="sibTrans" cxnId="{B93A2A2F-F7EE-4A98-808E-52FB05E8FF26}">
      <dgm:prSet/>
      <dgm:spPr/>
      <dgm:t>
        <a:bodyPr/>
        <a:lstStyle/>
        <a:p>
          <a:endParaRPr lang="ru-RU" sz="1600"/>
        </a:p>
      </dgm:t>
    </dgm:pt>
    <dgm:pt modelId="{440BFA96-567B-48DA-A627-CD7351217780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Кубики Зайцева-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Пятибратова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- 1 педагог (1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952A556-849D-4A53-9108-D94740AA812F}" type="parTrans" cxnId="{835111CB-D988-4D87-9885-D13C16C69697}">
      <dgm:prSet/>
      <dgm:spPr/>
      <dgm:t>
        <a:bodyPr/>
        <a:lstStyle/>
        <a:p>
          <a:endParaRPr lang="ru-RU" sz="1600"/>
        </a:p>
      </dgm:t>
    </dgm:pt>
    <dgm:pt modelId="{893E53BE-A86D-4BDD-B2DF-BC0AC78DF64B}" type="sibTrans" cxnId="{835111CB-D988-4D87-9885-D13C16C69697}">
      <dgm:prSet/>
      <dgm:spPr/>
      <dgm:t>
        <a:bodyPr/>
        <a:lstStyle/>
        <a:p>
          <a:endParaRPr lang="ru-RU" sz="1600"/>
        </a:p>
      </dgm:t>
    </dgm:pt>
    <dgm:pt modelId="{E1C052B0-8E0F-4176-BB79-7070326E6187}">
      <dgm:prSet phldrT="[Текст]" custT="1"/>
      <dgm:spPr/>
      <dgm:t>
        <a:bodyPr/>
        <a:lstStyle/>
        <a:p>
          <a:pPr algn="l"/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Кайдзентехнология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- 3 педагога (1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BBB9FD6-C2CD-4378-975E-80CB32E4A753}" type="parTrans" cxnId="{0DF80412-AFA5-4DA4-A8C8-597B979BBE35}">
      <dgm:prSet/>
      <dgm:spPr/>
      <dgm:t>
        <a:bodyPr/>
        <a:lstStyle/>
        <a:p>
          <a:endParaRPr lang="ru-RU" sz="1600"/>
        </a:p>
      </dgm:t>
    </dgm:pt>
    <dgm:pt modelId="{1A7711FE-B7B1-4ECE-A854-E147CA97F525}" type="sibTrans" cxnId="{0DF80412-AFA5-4DA4-A8C8-597B979BBE35}">
      <dgm:prSet/>
      <dgm:spPr/>
      <dgm:t>
        <a:bodyPr/>
        <a:lstStyle/>
        <a:p>
          <a:endParaRPr lang="ru-RU" sz="1600"/>
        </a:p>
      </dgm:t>
    </dgm:pt>
    <dgm:pt modelId="{C47A5438-402A-445E-A703-26CB9D942D6D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Технология интегрированного обучения - 34 педагога (2 ДОУ)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E08E16B-62FE-48E8-A007-C0A6116BE41E}" type="parTrans" cxnId="{6F7009EC-68EA-49D0-BDBA-4FC23C874D36}">
      <dgm:prSet/>
      <dgm:spPr/>
      <dgm:t>
        <a:bodyPr/>
        <a:lstStyle/>
        <a:p>
          <a:endParaRPr lang="ru-RU" sz="1600"/>
        </a:p>
      </dgm:t>
    </dgm:pt>
    <dgm:pt modelId="{DD666C63-6339-4199-8E50-0500C884EACE}" type="sibTrans" cxnId="{6F7009EC-68EA-49D0-BDBA-4FC23C874D36}">
      <dgm:prSet/>
      <dgm:spPr/>
      <dgm:t>
        <a:bodyPr/>
        <a:lstStyle/>
        <a:p>
          <a:endParaRPr lang="ru-RU" sz="1600"/>
        </a:p>
      </dgm:t>
    </dgm:pt>
    <dgm:pt modelId="{EC3ACE32-F1A7-407E-A29B-204285834962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«Театр физического развития» Н.Н. Ефименко  - 12 педагогов (1 ДОУ)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9FB34A4-2DD2-49FA-911F-5F125942FCF5}" type="parTrans" cxnId="{9B8FA26F-CFB3-472B-9A82-83E6CDE19181}">
      <dgm:prSet/>
      <dgm:spPr/>
      <dgm:t>
        <a:bodyPr/>
        <a:lstStyle/>
        <a:p>
          <a:endParaRPr lang="ru-RU" sz="1600"/>
        </a:p>
      </dgm:t>
    </dgm:pt>
    <dgm:pt modelId="{6C509B80-39D0-40A1-95E8-A606DDAF1145}" type="sibTrans" cxnId="{9B8FA26F-CFB3-472B-9A82-83E6CDE19181}">
      <dgm:prSet/>
      <dgm:spPr/>
      <dgm:t>
        <a:bodyPr/>
        <a:lstStyle/>
        <a:p>
          <a:endParaRPr lang="ru-RU" sz="1600"/>
        </a:p>
      </dgm:t>
    </dgm:pt>
    <dgm:pt modelId="{15028785-194C-4BC3-AD9B-E09CBFBF5E66}">
      <dgm:prSet phldrT="[Текст]" custT="1"/>
      <dgm:spPr/>
      <dgm:t>
        <a:bodyPr/>
        <a:lstStyle/>
        <a:p>
          <a:pPr algn="l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«Технология организации образовательной деятельности «План-дело-анализ» Л.В. Свирская  - 5  педагогов (1 ДОУ)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F8241F0-C49D-4C7F-95C8-6B7EC70E5382}" type="parTrans" cxnId="{BD6FCA9D-AB13-4556-BAE6-DD694724CA6B}">
      <dgm:prSet/>
      <dgm:spPr/>
      <dgm:t>
        <a:bodyPr/>
        <a:lstStyle/>
        <a:p>
          <a:endParaRPr lang="ru-RU" sz="1600"/>
        </a:p>
      </dgm:t>
    </dgm:pt>
    <dgm:pt modelId="{E7D730F3-4DBA-4DB0-92F8-C15D5B75AC9D}" type="sibTrans" cxnId="{BD6FCA9D-AB13-4556-BAE6-DD694724CA6B}">
      <dgm:prSet/>
      <dgm:spPr/>
      <dgm:t>
        <a:bodyPr/>
        <a:lstStyle/>
        <a:p>
          <a:endParaRPr lang="ru-RU" sz="1600"/>
        </a:p>
      </dgm:t>
    </dgm:pt>
    <dgm:pt modelId="{DB0B3594-583B-4DC3-87FD-1CCD7A67B330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Open-spece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– модель позитивной социализации детей»  - 23 педагога (1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0D4A215-4C6F-4DF0-AA5F-10B8C050489E}" type="parTrans" cxnId="{C0721DEB-097C-44BC-9AAA-5060A5B51098}">
      <dgm:prSet/>
      <dgm:spPr/>
      <dgm:t>
        <a:bodyPr/>
        <a:lstStyle/>
        <a:p>
          <a:endParaRPr lang="ru-RU" sz="1600"/>
        </a:p>
      </dgm:t>
    </dgm:pt>
    <dgm:pt modelId="{6A1D934D-5A55-4AE3-89CD-E2D640A7A9C3}" type="sibTrans" cxnId="{C0721DEB-097C-44BC-9AAA-5060A5B51098}">
      <dgm:prSet/>
      <dgm:spPr/>
      <dgm:t>
        <a:bodyPr/>
        <a:lstStyle/>
        <a:p>
          <a:endParaRPr lang="ru-RU" sz="1600"/>
        </a:p>
      </dgm:t>
    </dgm:pt>
    <dgm:pt modelId="{4AFD52DB-CEA7-428E-AED1-753FC9347A0C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Метод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квадро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– творческий педагог «Путь к успеху одаренного ребёнка» - 12 педагогов (1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D7AF8BC-6845-4CFB-A5ED-0D12B26D2681}" type="parTrans" cxnId="{641CDE11-BF80-4F3F-A003-369B59ADBB4B}">
      <dgm:prSet/>
      <dgm:spPr/>
      <dgm:t>
        <a:bodyPr/>
        <a:lstStyle/>
        <a:p>
          <a:endParaRPr lang="ru-RU" sz="1600"/>
        </a:p>
      </dgm:t>
    </dgm:pt>
    <dgm:pt modelId="{15550E81-F841-4272-80E0-87A8C452A3D9}" type="sibTrans" cxnId="{641CDE11-BF80-4F3F-A003-369B59ADBB4B}">
      <dgm:prSet/>
      <dgm:spPr/>
      <dgm:t>
        <a:bodyPr/>
        <a:lstStyle/>
        <a:p>
          <a:endParaRPr lang="ru-RU" sz="1600"/>
        </a:p>
      </dgm:t>
    </dgm:pt>
    <dgm:pt modelId="{41A4B41B-AE18-4688-ACA9-7841CD1D2DDF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Дистанционное обучение детей и родителей - 98 педагогов (6 ДОУ)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46CDC7D-474B-4500-BCC4-2434D0BE8EE0}" type="parTrans" cxnId="{86E36F33-6A76-4223-AB2D-1833A233AF40}">
      <dgm:prSet/>
      <dgm:spPr/>
      <dgm:t>
        <a:bodyPr/>
        <a:lstStyle/>
        <a:p>
          <a:endParaRPr lang="ru-RU" sz="1600"/>
        </a:p>
      </dgm:t>
    </dgm:pt>
    <dgm:pt modelId="{E5E97F23-7E61-4DF3-8195-8255CF119AD8}" type="sibTrans" cxnId="{86E36F33-6A76-4223-AB2D-1833A233AF40}">
      <dgm:prSet/>
      <dgm:spPr/>
      <dgm:t>
        <a:bodyPr/>
        <a:lstStyle/>
        <a:p>
          <a:endParaRPr lang="ru-RU" sz="1600"/>
        </a:p>
      </dgm:t>
    </dgm:pt>
    <dgm:pt modelId="{CA419403-A248-48BE-8F26-D2E04B1A23BF}" type="pres">
      <dgm:prSet presAssocID="{751D4ECE-FD3B-43B6-84DB-900BE526DAC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DF4537-377E-45CB-86BA-F8BFBA943A0B}" type="pres">
      <dgm:prSet presAssocID="{7C769AA2-EECC-4893-B447-2BB7030EADCB}" presName="composite" presStyleCnt="0"/>
      <dgm:spPr/>
      <dgm:t>
        <a:bodyPr/>
        <a:lstStyle/>
        <a:p>
          <a:endParaRPr lang="ru-RU"/>
        </a:p>
      </dgm:t>
    </dgm:pt>
    <dgm:pt modelId="{55547404-2A66-4453-A8F8-2857C39B2AF7}" type="pres">
      <dgm:prSet presAssocID="{7C769AA2-EECC-4893-B447-2BB7030EADCB}" presName="imgShp" presStyleLbl="fgImgPlace1" presStyleIdx="0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B4749281-6B55-4009-99AE-6A7B9DAFAA94}" type="pres">
      <dgm:prSet presAssocID="{7C769AA2-EECC-4893-B447-2BB7030EADCB}" presName="txShp" presStyleLbl="node1" presStyleIdx="0" presStyleCnt="18" custScaleX="150376" custScaleY="86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3FE4C-A0AF-4F89-ABAA-6DC6CD83CE7B}" type="pres">
      <dgm:prSet presAssocID="{04FDEE8B-C942-4850-9FB0-AE94580A4134}" presName="spacing" presStyleCnt="0"/>
      <dgm:spPr/>
      <dgm:t>
        <a:bodyPr/>
        <a:lstStyle/>
        <a:p>
          <a:endParaRPr lang="ru-RU"/>
        </a:p>
      </dgm:t>
    </dgm:pt>
    <dgm:pt modelId="{BB4BB9FB-BEF9-43F2-805F-BAF15740828B}" type="pres">
      <dgm:prSet presAssocID="{B0D46C89-B027-42D0-B241-7FF3F8641D2C}" presName="composite" presStyleCnt="0"/>
      <dgm:spPr/>
      <dgm:t>
        <a:bodyPr/>
        <a:lstStyle/>
        <a:p>
          <a:endParaRPr lang="ru-RU"/>
        </a:p>
      </dgm:t>
    </dgm:pt>
    <dgm:pt modelId="{51C07976-8EF2-49BC-803D-97BAA1F242E5}" type="pres">
      <dgm:prSet presAssocID="{B0D46C89-B027-42D0-B241-7FF3F8641D2C}" presName="imgShp" presStyleLbl="fgImgPlace1" presStyleIdx="1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946C80E-BA67-48B5-9B19-3ADCD852CC9E}" type="pres">
      <dgm:prSet presAssocID="{B0D46C89-B027-42D0-B241-7FF3F8641D2C}" presName="txShp" presStyleLbl="node1" presStyleIdx="1" presStyleCnt="18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E29B0-2EA7-4A10-9825-322CE3358118}" type="pres">
      <dgm:prSet presAssocID="{5A59AE26-B7E3-4E0F-949D-12261B47098F}" presName="spacing" presStyleCnt="0"/>
      <dgm:spPr/>
      <dgm:t>
        <a:bodyPr/>
        <a:lstStyle/>
        <a:p>
          <a:endParaRPr lang="ru-RU"/>
        </a:p>
      </dgm:t>
    </dgm:pt>
    <dgm:pt modelId="{504D257A-8D64-4486-8EB8-0A29AD746C90}" type="pres">
      <dgm:prSet presAssocID="{E2D36122-C67A-4140-9D79-9A7A6AD0BEAA}" presName="composite" presStyleCnt="0"/>
      <dgm:spPr/>
      <dgm:t>
        <a:bodyPr/>
        <a:lstStyle/>
        <a:p>
          <a:endParaRPr lang="ru-RU"/>
        </a:p>
      </dgm:t>
    </dgm:pt>
    <dgm:pt modelId="{2E9FC115-C8E3-4AA5-BC5A-0313E91A7A2F}" type="pres">
      <dgm:prSet presAssocID="{E2D36122-C67A-4140-9D79-9A7A6AD0BEAA}" presName="imgShp" presStyleLbl="fgImgPlace1" presStyleIdx="2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0F7FD6ED-0B01-4752-940D-9F8F2961C87E}" type="pres">
      <dgm:prSet presAssocID="{E2D36122-C67A-4140-9D79-9A7A6AD0BEAA}" presName="txShp" presStyleLbl="node1" presStyleIdx="2" presStyleCnt="18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C3CD7-78BD-4992-8D13-C23480DFBD23}" type="pres">
      <dgm:prSet presAssocID="{62D5C812-1E4F-4321-935C-1C198E9B6652}" presName="spacing" presStyleCnt="0"/>
      <dgm:spPr/>
      <dgm:t>
        <a:bodyPr/>
        <a:lstStyle/>
        <a:p>
          <a:endParaRPr lang="ru-RU"/>
        </a:p>
      </dgm:t>
    </dgm:pt>
    <dgm:pt modelId="{5AAC2BB4-C8AE-4D6D-9E61-05A661ED2670}" type="pres">
      <dgm:prSet presAssocID="{1AD93105-1E26-4D2C-9D6B-E224CB1CDEDE}" presName="composite" presStyleCnt="0"/>
      <dgm:spPr/>
      <dgm:t>
        <a:bodyPr/>
        <a:lstStyle/>
        <a:p>
          <a:endParaRPr lang="ru-RU"/>
        </a:p>
      </dgm:t>
    </dgm:pt>
    <dgm:pt modelId="{CEAC8AF4-80C3-4B41-9A78-942922C2EF88}" type="pres">
      <dgm:prSet presAssocID="{1AD93105-1E26-4D2C-9D6B-E224CB1CDEDE}" presName="imgShp" presStyleLbl="fgImgPlace1" presStyleIdx="3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A8363193-5C33-40D4-A353-AABF4D98C7AA}" type="pres">
      <dgm:prSet presAssocID="{1AD93105-1E26-4D2C-9D6B-E224CB1CDEDE}" presName="txShp" presStyleLbl="node1" presStyleIdx="3" presStyleCnt="18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14064-191C-4AE8-A765-B71B0A5A9A81}" type="pres">
      <dgm:prSet presAssocID="{3BAD1C08-D0C0-47CB-8EED-3F38F451B797}" presName="spacing" presStyleCnt="0"/>
      <dgm:spPr/>
      <dgm:t>
        <a:bodyPr/>
        <a:lstStyle/>
        <a:p>
          <a:endParaRPr lang="ru-RU"/>
        </a:p>
      </dgm:t>
    </dgm:pt>
    <dgm:pt modelId="{1A2AF7B5-0A23-4A4F-976C-5E8AD58ADC58}" type="pres">
      <dgm:prSet presAssocID="{89C1B666-5FB9-450C-9288-A37E3556FE9C}" presName="composite" presStyleCnt="0"/>
      <dgm:spPr/>
      <dgm:t>
        <a:bodyPr/>
        <a:lstStyle/>
        <a:p>
          <a:endParaRPr lang="ru-RU"/>
        </a:p>
      </dgm:t>
    </dgm:pt>
    <dgm:pt modelId="{E966EE33-BCE9-4F69-9015-13EDD20CE251}" type="pres">
      <dgm:prSet presAssocID="{89C1B666-5FB9-450C-9288-A37E3556FE9C}" presName="imgShp" presStyleLbl="fgImgPlace1" presStyleIdx="4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6F89B578-7D83-4083-A332-D27FB33F6B2D}" type="pres">
      <dgm:prSet presAssocID="{89C1B666-5FB9-450C-9288-A37E3556FE9C}" presName="txShp" presStyleLbl="node1" presStyleIdx="4" presStyleCnt="18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D95F5-A15D-4CEA-9E58-C53A293866A7}" type="pres">
      <dgm:prSet presAssocID="{1C02618B-DA93-4DF8-99F6-503144879AC2}" presName="spacing" presStyleCnt="0"/>
      <dgm:spPr/>
      <dgm:t>
        <a:bodyPr/>
        <a:lstStyle/>
        <a:p>
          <a:endParaRPr lang="ru-RU"/>
        </a:p>
      </dgm:t>
    </dgm:pt>
    <dgm:pt modelId="{FCE7B7BE-26DA-4180-BF19-B505486D6A2B}" type="pres">
      <dgm:prSet presAssocID="{CB82A6C8-57C2-470E-9C62-D0A3E0E2D8FC}" presName="composite" presStyleCnt="0"/>
      <dgm:spPr/>
      <dgm:t>
        <a:bodyPr/>
        <a:lstStyle/>
        <a:p>
          <a:endParaRPr lang="ru-RU"/>
        </a:p>
      </dgm:t>
    </dgm:pt>
    <dgm:pt modelId="{B1B718D2-E0D0-49AB-A226-6D159471CA39}" type="pres">
      <dgm:prSet presAssocID="{CB82A6C8-57C2-470E-9C62-D0A3E0E2D8FC}" presName="imgShp" presStyleLbl="fgImgPlace1" presStyleIdx="5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08C8299D-CFE2-4F44-9BA2-DC7222FF9B34}" type="pres">
      <dgm:prSet presAssocID="{CB82A6C8-57C2-470E-9C62-D0A3E0E2D8FC}" presName="txShp" presStyleLbl="node1" presStyleIdx="5" presStyleCnt="18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D2901-A8B3-4755-AEC8-E873B5F61134}" type="pres">
      <dgm:prSet presAssocID="{E1E569E4-B4BB-4D7A-9CD7-C4C6C845D860}" presName="spacing" presStyleCnt="0"/>
      <dgm:spPr/>
      <dgm:t>
        <a:bodyPr/>
        <a:lstStyle/>
        <a:p>
          <a:endParaRPr lang="ru-RU"/>
        </a:p>
      </dgm:t>
    </dgm:pt>
    <dgm:pt modelId="{A8DD0501-A0C2-489A-91F5-589C48862E51}" type="pres">
      <dgm:prSet presAssocID="{462EDE1A-62BD-4447-AEB1-7F0C6F6CCC41}" presName="composite" presStyleCnt="0"/>
      <dgm:spPr/>
      <dgm:t>
        <a:bodyPr/>
        <a:lstStyle/>
        <a:p>
          <a:endParaRPr lang="ru-RU"/>
        </a:p>
      </dgm:t>
    </dgm:pt>
    <dgm:pt modelId="{68C81302-29F9-4669-97AE-08AB0E5E3036}" type="pres">
      <dgm:prSet presAssocID="{462EDE1A-62BD-4447-AEB1-7F0C6F6CCC41}" presName="imgShp" presStyleLbl="fgImgPlace1" presStyleIdx="6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BD37E841-7A0B-4280-9B68-55288DF29303}" type="pres">
      <dgm:prSet presAssocID="{462EDE1A-62BD-4447-AEB1-7F0C6F6CCC41}" presName="txShp" presStyleLbl="node1" presStyleIdx="6" presStyleCnt="18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98741-0684-4866-934F-2BE0F06458CE}" type="pres">
      <dgm:prSet presAssocID="{EA90B7DB-459C-4425-96F0-6AF4C2F3E0D4}" presName="spacing" presStyleCnt="0"/>
      <dgm:spPr/>
      <dgm:t>
        <a:bodyPr/>
        <a:lstStyle/>
        <a:p>
          <a:endParaRPr lang="ru-RU"/>
        </a:p>
      </dgm:t>
    </dgm:pt>
    <dgm:pt modelId="{2B51DDAD-D867-4FCB-82AF-ECA988956ACC}" type="pres">
      <dgm:prSet presAssocID="{9E6565BB-87BC-45B7-B7A8-CF2F40159DCB}" presName="composite" presStyleCnt="0"/>
      <dgm:spPr/>
      <dgm:t>
        <a:bodyPr/>
        <a:lstStyle/>
        <a:p>
          <a:endParaRPr lang="ru-RU"/>
        </a:p>
      </dgm:t>
    </dgm:pt>
    <dgm:pt modelId="{72F5E85F-57CD-408D-AA8D-F410F28DD36E}" type="pres">
      <dgm:prSet presAssocID="{9E6565BB-87BC-45B7-B7A8-CF2F40159DCB}" presName="imgShp" presStyleLbl="fgImgPlace1" presStyleIdx="7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39535241-8298-4266-A1D0-E2420E751806}" type="pres">
      <dgm:prSet presAssocID="{9E6565BB-87BC-45B7-B7A8-CF2F40159DCB}" presName="txShp" presStyleLbl="node1" presStyleIdx="7" presStyleCnt="18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C55D9-1D6D-4C9F-93A9-5B0763D7F783}" type="pres">
      <dgm:prSet presAssocID="{57B98EFF-7DA9-4A11-8AA5-AB35C434540E}" presName="spacing" presStyleCnt="0"/>
      <dgm:spPr/>
      <dgm:t>
        <a:bodyPr/>
        <a:lstStyle/>
        <a:p>
          <a:endParaRPr lang="ru-RU"/>
        </a:p>
      </dgm:t>
    </dgm:pt>
    <dgm:pt modelId="{0DCD1EE2-13CB-4F54-AEF9-8F3BB1C2D234}" type="pres">
      <dgm:prSet presAssocID="{82D2AD5F-7973-4243-88CA-BEBB4ACEF5F4}" presName="composite" presStyleCnt="0"/>
      <dgm:spPr/>
      <dgm:t>
        <a:bodyPr/>
        <a:lstStyle/>
        <a:p>
          <a:endParaRPr lang="ru-RU"/>
        </a:p>
      </dgm:t>
    </dgm:pt>
    <dgm:pt modelId="{6AA8C841-7B57-4E34-91FE-4A2B2156F740}" type="pres">
      <dgm:prSet presAssocID="{82D2AD5F-7973-4243-88CA-BEBB4ACEF5F4}" presName="imgShp" presStyleLbl="fgImgPlace1" presStyleIdx="8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44165260-7FD1-4D5B-BA7D-1A701AE5FD7C}" type="pres">
      <dgm:prSet presAssocID="{82D2AD5F-7973-4243-88CA-BEBB4ACEF5F4}" presName="txShp" presStyleLbl="node1" presStyleIdx="8" presStyleCnt="18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7E1A3-8B83-4BAC-83F3-B5B0A6D78D1D}" type="pres">
      <dgm:prSet presAssocID="{7D184CD3-BBBD-4609-B666-3C35625D7252}" presName="spacing" presStyleCnt="0"/>
      <dgm:spPr/>
      <dgm:t>
        <a:bodyPr/>
        <a:lstStyle/>
        <a:p>
          <a:endParaRPr lang="ru-RU"/>
        </a:p>
      </dgm:t>
    </dgm:pt>
    <dgm:pt modelId="{02993299-C5C1-4361-B786-C2CA396FBCDC}" type="pres">
      <dgm:prSet presAssocID="{71425F18-6873-4093-80B0-A9BA82C46884}" presName="composite" presStyleCnt="0"/>
      <dgm:spPr/>
      <dgm:t>
        <a:bodyPr/>
        <a:lstStyle/>
        <a:p>
          <a:endParaRPr lang="ru-RU"/>
        </a:p>
      </dgm:t>
    </dgm:pt>
    <dgm:pt modelId="{21BD5E56-EE9C-4023-8AFE-BD57160FDD60}" type="pres">
      <dgm:prSet presAssocID="{71425F18-6873-4093-80B0-A9BA82C46884}" presName="imgShp" presStyleLbl="fgImgPlace1" presStyleIdx="9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14F0D90C-7DEF-48ED-BBB5-9FE3C0ABD39F}" type="pres">
      <dgm:prSet presAssocID="{71425F18-6873-4093-80B0-A9BA82C46884}" presName="txShp" presStyleLbl="node1" presStyleIdx="9" presStyleCnt="18" custScaleX="150376" custScaleY="131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A743A-9FEB-450A-AFDD-157F97D13979}" type="pres">
      <dgm:prSet presAssocID="{261961C0-C63D-4CBB-BF66-5B9980C12DA2}" presName="spacing" presStyleCnt="0"/>
      <dgm:spPr/>
      <dgm:t>
        <a:bodyPr/>
        <a:lstStyle/>
        <a:p>
          <a:endParaRPr lang="ru-RU"/>
        </a:p>
      </dgm:t>
    </dgm:pt>
    <dgm:pt modelId="{64C48A9C-BAEB-44F1-A5E7-1D1A57BA2492}" type="pres">
      <dgm:prSet presAssocID="{440BFA96-567B-48DA-A627-CD7351217780}" presName="composite" presStyleCnt="0"/>
      <dgm:spPr/>
      <dgm:t>
        <a:bodyPr/>
        <a:lstStyle/>
        <a:p>
          <a:endParaRPr lang="ru-RU"/>
        </a:p>
      </dgm:t>
    </dgm:pt>
    <dgm:pt modelId="{555F4132-3621-459E-9A93-59419A7D64CB}" type="pres">
      <dgm:prSet presAssocID="{440BFA96-567B-48DA-A627-CD7351217780}" presName="imgShp" presStyleLbl="fgImgPlace1" presStyleIdx="10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A7AAE87A-722C-4FB5-908D-513489A4C502}" type="pres">
      <dgm:prSet presAssocID="{440BFA96-567B-48DA-A627-CD7351217780}" presName="txShp" presStyleLbl="node1" presStyleIdx="10" presStyleCnt="18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CEB1A-3A0C-4D66-99A4-71940030CE15}" type="pres">
      <dgm:prSet presAssocID="{893E53BE-A86D-4BDD-B2DF-BC0AC78DF64B}" presName="spacing" presStyleCnt="0"/>
      <dgm:spPr/>
      <dgm:t>
        <a:bodyPr/>
        <a:lstStyle/>
        <a:p>
          <a:endParaRPr lang="ru-RU"/>
        </a:p>
      </dgm:t>
    </dgm:pt>
    <dgm:pt modelId="{9C91B963-D5DB-40A3-8D1D-5435701C8C19}" type="pres">
      <dgm:prSet presAssocID="{E1C052B0-8E0F-4176-BB79-7070326E6187}" presName="composite" presStyleCnt="0"/>
      <dgm:spPr/>
      <dgm:t>
        <a:bodyPr/>
        <a:lstStyle/>
        <a:p>
          <a:endParaRPr lang="ru-RU"/>
        </a:p>
      </dgm:t>
    </dgm:pt>
    <dgm:pt modelId="{E9C62666-148C-4FF4-9664-3436BB331DE7}" type="pres">
      <dgm:prSet presAssocID="{E1C052B0-8E0F-4176-BB79-7070326E6187}" presName="imgShp" presStyleLbl="fgImgPlace1" presStyleIdx="11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DD3319F-1CBA-4479-8826-F1BA629CA170}" type="pres">
      <dgm:prSet presAssocID="{E1C052B0-8E0F-4176-BB79-7070326E6187}" presName="txShp" presStyleLbl="node1" presStyleIdx="11" presStyleCnt="18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0E2CC-2C74-401A-B401-8B189C480294}" type="pres">
      <dgm:prSet presAssocID="{1A7711FE-B7B1-4ECE-A854-E147CA97F525}" presName="spacing" presStyleCnt="0"/>
      <dgm:spPr/>
      <dgm:t>
        <a:bodyPr/>
        <a:lstStyle/>
        <a:p>
          <a:endParaRPr lang="ru-RU"/>
        </a:p>
      </dgm:t>
    </dgm:pt>
    <dgm:pt modelId="{6AF65348-97C8-464E-87FF-459A1E55F631}" type="pres">
      <dgm:prSet presAssocID="{C47A5438-402A-445E-A703-26CB9D942D6D}" presName="composite" presStyleCnt="0"/>
      <dgm:spPr/>
      <dgm:t>
        <a:bodyPr/>
        <a:lstStyle/>
        <a:p>
          <a:endParaRPr lang="ru-RU"/>
        </a:p>
      </dgm:t>
    </dgm:pt>
    <dgm:pt modelId="{7E18422C-4419-471F-9AFD-FD76CB50D04D}" type="pres">
      <dgm:prSet presAssocID="{C47A5438-402A-445E-A703-26CB9D942D6D}" presName="imgShp" presStyleLbl="fgImgPlace1" presStyleIdx="12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1B019B70-EAD7-4FA3-A9AD-C47E14BBAB3C}" type="pres">
      <dgm:prSet presAssocID="{C47A5438-402A-445E-A703-26CB9D942D6D}" presName="txShp" presStyleLbl="node1" presStyleIdx="12" presStyleCnt="18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E59B2-D055-433F-A3B8-B1D9F0452368}" type="pres">
      <dgm:prSet presAssocID="{DD666C63-6339-4199-8E50-0500C884EACE}" presName="spacing" presStyleCnt="0"/>
      <dgm:spPr/>
      <dgm:t>
        <a:bodyPr/>
        <a:lstStyle/>
        <a:p>
          <a:endParaRPr lang="ru-RU"/>
        </a:p>
      </dgm:t>
    </dgm:pt>
    <dgm:pt modelId="{DB91886C-AA6E-435A-994E-2CEDB5153B7D}" type="pres">
      <dgm:prSet presAssocID="{EC3ACE32-F1A7-407E-A29B-204285834962}" presName="composite" presStyleCnt="0"/>
      <dgm:spPr/>
      <dgm:t>
        <a:bodyPr/>
        <a:lstStyle/>
        <a:p>
          <a:endParaRPr lang="ru-RU"/>
        </a:p>
      </dgm:t>
    </dgm:pt>
    <dgm:pt modelId="{5C53310F-302D-4994-BA00-9876CDF29F9F}" type="pres">
      <dgm:prSet presAssocID="{EC3ACE32-F1A7-407E-A29B-204285834962}" presName="imgShp" presStyleLbl="fgImgPlace1" presStyleIdx="13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A716B073-E92C-41FF-96EF-FE96059AC61F}" type="pres">
      <dgm:prSet presAssocID="{EC3ACE32-F1A7-407E-A29B-204285834962}" presName="txShp" presStyleLbl="node1" presStyleIdx="13" presStyleCnt="18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328A1-3459-4EC4-B42B-93D7FD912841}" type="pres">
      <dgm:prSet presAssocID="{6C509B80-39D0-40A1-95E8-A606DDAF1145}" presName="spacing" presStyleCnt="0"/>
      <dgm:spPr/>
      <dgm:t>
        <a:bodyPr/>
        <a:lstStyle/>
        <a:p>
          <a:endParaRPr lang="ru-RU"/>
        </a:p>
      </dgm:t>
    </dgm:pt>
    <dgm:pt modelId="{7EFFC193-3521-4CA1-919C-F19ECFC679F6}" type="pres">
      <dgm:prSet presAssocID="{15028785-194C-4BC3-AD9B-E09CBFBF5E66}" presName="composite" presStyleCnt="0"/>
      <dgm:spPr/>
      <dgm:t>
        <a:bodyPr/>
        <a:lstStyle/>
        <a:p>
          <a:endParaRPr lang="ru-RU"/>
        </a:p>
      </dgm:t>
    </dgm:pt>
    <dgm:pt modelId="{A1318D8B-1B4B-4C5B-9CB8-98D14F3EC313}" type="pres">
      <dgm:prSet presAssocID="{15028785-194C-4BC3-AD9B-E09CBFBF5E66}" presName="imgShp" presStyleLbl="fgImgPlace1" presStyleIdx="14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89150DE7-46BE-40A5-98D4-426EA4124AD1}" type="pres">
      <dgm:prSet presAssocID="{15028785-194C-4BC3-AD9B-E09CBFBF5E66}" presName="txShp" presStyleLbl="node1" presStyleIdx="14" presStyleCnt="18" custScaleX="150376" custScaleY="80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6F5E8-1F70-4962-9D2B-F74E0EC8284F}" type="pres">
      <dgm:prSet presAssocID="{E7D730F3-4DBA-4DB0-92F8-C15D5B75AC9D}" presName="spacing" presStyleCnt="0"/>
      <dgm:spPr/>
      <dgm:t>
        <a:bodyPr/>
        <a:lstStyle/>
        <a:p>
          <a:endParaRPr lang="ru-RU"/>
        </a:p>
      </dgm:t>
    </dgm:pt>
    <dgm:pt modelId="{20078991-A76A-4AE7-AAD0-0EC4E6EC70FC}" type="pres">
      <dgm:prSet presAssocID="{DB0B3594-583B-4DC3-87FD-1CCD7A67B330}" presName="composite" presStyleCnt="0"/>
      <dgm:spPr/>
      <dgm:t>
        <a:bodyPr/>
        <a:lstStyle/>
        <a:p>
          <a:endParaRPr lang="ru-RU"/>
        </a:p>
      </dgm:t>
    </dgm:pt>
    <dgm:pt modelId="{C08DDF40-9C37-417E-9FF0-FF079EEA3154}" type="pres">
      <dgm:prSet presAssocID="{DB0B3594-583B-4DC3-87FD-1CCD7A67B330}" presName="imgShp" presStyleLbl="fgImgPlace1" presStyleIdx="15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FB2270F-B009-47A1-B58D-A9BBD9EEBE6A}" type="pres">
      <dgm:prSet presAssocID="{DB0B3594-583B-4DC3-87FD-1CCD7A67B330}" presName="txShp" presStyleLbl="node1" presStyleIdx="15" presStyleCnt="18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80F4A-B6B9-47F4-A483-5BEDDD3F1801}" type="pres">
      <dgm:prSet presAssocID="{6A1D934D-5A55-4AE3-89CD-E2D640A7A9C3}" presName="spacing" presStyleCnt="0"/>
      <dgm:spPr/>
      <dgm:t>
        <a:bodyPr/>
        <a:lstStyle/>
        <a:p>
          <a:endParaRPr lang="ru-RU"/>
        </a:p>
      </dgm:t>
    </dgm:pt>
    <dgm:pt modelId="{2AC552B1-5A56-4E5A-B46B-325952CCF943}" type="pres">
      <dgm:prSet presAssocID="{4AFD52DB-CEA7-428E-AED1-753FC9347A0C}" presName="composite" presStyleCnt="0"/>
      <dgm:spPr/>
      <dgm:t>
        <a:bodyPr/>
        <a:lstStyle/>
        <a:p>
          <a:endParaRPr lang="ru-RU"/>
        </a:p>
      </dgm:t>
    </dgm:pt>
    <dgm:pt modelId="{726E82EE-24FE-41A9-80AD-7C2C61FBEDF3}" type="pres">
      <dgm:prSet presAssocID="{4AFD52DB-CEA7-428E-AED1-753FC9347A0C}" presName="imgShp" presStyleLbl="fgImgPlace1" presStyleIdx="16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2E07D96C-8436-4705-B8CE-7248911F3AC3}" type="pres">
      <dgm:prSet presAssocID="{4AFD52DB-CEA7-428E-AED1-753FC9347A0C}" presName="txShp" presStyleLbl="node1" presStyleIdx="16" presStyleCnt="18" custScaleX="150376" custScaleY="127465" custLinFactNeighborX="1064" custLinFactNeighborY="-5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93D77-6EEF-4EF7-9148-334F81B1BCA3}" type="pres">
      <dgm:prSet presAssocID="{15550E81-F841-4272-80E0-87A8C452A3D9}" presName="spacing" presStyleCnt="0"/>
      <dgm:spPr/>
      <dgm:t>
        <a:bodyPr/>
        <a:lstStyle/>
        <a:p>
          <a:endParaRPr lang="ru-RU"/>
        </a:p>
      </dgm:t>
    </dgm:pt>
    <dgm:pt modelId="{699988F0-3CFE-417F-8681-98EAA14B8DC2}" type="pres">
      <dgm:prSet presAssocID="{41A4B41B-AE18-4688-ACA9-7841CD1D2DDF}" presName="composite" presStyleCnt="0"/>
      <dgm:spPr/>
      <dgm:t>
        <a:bodyPr/>
        <a:lstStyle/>
        <a:p>
          <a:endParaRPr lang="ru-RU"/>
        </a:p>
      </dgm:t>
    </dgm:pt>
    <dgm:pt modelId="{1FC2059C-ED87-44C5-A554-E20309257A4B}" type="pres">
      <dgm:prSet presAssocID="{41A4B41B-AE18-4688-ACA9-7841CD1D2DDF}" presName="imgShp" presStyleLbl="fgImgPlace1" presStyleIdx="17" presStyleCnt="1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050FD6B-BDB2-4DF5-8F9A-7A991BD19BBA}" type="pres">
      <dgm:prSet presAssocID="{41A4B41B-AE18-4688-ACA9-7841CD1D2DDF}" presName="txShp" presStyleLbl="node1" presStyleIdx="17" presStyleCnt="18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65AFA5-4E9C-41CD-90BE-7E95792FC7AF}" srcId="{751D4ECE-FD3B-43B6-84DB-900BE526DAC0}" destId="{1AD93105-1E26-4D2C-9D6B-E224CB1CDEDE}" srcOrd="3" destOrd="0" parTransId="{49330EF6-FDD0-4FD0-B1A4-E695417180F8}" sibTransId="{3BAD1C08-D0C0-47CB-8EED-3F38F451B797}"/>
    <dgm:cxn modelId="{01F0D2D7-DE10-4C88-9A72-BE52AB2E9A5C}" type="presOf" srcId="{440BFA96-567B-48DA-A627-CD7351217780}" destId="{A7AAE87A-722C-4FB5-908D-513489A4C502}" srcOrd="0" destOrd="0" presId="urn:microsoft.com/office/officeart/2005/8/layout/vList3#2"/>
    <dgm:cxn modelId="{EB888466-6FDB-408B-BD0F-09A97FC9B905}" srcId="{751D4ECE-FD3B-43B6-84DB-900BE526DAC0}" destId="{B0D46C89-B027-42D0-B241-7FF3F8641D2C}" srcOrd="1" destOrd="0" parTransId="{D67D2C4B-7A1D-4C5A-BFBA-7C2459333187}" sibTransId="{5A59AE26-B7E3-4E0F-949D-12261B47098F}"/>
    <dgm:cxn modelId="{703631F1-6538-4B97-BD8B-D762A6AA9CF6}" type="presOf" srcId="{9E6565BB-87BC-45B7-B7A8-CF2F40159DCB}" destId="{39535241-8298-4266-A1D0-E2420E751806}" srcOrd="0" destOrd="0" presId="urn:microsoft.com/office/officeart/2005/8/layout/vList3#2"/>
    <dgm:cxn modelId="{9658E5AE-AC85-4694-8265-BC54DD5D1752}" srcId="{751D4ECE-FD3B-43B6-84DB-900BE526DAC0}" destId="{CB82A6C8-57C2-470E-9C62-D0A3E0E2D8FC}" srcOrd="5" destOrd="0" parTransId="{8B3D3CCA-C1A2-4CFF-AE4D-3F574F78A868}" sibTransId="{E1E569E4-B4BB-4D7A-9CD7-C4C6C845D860}"/>
    <dgm:cxn modelId="{C0721DEB-097C-44BC-9AAA-5060A5B51098}" srcId="{751D4ECE-FD3B-43B6-84DB-900BE526DAC0}" destId="{DB0B3594-583B-4DC3-87FD-1CCD7A67B330}" srcOrd="15" destOrd="0" parTransId="{60D4A215-4C6F-4DF0-AA5F-10B8C050489E}" sibTransId="{6A1D934D-5A55-4AE3-89CD-E2D640A7A9C3}"/>
    <dgm:cxn modelId="{0DF80412-AFA5-4DA4-A8C8-597B979BBE35}" srcId="{751D4ECE-FD3B-43B6-84DB-900BE526DAC0}" destId="{E1C052B0-8E0F-4176-BB79-7070326E6187}" srcOrd="11" destOrd="0" parTransId="{7BBB9FD6-C2CD-4378-975E-80CB32E4A753}" sibTransId="{1A7711FE-B7B1-4ECE-A854-E147CA97F525}"/>
    <dgm:cxn modelId="{8945391D-5BC4-41BA-BF75-985D041C7B8E}" srcId="{751D4ECE-FD3B-43B6-84DB-900BE526DAC0}" destId="{7C769AA2-EECC-4893-B447-2BB7030EADCB}" srcOrd="0" destOrd="0" parTransId="{2DA91B99-779C-475A-B076-3FA85881FB9B}" sibTransId="{04FDEE8B-C942-4850-9FB0-AE94580A4134}"/>
    <dgm:cxn modelId="{91643BC3-8EA1-4DA6-8007-059AAE64EF2F}" type="presOf" srcId="{751D4ECE-FD3B-43B6-84DB-900BE526DAC0}" destId="{CA419403-A248-48BE-8F26-D2E04B1A23BF}" srcOrd="0" destOrd="0" presId="urn:microsoft.com/office/officeart/2005/8/layout/vList3#2"/>
    <dgm:cxn modelId="{41704CF0-9F1E-4186-AB23-E52B9B9F638F}" type="presOf" srcId="{7C769AA2-EECC-4893-B447-2BB7030EADCB}" destId="{B4749281-6B55-4009-99AE-6A7B9DAFAA94}" srcOrd="0" destOrd="0" presId="urn:microsoft.com/office/officeart/2005/8/layout/vList3#2"/>
    <dgm:cxn modelId="{835111CB-D988-4D87-9885-D13C16C69697}" srcId="{751D4ECE-FD3B-43B6-84DB-900BE526DAC0}" destId="{440BFA96-567B-48DA-A627-CD7351217780}" srcOrd="10" destOrd="0" parTransId="{A952A556-849D-4A53-9108-D94740AA812F}" sibTransId="{893E53BE-A86D-4BDD-B2DF-BC0AC78DF64B}"/>
    <dgm:cxn modelId="{D2D9BF67-0AEF-43B3-8B1F-F1AAACE7C700}" type="presOf" srcId="{C47A5438-402A-445E-A703-26CB9D942D6D}" destId="{1B019B70-EAD7-4FA3-A9AD-C47E14BBAB3C}" srcOrd="0" destOrd="0" presId="urn:microsoft.com/office/officeart/2005/8/layout/vList3#2"/>
    <dgm:cxn modelId="{AB0F87E9-E434-4EB0-BCA6-63DCAC31750E}" type="presOf" srcId="{1AD93105-1E26-4D2C-9D6B-E224CB1CDEDE}" destId="{A8363193-5C33-40D4-A353-AABF4D98C7AA}" srcOrd="0" destOrd="0" presId="urn:microsoft.com/office/officeart/2005/8/layout/vList3#2"/>
    <dgm:cxn modelId="{9F6523FC-4C62-40E5-A5D6-F4596E82BDB2}" type="presOf" srcId="{71425F18-6873-4093-80B0-A9BA82C46884}" destId="{14F0D90C-7DEF-48ED-BBB5-9FE3C0ABD39F}" srcOrd="0" destOrd="0" presId="urn:microsoft.com/office/officeart/2005/8/layout/vList3#2"/>
    <dgm:cxn modelId="{F8B4A127-1B1F-47B8-9B1F-AF158CF9DC26}" type="presOf" srcId="{DB0B3594-583B-4DC3-87FD-1CCD7A67B330}" destId="{FFB2270F-B009-47A1-B58D-A9BBD9EEBE6A}" srcOrd="0" destOrd="0" presId="urn:microsoft.com/office/officeart/2005/8/layout/vList3#2"/>
    <dgm:cxn modelId="{F210B0D2-F853-4AD9-9943-3E63E8EE53DC}" srcId="{751D4ECE-FD3B-43B6-84DB-900BE526DAC0}" destId="{82D2AD5F-7973-4243-88CA-BEBB4ACEF5F4}" srcOrd="8" destOrd="0" parTransId="{EBFB5642-9111-4093-B273-AA11E9CA6B59}" sibTransId="{7D184CD3-BBBD-4609-B666-3C35625D7252}"/>
    <dgm:cxn modelId="{12FCB10F-D240-4696-8B07-2355E872AD4E}" type="presOf" srcId="{B0D46C89-B027-42D0-B241-7FF3F8641D2C}" destId="{F946C80E-BA67-48B5-9B19-3ADCD852CC9E}" srcOrd="0" destOrd="0" presId="urn:microsoft.com/office/officeart/2005/8/layout/vList3#2"/>
    <dgm:cxn modelId="{B93A2A2F-F7EE-4A98-808E-52FB05E8FF26}" srcId="{751D4ECE-FD3B-43B6-84DB-900BE526DAC0}" destId="{71425F18-6873-4093-80B0-A9BA82C46884}" srcOrd="9" destOrd="0" parTransId="{6D33E68F-09E9-4F82-B91C-163319AA9C84}" sibTransId="{261961C0-C63D-4CBB-BF66-5B9980C12DA2}"/>
    <dgm:cxn modelId="{4D0D6CB8-8C44-4C25-BEA9-BFF68B0503AD}" type="presOf" srcId="{462EDE1A-62BD-4447-AEB1-7F0C6F6CCC41}" destId="{BD37E841-7A0B-4280-9B68-55288DF29303}" srcOrd="0" destOrd="0" presId="urn:microsoft.com/office/officeart/2005/8/layout/vList3#2"/>
    <dgm:cxn modelId="{E96E0E35-0D37-4EDB-A285-9D4796B1BBB2}" type="presOf" srcId="{4AFD52DB-CEA7-428E-AED1-753FC9347A0C}" destId="{2E07D96C-8436-4705-B8CE-7248911F3AC3}" srcOrd="0" destOrd="0" presId="urn:microsoft.com/office/officeart/2005/8/layout/vList3#2"/>
    <dgm:cxn modelId="{BA5E2917-D014-4F0D-BF85-EDFA9B5A1D20}" srcId="{751D4ECE-FD3B-43B6-84DB-900BE526DAC0}" destId="{462EDE1A-62BD-4447-AEB1-7F0C6F6CCC41}" srcOrd="6" destOrd="0" parTransId="{1A2B198A-6D16-44AE-B66F-75EFD15A8D3A}" sibTransId="{EA90B7DB-459C-4425-96F0-6AF4C2F3E0D4}"/>
    <dgm:cxn modelId="{D35957E7-6124-44B0-988C-D0BDBF276479}" type="presOf" srcId="{89C1B666-5FB9-450C-9288-A37E3556FE9C}" destId="{6F89B578-7D83-4083-A332-D27FB33F6B2D}" srcOrd="0" destOrd="0" presId="urn:microsoft.com/office/officeart/2005/8/layout/vList3#2"/>
    <dgm:cxn modelId="{FA3A8E48-52BF-45B9-B009-93685032C0F2}" type="presOf" srcId="{15028785-194C-4BC3-AD9B-E09CBFBF5E66}" destId="{89150DE7-46BE-40A5-98D4-426EA4124AD1}" srcOrd="0" destOrd="0" presId="urn:microsoft.com/office/officeart/2005/8/layout/vList3#2"/>
    <dgm:cxn modelId="{6F7009EC-68EA-49D0-BDBA-4FC23C874D36}" srcId="{751D4ECE-FD3B-43B6-84DB-900BE526DAC0}" destId="{C47A5438-402A-445E-A703-26CB9D942D6D}" srcOrd="12" destOrd="0" parTransId="{5E08E16B-62FE-48E8-A007-C0A6116BE41E}" sibTransId="{DD666C63-6339-4199-8E50-0500C884EACE}"/>
    <dgm:cxn modelId="{2D60C57F-8487-400C-B89F-6561A72035C5}" srcId="{751D4ECE-FD3B-43B6-84DB-900BE526DAC0}" destId="{89C1B666-5FB9-450C-9288-A37E3556FE9C}" srcOrd="4" destOrd="0" parTransId="{093C7E2C-D0D2-4CB3-AAF4-B4DEDF061F7A}" sibTransId="{1C02618B-DA93-4DF8-99F6-503144879AC2}"/>
    <dgm:cxn modelId="{7AE240EE-3A0B-4F6F-B5E7-EA697B637CC1}" type="presOf" srcId="{CB82A6C8-57C2-470E-9C62-D0A3E0E2D8FC}" destId="{08C8299D-CFE2-4F44-9BA2-DC7222FF9B34}" srcOrd="0" destOrd="0" presId="urn:microsoft.com/office/officeart/2005/8/layout/vList3#2"/>
    <dgm:cxn modelId="{BD6FCA9D-AB13-4556-BAE6-DD694724CA6B}" srcId="{751D4ECE-FD3B-43B6-84DB-900BE526DAC0}" destId="{15028785-194C-4BC3-AD9B-E09CBFBF5E66}" srcOrd="14" destOrd="0" parTransId="{1F8241F0-C49D-4C7F-95C8-6B7EC70E5382}" sibTransId="{E7D730F3-4DBA-4DB0-92F8-C15D5B75AC9D}"/>
    <dgm:cxn modelId="{D9CD31BF-35B1-4239-99A2-85CBBEA3DD65}" srcId="{751D4ECE-FD3B-43B6-84DB-900BE526DAC0}" destId="{9E6565BB-87BC-45B7-B7A8-CF2F40159DCB}" srcOrd="7" destOrd="0" parTransId="{FFBD3E9D-4AC6-48B7-BEF9-3921D0996BBE}" sibTransId="{57B98EFF-7DA9-4A11-8AA5-AB35C434540E}"/>
    <dgm:cxn modelId="{9B8FA26F-CFB3-472B-9A82-83E6CDE19181}" srcId="{751D4ECE-FD3B-43B6-84DB-900BE526DAC0}" destId="{EC3ACE32-F1A7-407E-A29B-204285834962}" srcOrd="13" destOrd="0" parTransId="{D9FB34A4-2DD2-49FA-911F-5F125942FCF5}" sibTransId="{6C509B80-39D0-40A1-95E8-A606DDAF1145}"/>
    <dgm:cxn modelId="{86E36F33-6A76-4223-AB2D-1833A233AF40}" srcId="{751D4ECE-FD3B-43B6-84DB-900BE526DAC0}" destId="{41A4B41B-AE18-4688-ACA9-7841CD1D2DDF}" srcOrd="17" destOrd="0" parTransId="{746CDC7D-474B-4500-BCC4-2434D0BE8EE0}" sibTransId="{E5E97F23-7E61-4DF3-8195-8255CF119AD8}"/>
    <dgm:cxn modelId="{2FC6F09B-53CC-44F8-B3CA-0643069311D2}" type="presOf" srcId="{EC3ACE32-F1A7-407E-A29B-204285834962}" destId="{A716B073-E92C-41FF-96EF-FE96059AC61F}" srcOrd="0" destOrd="0" presId="urn:microsoft.com/office/officeart/2005/8/layout/vList3#2"/>
    <dgm:cxn modelId="{641CDE11-BF80-4F3F-A003-369B59ADBB4B}" srcId="{751D4ECE-FD3B-43B6-84DB-900BE526DAC0}" destId="{4AFD52DB-CEA7-428E-AED1-753FC9347A0C}" srcOrd="16" destOrd="0" parTransId="{5D7AF8BC-6845-4CFB-A5ED-0D12B26D2681}" sibTransId="{15550E81-F841-4272-80E0-87A8C452A3D9}"/>
    <dgm:cxn modelId="{6F092BEB-2821-42B9-A1E5-0B27D3DA6179}" type="presOf" srcId="{82D2AD5F-7973-4243-88CA-BEBB4ACEF5F4}" destId="{44165260-7FD1-4D5B-BA7D-1A701AE5FD7C}" srcOrd="0" destOrd="0" presId="urn:microsoft.com/office/officeart/2005/8/layout/vList3#2"/>
    <dgm:cxn modelId="{E42304F6-A22B-4CA7-84F0-73D8D8AB2631}" type="presOf" srcId="{E1C052B0-8E0F-4176-BB79-7070326E6187}" destId="{7DD3319F-1CBA-4479-8826-F1BA629CA170}" srcOrd="0" destOrd="0" presId="urn:microsoft.com/office/officeart/2005/8/layout/vList3#2"/>
    <dgm:cxn modelId="{0247C362-CCF2-4070-AC32-B9A442368733}" srcId="{751D4ECE-FD3B-43B6-84DB-900BE526DAC0}" destId="{E2D36122-C67A-4140-9D79-9A7A6AD0BEAA}" srcOrd="2" destOrd="0" parTransId="{0B5E53BC-2F72-4275-B7FB-8E5A2815D2C5}" sibTransId="{62D5C812-1E4F-4321-935C-1C198E9B6652}"/>
    <dgm:cxn modelId="{938747D2-BD70-4E59-BDB5-6097125DA5E3}" type="presOf" srcId="{E2D36122-C67A-4140-9D79-9A7A6AD0BEAA}" destId="{0F7FD6ED-0B01-4752-940D-9F8F2961C87E}" srcOrd="0" destOrd="0" presId="urn:microsoft.com/office/officeart/2005/8/layout/vList3#2"/>
    <dgm:cxn modelId="{AE1AE79C-1222-4C17-AB9F-78398F13A45D}" type="presOf" srcId="{41A4B41B-AE18-4688-ACA9-7841CD1D2DDF}" destId="{9050FD6B-BDB2-4DF5-8F9A-7A991BD19BBA}" srcOrd="0" destOrd="0" presId="urn:microsoft.com/office/officeart/2005/8/layout/vList3#2"/>
    <dgm:cxn modelId="{A0530DDF-7FFD-4252-A829-8501AFE6DD31}" type="presParOf" srcId="{CA419403-A248-48BE-8F26-D2E04B1A23BF}" destId="{F9DF4537-377E-45CB-86BA-F8BFBA943A0B}" srcOrd="0" destOrd="0" presId="urn:microsoft.com/office/officeart/2005/8/layout/vList3#2"/>
    <dgm:cxn modelId="{91F01419-3B31-4B3F-94F4-EC81439F04B6}" type="presParOf" srcId="{F9DF4537-377E-45CB-86BA-F8BFBA943A0B}" destId="{55547404-2A66-4453-A8F8-2857C39B2AF7}" srcOrd="0" destOrd="0" presId="urn:microsoft.com/office/officeart/2005/8/layout/vList3#2"/>
    <dgm:cxn modelId="{17DB065B-1C5F-4BBF-886F-61AF3ED37D7A}" type="presParOf" srcId="{F9DF4537-377E-45CB-86BA-F8BFBA943A0B}" destId="{B4749281-6B55-4009-99AE-6A7B9DAFAA94}" srcOrd="1" destOrd="0" presId="urn:microsoft.com/office/officeart/2005/8/layout/vList3#2"/>
    <dgm:cxn modelId="{B50A6FDD-A0F7-4B63-A45C-FD63CFA88D02}" type="presParOf" srcId="{CA419403-A248-48BE-8F26-D2E04B1A23BF}" destId="{86E3FE4C-A0AF-4F89-ABAA-6DC6CD83CE7B}" srcOrd="1" destOrd="0" presId="urn:microsoft.com/office/officeart/2005/8/layout/vList3#2"/>
    <dgm:cxn modelId="{5FC7750F-F6E1-44F8-BF36-961489E283B6}" type="presParOf" srcId="{CA419403-A248-48BE-8F26-D2E04B1A23BF}" destId="{BB4BB9FB-BEF9-43F2-805F-BAF15740828B}" srcOrd="2" destOrd="0" presId="urn:microsoft.com/office/officeart/2005/8/layout/vList3#2"/>
    <dgm:cxn modelId="{1B36994A-DF89-4F4E-BE04-8F2E075DCADE}" type="presParOf" srcId="{BB4BB9FB-BEF9-43F2-805F-BAF15740828B}" destId="{51C07976-8EF2-49BC-803D-97BAA1F242E5}" srcOrd="0" destOrd="0" presId="urn:microsoft.com/office/officeart/2005/8/layout/vList3#2"/>
    <dgm:cxn modelId="{678415BB-A328-408F-9FE0-79568B4D02B1}" type="presParOf" srcId="{BB4BB9FB-BEF9-43F2-805F-BAF15740828B}" destId="{F946C80E-BA67-48B5-9B19-3ADCD852CC9E}" srcOrd="1" destOrd="0" presId="urn:microsoft.com/office/officeart/2005/8/layout/vList3#2"/>
    <dgm:cxn modelId="{8CDE39E3-8B82-4240-9FD7-F6333E37ACA3}" type="presParOf" srcId="{CA419403-A248-48BE-8F26-D2E04B1A23BF}" destId="{7D7E29B0-2EA7-4A10-9825-322CE3358118}" srcOrd="3" destOrd="0" presId="urn:microsoft.com/office/officeart/2005/8/layout/vList3#2"/>
    <dgm:cxn modelId="{CA7B922F-B96B-43E9-855B-C6EB17C5EC43}" type="presParOf" srcId="{CA419403-A248-48BE-8F26-D2E04B1A23BF}" destId="{504D257A-8D64-4486-8EB8-0A29AD746C90}" srcOrd="4" destOrd="0" presId="urn:microsoft.com/office/officeart/2005/8/layout/vList3#2"/>
    <dgm:cxn modelId="{290F6858-30DB-4731-B42C-A8E6E109AF12}" type="presParOf" srcId="{504D257A-8D64-4486-8EB8-0A29AD746C90}" destId="{2E9FC115-C8E3-4AA5-BC5A-0313E91A7A2F}" srcOrd="0" destOrd="0" presId="urn:microsoft.com/office/officeart/2005/8/layout/vList3#2"/>
    <dgm:cxn modelId="{1E4E1479-C3B2-46C6-BDFD-E20A068DC2FB}" type="presParOf" srcId="{504D257A-8D64-4486-8EB8-0A29AD746C90}" destId="{0F7FD6ED-0B01-4752-940D-9F8F2961C87E}" srcOrd="1" destOrd="0" presId="urn:microsoft.com/office/officeart/2005/8/layout/vList3#2"/>
    <dgm:cxn modelId="{9A940CBB-53C1-4C8F-B3DA-7C4AB4615837}" type="presParOf" srcId="{CA419403-A248-48BE-8F26-D2E04B1A23BF}" destId="{5F3C3CD7-78BD-4992-8D13-C23480DFBD23}" srcOrd="5" destOrd="0" presId="urn:microsoft.com/office/officeart/2005/8/layout/vList3#2"/>
    <dgm:cxn modelId="{74135AF3-19E8-4D50-80D5-A7A5AEE6FB24}" type="presParOf" srcId="{CA419403-A248-48BE-8F26-D2E04B1A23BF}" destId="{5AAC2BB4-C8AE-4D6D-9E61-05A661ED2670}" srcOrd="6" destOrd="0" presId="urn:microsoft.com/office/officeart/2005/8/layout/vList3#2"/>
    <dgm:cxn modelId="{0E914C1A-307B-40B1-A867-3465A67A34BD}" type="presParOf" srcId="{5AAC2BB4-C8AE-4D6D-9E61-05A661ED2670}" destId="{CEAC8AF4-80C3-4B41-9A78-942922C2EF88}" srcOrd="0" destOrd="0" presId="urn:microsoft.com/office/officeart/2005/8/layout/vList3#2"/>
    <dgm:cxn modelId="{D382BDCF-7E5E-40EC-9DB5-A2058C49E072}" type="presParOf" srcId="{5AAC2BB4-C8AE-4D6D-9E61-05A661ED2670}" destId="{A8363193-5C33-40D4-A353-AABF4D98C7AA}" srcOrd="1" destOrd="0" presId="urn:microsoft.com/office/officeart/2005/8/layout/vList3#2"/>
    <dgm:cxn modelId="{DFF24547-5D72-46D2-AD8A-1661B8361316}" type="presParOf" srcId="{CA419403-A248-48BE-8F26-D2E04B1A23BF}" destId="{62A14064-191C-4AE8-A765-B71B0A5A9A81}" srcOrd="7" destOrd="0" presId="urn:microsoft.com/office/officeart/2005/8/layout/vList3#2"/>
    <dgm:cxn modelId="{D33C550E-A0A0-43C1-B931-256CCA7118CF}" type="presParOf" srcId="{CA419403-A248-48BE-8F26-D2E04B1A23BF}" destId="{1A2AF7B5-0A23-4A4F-976C-5E8AD58ADC58}" srcOrd="8" destOrd="0" presId="urn:microsoft.com/office/officeart/2005/8/layout/vList3#2"/>
    <dgm:cxn modelId="{795D010B-06C8-4419-9D67-9AA1B70942C9}" type="presParOf" srcId="{1A2AF7B5-0A23-4A4F-976C-5E8AD58ADC58}" destId="{E966EE33-BCE9-4F69-9015-13EDD20CE251}" srcOrd="0" destOrd="0" presId="urn:microsoft.com/office/officeart/2005/8/layout/vList3#2"/>
    <dgm:cxn modelId="{5C6F1129-4767-4174-A8DA-1933CB26B356}" type="presParOf" srcId="{1A2AF7B5-0A23-4A4F-976C-5E8AD58ADC58}" destId="{6F89B578-7D83-4083-A332-D27FB33F6B2D}" srcOrd="1" destOrd="0" presId="urn:microsoft.com/office/officeart/2005/8/layout/vList3#2"/>
    <dgm:cxn modelId="{0AE014A0-474F-41ED-B81A-EF0F7D678E5A}" type="presParOf" srcId="{CA419403-A248-48BE-8F26-D2E04B1A23BF}" destId="{9FBD95F5-A15D-4CEA-9E58-C53A293866A7}" srcOrd="9" destOrd="0" presId="urn:microsoft.com/office/officeart/2005/8/layout/vList3#2"/>
    <dgm:cxn modelId="{A5100DF5-E784-4F90-B88B-B738C4DC897A}" type="presParOf" srcId="{CA419403-A248-48BE-8F26-D2E04B1A23BF}" destId="{FCE7B7BE-26DA-4180-BF19-B505486D6A2B}" srcOrd="10" destOrd="0" presId="urn:microsoft.com/office/officeart/2005/8/layout/vList3#2"/>
    <dgm:cxn modelId="{43A193DC-1B60-4354-BA3D-D0078CB80E91}" type="presParOf" srcId="{FCE7B7BE-26DA-4180-BF19-B505486D6A2B}" destId="{B1B718D2-E0D0-49AB-A226-6D159471CA39}" srcOrd="0" destOrd="0" presId="urn:microsoft.com/office/officeart/2005/8/layout/vList3#2"/>
    <dgm:cxn modelId="{881CA263-DCA7-47FF-8409-3572B13E8D0C}" type="presParOf" srcId="{FCE7B7BE-26DA-4180-BF19-B505486D6A2B}" destId="{08C8299D-CFE2-4F44-9BA2-DC7222FF9B34}" srcOrd="1" destOrd="0" presId="urn:microsoft.com/office/officeart/2005/8/layout/vList3#2"/>
    <dgm:cxn modelId="{F7E7BC9B-16F3-487C-993D-BE3F43106B8B}" type="presParOf" srcId="{CA419403-A248-48BE-8F26-D2E04B1A23BF}" destId="{94BD2901-A8B3-4755-AEC8-E873B5F61134}" srcOrd="11" destOrd="0" presId="urn:microsoft.com/office/officeart/2005/8/layout/vList3#2"/>
    <dgm:cxn modelId="{8E811DDB-893F-49A6-830F-3C1DC8CAEDB7}" type="presParOf" srcId="{CA419403-A248-48BE-8F26-D2E04B1A23BF}" destId="{A8DD0501-A0C2-489A-91F5-589C48862E51}" srcOrd="12" destOrd="0" presId="urn:microsoft.com/office/officeart/2005/8/layout/vList3#2"/>
    <dgm:cxn modelId="{B0CAFC19-2A01-4FCB-9404-F55DE0DC0A05}" type="presParOf" srcId="{A8DD0501-A0C2-489A-91F5-589C48862E51}" destId="{68C81302-29F9-4669-97AE-08AB0E5E3036}" srcOrd="0" destOrd="0" presId="urn:microsoft.com/office/officeart/2005/8/layout/vList3#2"/>
    <dgm:cxn modelId="{96FBC59D-51EF-43E6-8AAA-5F73A3A0AD66}" type="presParOf" srcId="{A8DD0501-A0C2-489A-91F5-589C48862E51}" destId="{BD37E841-7A0B-4280-9B68-55288DF29303}" srcOrd="1" destOrd="0" presId="urn:microsoft.com/office/officeart/2005/8/layout/vList3#2"/>
    <dgm:cxn modelId="{9B7FABD3-A863-473A-88E6-3FB6354593C1}" type="presParOf" srcId="{CA419403-A248-48BE-8F26-D2E04B1A23BF}" destId="{61A98741-0684-4866-934F-2BE0F06458CE}" srcOrd="13" destOrd="0" presId="urn:microsoft.com/office/officeart/2005/8/layout/vList3#2"/>
    <dgm:cxn modelId="{08C5FF56-B9EC-4935-B302-7E0CDD930AB7}" type="presParOf" srcId="{CA419403-A248-48BE-8F26-D2E04B1A23BF}" destId="{2B51DDAD-D867-4FCB-82AF-ECA988956ACC}" srcOrd="14" destOrd="0" presId="urn:microsoft.com/office/officeart/2005/8/layout/vList3#2"/>
    <dgm:cxn modelId="{FA8335C9-3E83-45BF-9823-7635C2428030}" type="presParOf" srcId="{2B51DDAD-D867-4FCB-82AF-ECA988956ACC}" destId="{72F5E85F-57CD-408D-AA8D-F410F28DD36E}" srcOrd="0" destOrd="0" presId="urn:microsoft.com/office/officeart/2005/8/layout/vList3#2"/>
    <dgm:cxn modelId="{514AD39A-30CE-4733-95FE-D2277FC30CC1}" type="presParOf" srcId="{2B51DDAD-D867-4FCB-82AF-ECA988956ACC}" destId="{39535241-8298-4266-A1D0-E2420E751806}" srcOrd="1" destOrd="0" presId="urn:microsoft.com/office/officeart/2005/8/layout/vList3#2"/>
    <dgm:cxn modelId="{0AE8EA52-0E70-4FAD-93BA-A71622DA7620}" type="presParOf" srcId="{CA419403-A248-48BE-8F26-D2E04B1A23BF}" destId="{D54C55D9-1D6D-4C9F-93A9-5B0763D7F783}" srcOrd="15" destOrd="0" presId="urn:microsoft.com/office/officeart/2005/8/layout/vList3#2"/>
    <dgm:cxn modelId="{061A38A1-C458-4C72-8637-741BC77DFF25}" type="presParOf" srcId="{CA419403-A248-48BE-8F26-D2E04B1A23BF}" destId="{0DCD1EE2-13CB-4F54-AEF9-8F3BB1C2D234}" srcOrd="16" destOrd="0" presId="urn:microsoft.com/office/officeart/2005/8/layout/vList3#2"/>
    <dgm:cxn modelId="{47B8CDD3-6C0F-4E3D-A31E-B8A5AABDA395}" type="presParOf" srcId="{0DCD1EE2-13CB-4F54-AEF9-8F3BB1C2D234}" destId="{6AA8C841-7B57-4E34-91FE-4A2B2156F740}" srcOrd="0" destOrd="0" presId="urn:microsoft.com/office/officeart/2005/8/layout/vList3#2"/>
    <dgm:cxn modelId="{603C40F8-224A-494B-9E0A-29623805482E}" type="presParOf" srcId="{0DCD1EE2-13CB-4F54-AEF9-8F3BB1C2D234}" destId="{44165260-7FD1-4D5B-BA7D-1A701AE5FD7C}" srcOrd="1" destOrd="0" presId="urn:microsoft.com/office/officeart/2005/8/layout/vList3#2"/>
    <dgm:cxn modelId="{51880C78-7DB2-4E9C-8FD4-9F3F2D389FE0}" type="presParOf" srcId="{CA419403-A248-48BE-8F26-D2E04B1A23BF}" destId="{9BF7E1A3-8B83-4BAC-83F3-B5B0A6D78D1D}" srcOrd="17" destOrd="0" presId="urn:microsoft.com/office/officeart/2005/8/layout/vList3#2"/>
    <dgm:cxn modelId="{7D858B1C-4FEB-4DA9-A7CE-8CCB15A15B01}" type="presParOf" srcId="{CA419403-A248-48BE-8F26-D2E04B1A23BF}" destId="{02993299-C5C1-4361-B786-C2CA396FBCDC}" srcOrd="18" destOrd="0" presId="urn:microsoft.com/office/officeart/2005/8/layout/vList3#2"/>
    <dgm:cxn modelId="{C3CD49A2-5565-4B7A-8F3E-C42BEFDBC372}" type="presParOf" srcId="{02993299-C5C1-4361-B786-C2CA396FBCDC}" destId="{21BD5E56-EE9C-4023-8AFE-BD57160FDD60}" srcOrd="0" destOrd="0" presId="urn:microsoft.com/office/officeart/2005/8/layout/vList3#2"/>
    <dgm:cxn modelId="{2D876AAE-43FB-4330-97A2-0F4BEE74D401}" type="presParOf" srcId="{02993299-C5C1-4361-B786-C2CA396FBCDC}" destId="{14F0D90C-7DEF-48ED-BBB5-9FE3C0ABD39F}" srcOrd="1" destOrd="0" presId="urn:microsoft.com/office/officeart/2005/8/layout/vList3#2"/>
    <dgm:cxn modelId="{045279A4-E80D-422E-88D4-B6B2FFD9D145}" type="presParOf" srcId="{CA419403-A248-48BE-8F26-D2E04B1A23BF}" destId="{D25A743A-9FEB-450A-AFDD-157F97D13979}" srcOrd="19" destOrd="0" presId="urn:microsoft.com/office/officeart/2005/8/layout/vList3#2"/>
    <dgm:cxn modelId="{D4BB47C5-D810-4427-A25D-B1D45D2C68C9}" type="presParOf" srcId="{CA419403-A248-48BE-8F26-D2E04B1A23BF}" destId="{64C48A9C-BAEB-44F1-A5E7-1D1A57BA2492}" srcOrd="20" destOrd="0" presId="urn:microsoft.com/office/officeart/2005/8/layout/vList3#2"/>
    <dgm:cxn modelId="{4DF8305C-07D9-4ACE-A92D-F7E328AC581E}" type="presParOf" srcId="{64C48A9C-BAEB-44F1-A5E7-1D1A57BA2492}" destId="{555F4132-3621-459E-9A93-59419A7D64CB}" srcOrd="0" destOrd="0" presId="urn:microsoft.com/office/officeart/2005/8/layout/vList3#2"/>
    <dgm:cxn modelId="{3A083F39-A8A8-4FCC-AD7E-2B1921A96603}" type="presParOf" srcId="{64C48A9C-BAEB-44F1-A5E7-1D1A57BA2492}" destId="{A7AAE87A-722C-4FB5-908D-513489A4C502}" srcOrd="1" destOrd="0" presId="urn:microsoft.com/office/officeart/2005/8/layout/vList3#2"/>
    <dgm:cxn modelId="{A6665997-80A2-4B0D-B84B-6C9981786931}" type="presParOf" srcId="{CA419403-A248-48BE-8F26-D2E04B1A23BF}" destId="{19ECEB1A-3A0C-4D66-99A4-71940030CE15}" srcOrd="21" destOrd="0" presId="urn:microsoft.com/office/officeart/2005/8/layout/vList3#2"/>
    <dgm:cxn modelId="{778144C1-8521-4A09-A909-9CD838AE163A}" type="presParOf" srcId="{CA419403-A248-48BE-8F26-D2E04B1A23BF}" destId="{9C91B963-D5DB-40A3-8D1D-5435701C8C19}" srcOrd="22" destOrd="0" presId="urn:microsoft.com/office/officeart/2005/8/layout/vList3#2"/>
    <dgm:cxn modelId="{9870A62D-A975-4C24-BDA0-43E3237164E7}" type="presParOf" srcId="{9C91B963-D5DB-40A3-8D1D-5435701C8C19}" destId="{E9C62666-148C-4FF4-9664-3436BB331DE7}" srcOrd="0" destOrd="0" presId="urn:microsoft.com/office/officeart/2005/8/layout/vList3#2"/>
    <dgm:cxn modelId="{E99ECBB6-4F53-4150-8E7F-1B1851DCBC07}" type="presParOf" srcId="{9C91B963-D5DB-40A3-8D1D-5435701C8C19}" destId="{7DD3319F-1CBA-4479-8826-F1BA629CA170}" srcOrd="1" destOrd="0" presId="urn:microsoft.com/office/officeart/2005/8/layout/vList3#2"/>
    <dgm:cxn modelId="{A852E610-F6B3-4F9D-A38C-9C6F779078DF}" type="presParOf" srcId="{CA419403-A248-48BE-8F26-D2E04B1A23BF}" destId="{1600E2CC-2C74-401A-B401-8B189C480294}" srcOrd="23" destOrd="0" presId="urn:microsoft.com/office/officeart/2005/8/layout/vList3#2"/>
    <dgm:cxn modelId="{C3C09D2F-3361-483F-A08D-CB454BCD6045}" type="presParOf" srcId="{CA419403-A248-48BE-8F26-D2E04B1A23BF}" destId="{6AF65348-97C8-464E-87FF-459A1E55F631}" srcOrd="24" destOrd="0" presId="urn:microsoft.com/office/officeart/2005/8/layout/vList3#2"/>
    <dgm:cxn modelId="{B3ADDB3E-7B82-49D3-A788-5736A3D6F13E}" type="presParOf" srcId="{6AF65348-97C8-464E-87FF-459A1E55F631}" destId="{7E18422C-4419-471F-9AFD-FD76CB50D04D}" srcOrd="0" destOrd="0" presId="urn:microsoft.com/office/officeart/2005/8/layout/vList3#2"/>
    <dgm:cxn modelId="{7E4193A8-B38E-4DF2-82A0-6B3A510065CA}" type="presParOf" srcId="{6AF65348-97C8-464E-87FF-459A1E55F631}" destId="{1B019B70-EAD7-4FA3-A9AD-C47E14BBAB3C}" srcOrd="1" destOrd="0" presId="urn:microsoft.com/office/officeart/2005/8/layout/vList3#2"/>
    <dgm:cxn modelId="{FA230215-2360-4B79-B1DB-BD443A4F24AD}" type="presParOf" srcId="{CA419403-A248-48BE-8F26-D2E04B1A23BF}" destId="{E5DE59B2-D055-433F-A3B8-B1D9F0452368}" srcOrd="25" destOrd="0" presId="urn:microsoft.com/office/officeart/2005/8/layout/vList3#2"/>
    <dgm:cxn modelId="{0C615BDF-EDB4-46C8-81DC-453A6725BF14}" type="presParOf" srcId="{CA419403-A248-48BE-8F26-D2E04B1A23BF}" destId="{DB91886C-AA6E-435A-994E-2CEDB5153B7D}" srcOrd="26" destOrd="0" presId="urn:microsoft.com/office/officeart/2005/8/layout/vList3#2"/>
    <dgm:cxn modelId="{14D17DE5-7BD8-42D0-BFA8-D739349CCCC4}" type="presParOf" srcId="{DB91886C-AA6E-435A-994E-2CEDB5153B7D}" destId="{5C53310F-302D-4994-BA00-9876CDF29F9F}" srcOrd="0" destOrd="0" presId="urn:microsoft.com/office/officeart/2005/8/layout/vList3#2"/>
    <dgm:cxn modelId="{F9662BDF-9151-4AB9-8021-5BBE1A20FB18}" type="presParOf" srcId="{DB91886C-AA6E-435A-994E-2CEDB5153B7D}" destId="{A716B073-E92C-41FF-96EF-FE96059AC61F}" srcOrd="1" destOrd="0" presId="urn:microsoft.com/office/officeart/2005/8/layout/vList3#2"/>
    <dgm:cxn modelId="{D58D447C-8601-469C-9BC7-F3A026592F4F}" type="presParOf" srcId="{CA419403-A248-48BE-8F26-D2E04B1A23BF}" destId="{F9C328A1-3459-4EC4-B42B-93D7FD912841}" srcOrd="27" destOrd="0" presId="urn:microsoft.com/office/officeart/2005/8/layout/vList3#2"/>
    <dgm:cxn modelId="{1D3710B5-9FAF-40B8-B329-1554322DCDE3}" type="presParOf" srcId="{CA419403-A248-48BE-8F26-D2E04B1A23BF}" destId="{7EFFC193-3521-4CA1-919C-F19ECFC679F6}" srcOrd="28" destOrd="0" presId="urn:microsoft.com/office/officeart/2005/8/layout/vList3#2"/>
    <dgm:cxn modelId="{AA8A262E-22D2-4B07-948E-D13D36D97384}" type="presParOf" srcId="{7EFFC193-3521-4CA1-919C-F19ECFC679F6}" destId="{A1318D8B-1B4B-4C5B-9CB8-98D14F3EC313}" srcOrd="0" destOrd="0" presId="urn:microsoft.com/office/officeart/2005/8/layout/vList3#2"/>
    <dgm:cxn modelId="{C933E1FD-7767-4489-9F40-5616FC63B600}" type="presParOf" srcId="{7EFFC193-3521-4CA1-919C-F19ECFC679F6}" destId="{89150DE7-46BE-40A5-98D4-426EA4124AD1}" srcOrd="1" destOrd="0" presId="urn:microsoft.com/office/officeart/2005/8/layout/vList3#2"/>
    <dgm:cxn modelId="{0FFD4AA8-1655-48A6-BB74-43348E04BF59}" type="presParOf" srcId="{CA419403-A248-48BE-8F26-D2E04B1A23BF}" destId="{2426F5E8-1F70-4962-9D2B-F74E0EC8284F}" srcOrd="29" destOrd="0" presId="urn:microsoft.com/office/officeart/2005/8/layout/vList3#2"/>
    <dgm:cxn modelId="{F6253E5E-4476-4786-BF90-23B56C9943E9}" type="presParOf" srcId="{CA419403-A248-48BE-8F26-D2E04B1A23BF}" destId="{20078991-A76A-4AE7-AAD0-0EC4E6EC70FC}" srcOrd="30" destOrd="0" presId="urn:microsoft.com/office/officeart/2005/8/layout/vList3#2"/>
    <dgm:cxn modelId="{7E54A415-21C7-4923-B520-C6C9CC9C8385}" type="presParOf" srcId="{20078991-A76A-4AE7-AAD0-0EC4E6EC70FC}" destId="{C08DDF40-9C37-417E-9FF0-FF079EEA3154}" srcOrd="0" destOrd="0" presId="urn:microsoft.com/office/officeart/2005/8/layout/vList3#2"/>
    <dgm:cxn modelId="{CDBF7ECD-5B01-42BF-8586-347F21912EE4}" type="presParOf" srcId="{20078991-A76A-4AE7-AAD0-0EC4E6EC70FC}" destId="{FFB2270F-B009-47A1-B58D-A9BBD9EEBE6A}" srcOrd="1" destOrd="0" presId="urn:microsoft.com/office/officeart/2005/8/layout/vList3#2"/>
    <dgm:cxn modelId="{0484CF64-03F3-4119-B9D4-8BCC679D1B72}" type="presParOf" srcId="{CA419403-A248-48BE-8F26-D2E04B1A23BF}" destId="{45080F4A-B6B9-47F4-A483-5BEDDD3F1801}" srcOrd="31" destOrd="0" presId="urn:microsoft.com/office/officeart/2005/8/layout/vList3#2"/>
    <dgm:cxn modelId="{CF3C9638-B5A8-432D-B1CE-3125B4077F29}" type="presParOf" srcId="{CA419403-A248-48BE-8F26-D2E04B1A23BF}" destId="{2AC552B1-5A56-4E5A-B46B-325952CCF943}" srcOrd="32" destOrd="0" presId="urn:microsoft.com/office/officeart/2005/8/layout/vList3#2"/>
    <dgm:cxn modelId="{CEE4EC3D-7100-4A79-A647-B8FF4B84DAB6}" type="presParOf" srcId="{2AC552B1-5A56-4E5A-B46B-325952CCF943}" destId="{726E82EE-24FE-41A9-80AD-7C2C61FBEDF3}" srcOrd="0" destOrd="0" presId="urn:microsoft.com/office/officeart/2005/8/layout/vList3#2"/>
    <dgm:cxn modelId="{9AC2878C-AD40-44FB-A0EF-91596196F671}" type="presParOf" srcId="{2AC552B1-5A56-4E5A-B46B-325952CCF943}" destId="{2E07D96C-8436-4705-B8CE-7248911F3AC3}" srcOrd="1" destOrd="0" presId="urn:microsoft.com/office/officeart/2005/8/layout/vList3#2"/>
    <dgm:cxn modelId="{1C2BA51C-6E9E-4D15-BD2F-49FD52246C30}" type="presParOf" srcId="{CA419403-A248-48BE-8F26-D2E04B1A23BF}" destId="{51093D77-6EEF-4EF7-9148-334F81B1BCA3}" srcOrd="33" destOrd="0" presId="urn:microsoft.com/office/officeart/2005/8/layout/vList3#2"/>
    <dgm:cxn modelId="{C2736810-2CE4-4F6A-A5C7-C5A8F596C84A}" type="presParOf" srcId="{CA419403-A248-48BE-8F26-D2E04B1A23BF}" destId="{699988F0-3CFE-417F-8681-98EAA14B8DC2}" srcOrd="34" destOrd="0" presId="urn:microsoft.com/office/officeart/2005/8/layout/vList3#2"/>
    <dgm:cxn modelId="{14961DEA-DA5E-4A4F-AD31-D0AB729FABFF}" type="presParOf" srcId="{699988F0-3CFE-417F-8681-98EAA14B8DC2}" destId="{1FC2059C-ED87-44C5-A554-E20309257A4B}" srcOrd="0" destOrd="0" presId="urn:microsoft.com/office/officeart/2005/8/layout/vList3#2"/>
    <dgm:cxn modelId="{0FD12A9D-2626-4D40-883A-CE49744E835B}" type="presParOf" srcId="{699988F0-3CFE-417F-8681-98EAA14B8DC2}" destId="{9050FD6B-BDB2-4DF5-8F9A-7A991BD19BB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47E1A5-99AA-49AF-890F-8214655E6BEA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BB5EC5B-AE12-4B74-B4A2-59C55E83ABA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Количество работников, награжденных отраслевыми наградами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79A3E41-EB3D-4CEC-A6AF-57AB86132CEF}" type="parTrans" cxnId="{F0E12E1D-AADC-458B-B56C-D9F9CABCC2A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1100728-8AC9-45DB-9089-CDCF840B2612}" type="sibTrans" cxnId="{F0E12E1D-AADC-458B-B56C-D9F9CABCC2A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2CC47A4-0D68-41CC-819E-0D5D132B33E4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Количество работников, награжденных грамотами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CD51606-B8CE-4803-9EFD-F562609B9DDD}" type="parTrans" cxnId="{F356D628-4444-4B79-8140-92583A7B956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E36631D-6D34-46E0-BA8F-508E51A87224}" type="sibTrans" cxnId="{F356D628-4444-4B79-8140-92583A7B956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CE8CA4F-529F-434E-8841-F407BD7C9DA6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МО СК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E097668-AC5E-4E7C-A9A9-62C174D4D948}" type="parTrans" cxnId="{866516E6-00EB-4E15-A2E4-5AB26AB1C44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C844DD7-6016-45CB-9E2A-94DF5528A64B}" type="sibTrans" cxnId="{866516E6-00EB-4E15-A2E4-5AB26AB1C44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C5A9339-E56B-42AA-ADD8-F21786F17B7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Почетный работник общего образования, отличник просвещения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C826643-C185-4FDA-9829-A0FC7761A4D1}" type="parTrans" cxnId="{DEBEC14F-8D9A-460B-AEDA-BE2A8B11C4A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905E128-7E7E-4C8A-A46A-5870FABB3D73}" type="sibTrans" cxnId="{DEBEC14F-8D9A-460B-AEDA-BE2A8B11C4A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7E6F4ED-0E47-4017-AAFA-D669F17D3C9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Почетная грамота МО РФ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24E6190-B462-4773-9B89-0596DC4C8998}" type="parTrans" cxnId="{DF83CB6C-14D6-44AC-A6A5-EE147C1E871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B15DB29-C387-43E0-9F4A-00F6D78FD8C8}" type="sibTrans" cxnId="{DF83CB6C-14D6-44AC-A6A5-EE147C1E871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6E76EF6-B59D-4101-BF2D-F4EB336B681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58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8D50277-E058-4C43-8014-DA052A383FCB}" type="parTrans" cxnId="{3F18914B-F2A1-4358-90B9-89CC10D89BA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3794B4D-25F7-44E7-8D20-47423E66D520}" type="sibTrans" cxnId="{3F18914B-F2A1-4358-90B9-89CC10D89BA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4A31934-84E0-4147-8B5A-53B6CDF9518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38D7662-1929-408B-9D6A-005108D92F61}" type="parTrans" cxnId="{27314F2B-6018-416A-89C0-AF8E62669AC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FC0687F-2AB4-412C-AA3E-B59F0D00B818}" type="sibTrans" cxnId="{27314F2B-6018-416A-89C0-AF8E62669AC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8D0E902-FBEA-42FF-AB5D-3627AB10CCBE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Главы города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F08AB85-1C91-46C0-9140-63A277DA742A}" type="parTrans" cxnId="{4E6B1BE2-D1F5-458C-A44D-2290429D91B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23AF7B2-4E6B-4758-A3AF-2CE02E98CC7A}" type="sibTrans" cxnId="{4E6B1BE2-D1F5-458C-A44D-2290429D91B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33073A9-B7FC-4582-A605-96C133BF6A4A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Совет города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B66CB34-CD0F-4488-BF58-A6F217FE3123}" type="parTrans" cxnId="{6DD16BD0-46D5-4119-9402-54CC1AE047B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33DEDE-20B3-430F-B85F-919024FF6AA7}" type="sibTrans" cxnId="{6DD16BD0-46D5-4119-9402-54CC1AE047B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56C8F2F-AEF9-48D4-867C-818B3071B49A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Управления образования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5A45BFB-2D59-414D-AB23-E2468D360CA4}" type="parTrans" cxnId="{B668AA12-A1C1-4092-B4F8-92BA4AC28EE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AC30506-9C11-4F82-AD2A-D61632BB3A24}" type="sibTrans" cxnId="{B668AA12-A1C1-4092-B4F8-92BA4AC28EE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EC12435-74AF-47AC-BD00-995656983347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37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98ACCBC-D818-40FB-87FD-CCBDDDBE2516}" type="parTrans" cxnId="{DBCDE858-D897-4F84-8389-BFFB9368FD8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2D5FE6A-1714-4B5B-9051-52593F0B81AF}" type="sibTrans" cxnId="{DBCDE858-D897-4F84-8389-BFFB9368FD8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32F1F4F-4CCD-425C-85C7-0C438B7E62A2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112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38909B9-8F4A-4A22-BDEB-C2CDE80C65E0}" type="parTrans" cxnId="{429F7982-9BA7-4BD6-9D2D-BAF1AE893B6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D56B278-738E-4ACA-A28A-DC6ADACE5F1B}" type="sibTrans" cxnId="{429F7982-9BA7-4BD6-9D2D-BAF1AE893B6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B3CD6C9-AD4F-40BA-BAEA-C317DB098419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150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382F079-20FF-4491-AE4C-F38CF9C50470}" type="parTrans" cxnId="{AA9795C6-C3E3-4222-9352-2360F514D41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9DFFE35-6387-41F2-A432-348405540377}" type="sibTrans" cxnId="{AA9795C6-C3E3-4222-9352-2360F514D41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452452B-FCA4-410F-A249-0E379E89512D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275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7376EBE-D06A-49BA-A7FC-56440B38736B}" type="parTrans" cxnId="{84D729C6-D2FD-445B-BDA4-59A2FF789FF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5F55F4B-E4DF-4236-8860-D5A7EAEC3DCB}" type="sibTrans" cxnId="{84D729C6-D2FD-445B-BDA4-59A2FF789FF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A3F17F5-404D-43E3-A870-F876848C4424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A7E1C30-A1B4-49B4-838C-4761AA6D0BE1}" type="parTrans" cxnId="{63C54CB5-4C2C-4C74-B48E-D3642611747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CF4B2B7-9343-488C-B986-F954C6378C4E}" type="sibTrans" cxnId="{63C54CB5-4C2C-4C74-B48E-D3642611747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952B179-D137-4D70-B9C6-B4F1D9AE34A1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047EC2B-493F-4568-A1DE-092288DD6343}" type="parTrans" cxnId="{02B04C2A-A97C-4974-9B68-A759299C7CF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35E27D5-39A4-4F10-83B5-81E157B93000}" type="sibTrans" cxnId="{02B04C2A-A97C-4974-9B68-A759299C7CF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26D26FB-4B1F-4210-A01E-1E623115B4B2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FE9B465-78F3-4B24-9B33-7FD8B2AE6A82}" type="parTrans" cxnId="{D0C9FA23-E415-427F-9514-BF5C0BC5ACC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EC7727A-B7E0-400B-84AC-6AF2D7084845}" type="sibTrans" cxnId="{D0C9FA23-E415-427F-9514-BF5C0BC5ACC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9C946AD-F44F-42E2-93B4-CA072A63E271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8B21163-C535-4CC0-85BB-E0210F11D079}" type="parTrans" cxnId="{62FF662A-8D00-483E-AA0B-B670FF1CAC4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F2C253F-0BF6-4F88-9F4C-9F27412D812C}" type="sibTrans" cxnId="{62FF662A-8D00-483E-AA0B-B670FF1CAC4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B71C8F1-8270-4D14-9307-ED4BF324E33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22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7B4E465-CA81-4516-B3F6-DCF57F1187CA}" type="parTrans" cxnId="{F76EF76D-E1FB-4DC8-AD44-DE5B8D0B8A8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F969ECA-5801-448A-A81F-B77CBC9FCF5E}" type="sibTrans" cxnId="{F76EF76D-E1FB-4DC8-AD44-DE5B8D0B8A8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7A6972F-6EDB-46C6-B13A-41FE3670CA3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E0B64C0-759E-406C-99B7-4058F74F96CB}" type="parTrans" cxnId="{F2D187F4-4525-4539-9F33-7BAC7D7E511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BFA4224-9654-48CB-9A98-2482EF332893}" type="sibTrans" cxnId="{F2D187F4-4525-4539-9F33-7BAC7D7E511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190E631-DDC5-4D20-98C7-45620526459D}" type="pres">
      <dgm:prSet presAssocID="{DB47E1A5-99AA-49AF-890F-8214655E6B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ADE51B-CF8C-44F4-BBEE-BEC8C10AD537}" type="pres">
      <dgm:prSet presAssocID="{FBB5EC5B-AE12-4B74-B4A2-59C55E83ABA8}" presName="hierRoot1" presStyleCnt="0">
        <dgm:presLayoutVars>
          <dgm:hierBranch val="init"/>
        </dgm:presLayoutVars>
      </dgm:prSet>
      <dgm:spPr/>
    </dgm:pt>
    <dgm:pt modelId="{26044BCE-2DA2-43FB-9410-E7E5D7BC9287}" type="pres">
      <dgm:prSet presAssocID="{FBB5EC5B-AE12-4B74-B4A2-59C55E83ABA8}" presName="rootComposite1" presStyleCnt="0"/>
      <dgm:spPr/>
    </dgm:pt>
    <dgm:pt modelId="{BBCD6276-D10D-49CE-8E4F-CCA468420653}" type="pres">
      <dgm:prSet presAssocID="{FBB5EC5B-AE12-4B74-B4A2-59C55E83ABA8}" presName="rootText1" presStyleLbl="node0" presStyleIdx="0" presStyleCnt="2" custScaleX="257264" custScaleY="2358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576A27-06A1-41CC-B496-E49EABEBB87A}" type="pres">
      <dgm:prSet presAssocID="{FBB5EC5B-AE12-4B74-B4A2-59C55E83ABA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84AE987-B129-49FC-95E8-D1554BF2AEC0}" type="pres">
      <dgm:prSet presAssocID="{FBB5EC5B-AE12-4B74-B4A2-59C55E83ABA8}" presName="hierChild2" presStyleCnt="0"/>
      <dgm:spPr/>
    </dgm:pt>
    <dgm:pt modelId="{84C4FB95-36AA-461D-818F-06B0A06F277A}" type="pres">
      <dgm:prSet presAssocID="{4C826643-C185-4FDA-9829-A0FC7761A4D1}" presName="Name37" presStyleLbl="parChTrans1D2" presStyleIdx="0" presStyleCnt="6"/>
      <dgm:spPr/>
      <dgm:t>
        <a:bodyPr/>
        <a:lstStyle/>
        <a:p>
          <a:endParaRPr lang="ru-RU"/>
        </a:p>
      </dgm:t>
    </dgm:pt>
    <dgm:pt modelId="{BB4BB56C-460B-4538-9CD3-27B290CD07B6}" type="pres">
      <dgm:prSet presAssocID="{7C5A9339-E56B-42AA-ADD8-F21786F17B73}" presName="hierRoot2" presStyleCnt="0">
        <dgm:presLayoutVars>
          <dgm:hierBranch val="init"/>
        </dgm:presLayoutVars>
      </dgm:prSet>
      <dgm:spPr/>
    </dgm:pt>
    <dgm:pt modelId="{52C91FF6-FD94-4E6D-97C1-EC02164BF150}" type="pres">
      <dgm:prSet presAssocID="{7C5A9339-E56B-42AA-ADD8-F21786F17B73}" presName="rootComposite" presStyleCnt="0"/>
      <dgm:spPr/>
    </dgm:pt>
    <dgm:pt modelId="{1A722373-C3B9-4927-B38C-AC5F7F21D8D7}" type="pres">
      <dgm:prSet presAssocID="{7C5A9339-E56B-42AA-ADD8-F21786F17B73}" presName="rootText" presStyleLbl="node2" presStyleIdx="0" presStyleCnt="6" custScaleX="174580" custScaleY="332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BFA980-D52B-45AF-B964-DFA6E1FD33D9}" type="pres">
      <dgm:prSet presAssocID="{7C5A9339-E56B-42AA-ADD8-F21786F17B73}" presName="rootConnector" presStyleLbl="node2" presStyleIdx="0" presStyleCnt="6"/>
      <dgm:spPr/>
      <dgm:t>
        <a:bodyPr/>
        <a:lstStyle/>
        <a:p>
          <a:endParaRPr lang="ru-RU"/>
        </a:p>
      </dgm:t>
    </dgm:pt>
    <dgm:pt modelId="{9DCC7B34-2C82-4C4D-8314-B9AAFF6CD24C}" type="pres">
      <dgm:prSet presAssocID="{7C5A9339-E56B-42AA-ADD8-F21786F17B73}" presName="hierChild4" presStyleCnt="0"/>
      <dgm:spPr/>
    </dgm:pt>
    <dgm:pt modelId="{BCAD4753-E5D7-4FDA-8089-7D8D6C0488C1}" type="pres">
      <dgm:prSet presAssocID="{88D50277-E058-4C43-8014-DA052A383FCB}" presName="Name37" presStyleLbl="parChTrans1D3" presStyleIdx="0" presStyleCnt="6"/>
      <dgm:spPr/>
      <dgm:t>
        <a:bodyPr/>
        <a:lstStyle/>
        <a:p>
          <a:endParaRPr lang="ru-RU"/>
        </a:p>
      </dgm:t>
    </dgm:pt>
    <dgm:pt modelId="{B5DA658E-CFC8-4EE5-9FEC-EF0E854DA47B}" type="pres">
      <dgm:prSet presAssocID="{06E76EF6-B59D-4101-BF2D-F4EB336B6819}" presName="hierRoot2" presStyleCnt="0">
        <dgm:presLayoutVars>
          <dgm:hierBranch val="init"/>
        </dgm:presLayoutVars>
      </dgm:prSet>
      <dgm:spPr/>
    </dgm:pt>
    <dgm:pt modelId="{0B4F2F2A-D867-47BC-BE8A-F9B55EAC6ED3}" type="pres">
      <dgm:prSet presAssocID="{06E76EF6-B59D-4101-BF2D-F4EB336B6819}" presName="rootComposite" presStyleCnt="0"/>
      <dgm:spPr/>
    </dgm:pt>
    <dgm:pt modelId="{C1BCB24C-E68E-4704-835D-4FAB6227751C}" type="pres">
      <dgm:prSet presAssocID="{06E76EF6-B59D-4101-BF2D-F4EB336B6819}" presName="rootText" presStyleLbl="node3" presStyleIdx="0" presStyleCnt="6" custScaleX="66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FF9FD0-BD1B-426B-AE7A-C5AC14071F4F}" type="pres">
      <dgm:prSet presAssocID="{06E76EF6-B59D-4101-BF2D-F4EB336B6819}" presName="rootConnector" presStyleLbl="node3" presStyleIdx="0" presStyleCnt="6"/>
      <dgm:spPr/>
      <dgm:t>
        <a:bodyPr/>
        <a:lstStyle/>
        <a:p>
          <a:endParaRPr lang="ru-RU"/>
        </a:p>
      </dgm:t>
    </dgm:pt>
    <dgm:pt modelId="{CCF021C6-49D0-480B-8386-ED8101E47FC5}" type="pres">
      <dgm:prSet presAssocID="{06E76EF6-B59D-4101-BF2D-F4EB336B6819}" presName="hierChild4" presStyleCnt="0"/>
      <dgm:spPr/>
    </dgm:pt>
    <dgm:pt modelId="{6B76D853-A34F-4494-9D08-2A9C4F702D25}" type="pres">
      <dgm:prSet presAssocID="{9E0B64C0-759E-406C-99B7-4058F74F96CB}" presName="Name37" presStyleLbl="parChTrans1D4" presStyleIdx="0" presStyleCnt="6"/>
      <dgm:spPr/>
      <dgm:t>
        <a:bodyPr/>
        <a:lstStyle/>
        <a:p>
          <a:endParaRPr lang="ru-RU"/>
        </a:p>
      </dgm:t>
    </dgm:pt>
    <dgm:pt modelId="{1840E99C-589E-4F96-99AB-4086D34872FB}" type="pres">
      <dgm:prSet presAssocID="{27A6972F-6EDB-46C6-B13A-41FE3670CA37}" presName="hierRoot2" presStyleCnt="0">
        <dgm:presLayoutVars>
          <dgm:hierBranch val="init"/>
        </dgm:presLayoutVars>
      </dgm:prSet>
      <dgm:spPr/>
    </dgm:pt>
    <dgm:pt modelId="{F47F595B-EAEC-4D84-BF72-8ABC8D7C6A78}" type="pres">
      <dgm:prSet presAssocID="{27A6972F-6EDB-46C6-B13A-41FE3670CA37}" presName="rootComposite" presStyleCnt="0"/>
      <dgm:spPr/>
    </dgm:pt>
    <dgm:pt modelId="{AF52835F-CA4C-459F-9F2A-574FD232AFE5}" type="pres">
      <dgm:prSet presAssocID="{27A6972F-6EDB-46C6-B13A-41FE3670CA37}" presName="rootText" presStyleLbl="node4" presStyleIdx="0" presStyleCnt="6" custScaleX="60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34FF93-A490-4E1C-A553-229428CB988B}" type="pres">
      <dgm:prSet presAssocID="{27A6972F-6EDB-46C6-B13A-41FE3670CA37}" presName="rootConnector" presStyleLbl="node4" presStyleIdx="0" presStyleCnt="6"/>
      <dgm:spPr/>
      <dgm:t>
        <a:bodyPr/>
        <a:lstStyle/>
        <a:p>
          <a:endParaRPr lang="ru-RU"/>
        </a:p>
      </dgm:t>
    </dgm:pt>
    <dgm:pt modelId="{099AC600-FFDC-4E90-9F39-570220636BBB}" type="pres">
      <dgm:prSet presAssocID="{27A6972F-6EDB-46C6-B13A-41FE3670CA37}" presName="hierChild4" presStyleCnt="0"/>
      <dgm:spPr/>
    </dgm:pt>
    <dgm:pt modelId="{A80FA554-35C8-4B3B-8419-45C4A8D8A125}" type="pres">
      <dgm:prSet presAssocID="{27A6972F-6EDB-46C6-B13A-41FE3670CA37}" presName="hierChild5" presStyleCnt="0"/>
      <dgm:spPr/>
    </dgm:pt>
    <dgm:pt modelId="{CEA73A8C-85BB-44F6-A4A9-69ED6C00DF7A}" type="pres">
      <dgm:prSet presAssocID="{06E76EF6-B59D-4101-BF2D-F4EB336B6819}" presName="hierChild5" presStyleCnt="0"/>
      <dgm:spPr/>
    </dgm:pt>
    <dgm:pt modelId="{987E6B03-E5FE-44B1-A6A1-17C17217E012}" type="pres">
      <dgm:prSet presAssocID="{7C5A9339-E56B-42AA-ADD8-F21786F17B73}" presName="hierChild5" presStyleCnt="0"/>
      <dgm:spPr/>
    </dgm:pt>
    <dgm:pt modelId="{699EA29C-449D-438A-AAAB-6508B8C801FA}" type="pres">
      <dgm:prSet presAssocID="{224E6190-B462-4773-9B89-0596DC4C8998}" presName="Name37" presStyleLbl="parChTrans1D2" presStyleIdx="1" presStyleCnt="6"/>
      <dgm:spPr/>
      <dgm:t>
        <a:bodyPr/>
        <a:lstStyle/>
        <a:p>
          <a:endParaRPr lang="ru-RU"/>
        </a:p>
      </dgm:t>
    </dgm:pt>
    <dgm:pt modelId="{99A60D84-33F0-411C-9B44-B563A432902E}" type="pres">
      <dgm:prSet presAssocID="{D7E6F4ED-0E47-4017-AAFA-D669F17D3C93}" presName="hierRoot2" presStyleCnt="0">
        <dgm:presLayoutVars>
          <dgm:hierBranch val="init"/>
        </dgm:presLayoutVars>
      </dgm:prSet>
      <dgm:spPr/>
    </dgm:pt>
    <dgm:pt modelId="{63F19AF6-A46D-4F7F-83D9-F5750C543E48}" type="pres">
      <dgm:prSet presAssocID="{D7E6F4ED-0E47-4017-AAFA-D669F17D3C93}" presName="rootComposite" presStyleCnt="0"/>
      <dgm:spPr/>
    </dgm:pt>
    <dgm:pt modelId="{129C4BE8-5E6A-4D99-992B-F72D2BD8FC9E}" type="pres">
      <dgm:prSet presAssocID="{D7E6F4ED-0E47-4017-AAFA-D669F17D3C93}" presName="rootText" presStyleLbl="node2" presStyleIdx="1" presStyleCnt="6" custScaleX="142841" custScaleY="324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10878A-E105-4D5E-AF06-3CD2CC6E3A03}" type="pres">
      <dgm:prSet presAssocID="{D7E6F4ED-0E47-4017-AAFA-D669F17D3C93}" presName="rootConnector" presStyleLbl="node2" presStyleIdx="1" presStyleCnt="6"/>
      <dgm:spPr/>
      <dgm:t>
        <a:bodyPr/>
        <a:lstStyle/>
        <a:p>
          <a:endParaRPr lang="ru-RU"/>
        </a:p>
      </dgm:t>
    </dgm:pt>
    <dgm:pt modelId="{E3EF66D5-2BD6-4B26-89CD-01F36FE3F271}" type="pres">
      <dgm:prSet presAssocID="{D7E6F4ED-0E47-4017-AAFA-D669F17D3C93}" presName="hierChild4" presStyleCnt="0"/>
      <dgm:spPr/>
    </dgm:pt>
    <dgm:pt modelId="{41CEE1D1-F7EA-4268-90E7-E5BED63BBAB8}" type="pres">
      <dgm:prSet presAssocID="{C7B4E465-CA81-4516-B3F6-DCF57F1187CA}" presName="Name37" presStyleLbl="parChTrans1D3" presStyleIdx="1" presStyleCnt="6"/>
      <dgm:spPr/>
      <dgm:t>
        <a:bodyPr/>
        <a:lstStyle/>
        <a:p>
          <a:endParaRPr lang="ru-RU"/>
        </a:p>
      </dgm:t>
    </dgm:pt>
    <dgm:pt modelId="{D0FB20EC-5DD3-4ED6-A597-387ACDA875FE}" type="pres">
      <dgm:prSet presAssocID="{7B71C8F1-8270-4D14-9307-ED4BF324E33C}" presName="hierRoot2" presStyleCnt="0">
        <dgm:presLayoutVars>
          <dgm:hierBranch val="init"/>
        </dgm:presLayoutVars>
      </dgm:prSet>
      <dgm:spPr/>
    </dgm:pt>
    <dgm:pt modelId="{C3A92411-DBF1-4BE7-8DB2-1387B16BF76F}" type="pres">
      <dgm:prSet presAssocID="{7B71C8F1-8270-4D14-9307-ED4BF324E33C}" presName="rootComposite" presStyleCnt="0"/>
      <dgm:spPr/>
    </dgm:pt>
    <dgm:pt modelId="{0D6FF196-BFAB-419D-9F9B-655354736DFD}" type="pres">
      <dgm:prSet presAssocID="{7B71C8F1-8270-4D14-9307-ED4BF324E33C}" presName="rootText" presStyleLbl="node3" presStyleIdx="1" presStyleCnt="6" custScaleX="74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D241C0-685A-4877-95CE-8FD3A22FE695}" type="pres">
      <dgm:prSet presAssocID="{7B71C8F1-8270-4D14-9307-ED4BF324E33C}" presName="rootConnector" presStyleLbl="node3" presStyleIdx="1" presStyleCnt="6"/>
      <dgm:spPr/>
      <dgm:t>
        <a:bodyPr/>
        <a:lstStyle/>
        <a:p>
          <a:endParaRPr lang="ru-RU"/>
        </a:p>
      </dgm:t>
    </dgm:pt>
    <dgm:pt modelId="{8EAF47AF-2FD6-442D-85C8-5A005B3DCD31}" type="pres">
      <dgm:prSet presAssocID="{7B71C8F1-8270-4D14-9307-ED4BF324E33C}" presName="hierChild4" presStyleCnt="0"/>
      <dgm:spPr/>
    </dgm:pt>
    <dgm:pt modelId="{C4029FD7-47C0-4358-8DD4-C7534F62B89B}" type="pres">
      <dgm:prSet presAssocID="{938D7662-1929-408B-9D6A-005108D92F61}" presName="Name37" presStyleLbl="parChTrans1D4" presStyleIdx="1" presStyleCnt="6"/>
      <dgm:spPr/>
      <dgm:t>
        <a:bodyPr/>
        <a:lstStyle/>
        <a:p>
          <a:endParaRPr lang="ru-RU"/>
        </a:p>
      </dgm:t>
    </dgm:pt>
    <dgm:pt modelId="{814A6736-905E-4B1E-A6DD-DB395CEE5E13}" type="pres">
      <dgm:prSet presAssocID="{D4A31934-84E0-4147-8B5A-53B6CDF9518A}" presName="hierRoot2" presStyleCnt="0">
        <dgm:presLayoutVars>
          <dgm:hierBranch val="init"/>
        </dgm:presLayoutVars>
      </dgm:prSet>
      <dgm:spPr/>
    </dgm:pt>
    <dgm:pt modelId="{8D5F1669-FB5F-494C-8123-4B55ECDF402F}" type="pres">
      <dgm:prSet presAssocID="{D4A31934-84E0-4147-8B5A-53B6CDF9518A}" presName="rootComposite" presStyleCnt="0"/>
      <dgm:spPr/>
    </dgm:pt>
    <dgm:pt modelId="{4809C81A-9932-4502-B6AA-C5BDA7F8F9B1}" type="pres">
      <dgm:prSet presAssocID="{D4A31934-84E0-4147-8B5A-53B6CDF9518A}" presName="rootText" presStyleLbl="node4" presStyleIdx="1" presStyleCnt="6" custScaleX="715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C1A029-0E8B-4091-8EDB-2B5CF37A7170}" type="pres">
      <dgm:prSet presAssocID="{D4A31934-84E0-4147-8B5A-53B6CDF9518A}" presName="rootConnector" presStyleLbl="node4" presStyleIdx="1" presStyleCnt="6"/>
      <dgm:spPr/>
      <dgm:t>
        <a:bodyPr/>
        <a:lstStyle/>
        <a:p>
          <a:endParaRPr lang="ru-RU"/>
        </a:p>
      </dgm:t>
    </dgm:pt>
    <dgm:pt modelId="{3A53AC90-0AD7-4ED3-A041-C5B52A81F705}" type="pres">
      <dgm:prSet presAssocID="{D4A31934-84E0-4147-8B5A-53B6CDF9518A}" presName="hierChild4" presStyleCnt="0"/>
      <dgm:spPr/>
    </dgm:pt>
    <dgm:pt modelId="{292AE00A-1BFA-41F4-AC5E-5595ED4AB92D}" type="pres">
      <dgm:prSet presAssocID="{D4A31934-84E0-4147-8B5A-53B6CDF9518A}" presName="hierChild5" presStyleCnt="0"/>
      <dgm:spPr/>
    </dgm:pt>
    <dgm:pt modelId="{EB057E22-5DC3-442B-97AE-0D872E66D178}" type="pres">
      <dgm:prSet presAssocID="{7B71C8F1-8270-4D14-9307-ED4BF324E33C}" presName="hierChild5" presStyleCnt="0"/>
      <dgm:spPr/>
    </dgm:pt>
    <dgm:pt modelId="{858CCD69-DFE9-46F5-B940-A0ABC747A539}" type="pres">
      <dgm:prSet presAssocID="{D7E6F4ED-0E47-4017-AAFA-D669F17D3C93}" presName="hierChild5" presStyleCnt="0"/>
      <dgm:spPr/>
    </dgm:pt>
    <dgm:pt modelId="{C8BF416A-6DAB-4C92-818D-2133563167E7}" type="pres">
      <dgm:prSet presAssocID="{FBB5EC5B-AE12-4B74-B4A2-59C55E83ABA8}" presName="hierChild3" presStyleCnt="0"/>
      <dgm:spPr/>
    </dgm:pt>
    <dgm:pt modelId="{CC8A85E6-0713-4EF6-B44F-38A62C6F0D9B}" type="pres">
      <dgm:prSet presAssocID="{22CC47A4-0D68-41CC-819E-0D5D132B33E4}" presName="hierRoot1" presStyleCnt="0">
        <dgm:presLayoutVars>
          <dgm:hierBranch val="init"/>
        </dgm:presLayoutVars>
      </dgm:prSet>
      <dgm:spPr/>
    </dgm:pt>
    <dgm:pt modelId="{69B1AD00-C058-4A08-BF1C-C1E0A76167F3}" type="pres">
      <dgm:prSet presAssocID="{22CC47A4-0D68-41CC-819E-0D5D132B33E4}" presName="rootComposite1" presStyleCnt="0"/>
      <dgm:spPr/>
    </dgm:pt>
    <dgm:pt modelId="{9F4DB8EE-8055-498C-80A7-30BCEF1A3313}" type="pres">
      <dgm:prSet presAssocID="{22CC47A4-0D68-41CC-819E-0D5D132B33E4}" presName="rootText1" presStyleLbl="node0" presStyleIdx="1" presStyleCnt="2" custScaleX="314431" custScaleY="252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1E5F28-FB75-4A5D-9D4E-2A39B373EA8C}" type="pres">
      <dgm:prSet presAssocID="{22CC47A4-0D68-41CC-819E-0D5D132B33E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A0D0255-1DEB-44DD-8A68-4F0E112AE27E}" type="pres">
      <dgm:prSet presAssocID="{22CC47A4-0D68-41CC-819E-0D5D132B33E4}" presName="hierChild2" presStyleCnt="0"/>
      <dgm:spPr/>
    </dgm:pt>
    <dgm:pt modelId="{F0DE781D-6D77-4D97-B849-5FAE29F6CC46}" type="pres">
      <dgm:prSet presAssocID="{0E097668-AC5E-4E7C-A9A9-62C174D4D948}" presName="Name37" presStyleLbl="parChTrans1D2" presStyleIdx="2" presStyleCnt="6"/>
      <dgm:spPr/>
      <dgm:t>
        <a:bodyPr/>
        <a:lstStyle/>
        <a:p>
          <a:endParaRPr lang="ru-RU"/>
        </a:p>
      </dgm:t>
    </dgm:pt>
    <dgm:pt modelId="{75EE77E8-46F3-486E-BF47-B9FC177B235A}" type="pres">
      <dgm:prSet presAssocID="{ACE8CA4F-529F-434E-8841-F407BD7C9DA6}" presName="hierRoot2" presStyleCnt="0">
        <dgm:presLayoutVars>
          <dgm:hierBranch val="init"/>
        </dgm:presLayoutVars>
      </dgm:prSet>
      <dgm:spPr/>
    </dgm:pt>
    <dgm:pt modelId="{0E1FE348-31AF-46EA-B1AC-851C857EDD39}" type="pres">
      <dgm:prSet presAssocID="{ACE8CA4F-529F-434E-8841-F407BD7C9DA6}" presName="rootComposite" presStyleCnt="0"/>
      <dgm:spPr/>
    </dgm:pt>
    <dgm:pt modelId="{BD7E0771-2FAD-4995-9A82-2D6BE6007DAB}" type="pres">
      <dgm:prSet presAssocID="{ACE8CA4F-529F-434E-8841-F407BD7C9DA6}" presName="rootText" presStyleLbl="node2" presStyleIdx="2" presStyleCnt="6" custScaleX="135257" custScaleY="162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B7AF78-1117-4A78-9470-B3126C01D8BE}" type="pres">
      <dgm:prSet presAssocID="{ACE8CA4F-529F-434E-8841-F407BD7C9DA6}" presName="rootConnector" presStyleLbl="node2" presStyleIdx="2" presStyleCnt="6"/>
      <dgm:spPr/>
      <dgm:t>
        <a:bodyPr/>
        <a:lstStyle/>
        <a:p>
          <a:endParaRPr lang="ru-RU"/>
        </a:p>
      </dgm:t>
    </dgm:pt>
    <dgm:pt modelId="{37EB6AAF-8FFB-4703-A256-884DBB629651}" type="pres">
      <dgm:prSet presAssocID="{ACE8CA4F-529F-434E-8841-F407BD7C9DA6}" presName="hierChild4" presStyleCnt="0"/>
      <dgm:spPr/>
    </dgm:pt>
    <dgm:pt modelId="{E87E857D-7DDA-4BFF-9450-D76AD75F445C}" type="pres">
      <dgm:prSet presAssocID="{098ACCBC-D818-40FB-87FD-CCBDDDBE2516}" presName="Name37" presStyleLbl="parChTrans1D3" presStyleIdx="2" presStyleCnt="6"/>
      <dgm:spPr/>
      <dgm:t>
        <a:bodyPr/>
        <a:lstStyle/>
        <a:p>
          <a:endParaRPr lang="ru-RU"/>
        </a:p>
      </dgm:t>
    </dgm:pt>
    <dgm:pt modelId="{E19CBCC7-80A4-499C-8CF5-E9421E0DA07C}" type="pres">
      <dgm:prSet presAssocID="{CEC12435-74AF-47AC-BD00-995656983347}" presName="hierRoot2" presStyleCnt="0">
        <dgm:presLayoutVars>
          <dgm:hierBranch val="init"/>
        </dgm:presLayoutVars>
      </dgm:prSet>
      <dgm:spPr/>
    </dgm:pt>
    <dgm:pt modelId="{1FE452A2-FDF9-41ED-8246-886880CC5259}" type="pres">
      <dgm:prSet presAssocID="{CEC12435-74AF-47AC-BD00-995656983347}" presName="rootComposite" presStyleCnt="0"/>
      <dgm:spPr/>
    </dgm:pt>
    <dgm:pt modelId="{B28E0619-117B-4CE5-9419-0D98FF7F4B22}" type="pres">
      <dgm:prSet presAssocID="{CEC12435-74AF-47AC-BD00-995656983347}" presName="rootText" presStyleLbl="node3" presStyleIdx="2" presStyleCnt="6" custScaleX="67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E88631-EAFD-440C-8033-445465B638E2}" type="pres">
      <dgm:prSet presAssocID="{CEC12435-74AF-47AC-BD00-995656983347}" presName="rootConnector" presStyleLbl="node3" presStyleIdx="2" presStyleCnt="6"/>
      <dgm:spPr/>
      <dgm:t>
        <a:bodyPr/>
        <a:lstStyle/>
        <a:p>
          <a:endParaRPr lang="ru-RU"/>
        </a:p>
      </dgm:t>
    </dgm:pt>
    <dgm:pt modelId="{2E16769B-3244-4C51-8566-5375365C18D9}" type="pres">
      <dgm:prSet presAssocID="{CEC12435-74AF-47AC-BD00-995656983347}" presName="hierChild4" presStyleCnt="0"/>
      <dgm:spPr/>
    </dgm:pt>
    <dgm:pt modelId="{F3E8B6AB-83AA-4C5D-8F44-437835B64D7B}" type="pres">
      <dgm:prSet presAssocID="{78B21163-C535-4CC0-85BB-E0210F11D079}" presName="Name37" presStyleLbl="parChTrans1D4" presStyleIdx="2" presStyleCnt="6"/>
      <dgm:spPr/>
      <dgm:t>
        <a:bodyPr/>
        <a:lstStyle/>
        <a:p>
          <a:endParaRPr lang="ru-RU"/>
        </a:p>
      </dgm:t>
    </dgm:pt>
    <dgm:pt modelId="{B15866F2-FE25-4C42-9EE1-7B54445BF212}" type="pres">
      <dgm:prSet presAssocID="{99C946AD-F44F-42E2-93B4-CA072A63E271}" presName="hierRoot2" presStyleCnt="0">
        <dgm:presLayoutVars>
          <dgm:hierBranch val="init"/>
        </dgm:presLayoutVars>
      </dgm:prSet>
      <dgm:spPr/>
    </dgm:pt>
    <dgm:pt modelId="{F46E34C1-4625-48C8-BD23-0C919F7E4FB6}" type="pres">
      <dgm:prSet presAssocID="{99C946AD-F44F-42E2-93B4-CA072A63E271}" presName="rootComposite" presStyleCnt="0"/>
      <dgm:spPr/>
    </dgm:pt>
    <dgm:pt modelId="{6C7FC7B4-8D39-47E4-9ED7-7732DDEE36E8}" type="pres">
      <dgm:prSet presAssocID="{99C946AD-F44F-42E2-93B4-CA072A63E271}" presName="rootText" presStyleLbl="node4" presStyleIdx="2" presStyleCnt="6" custScaleX="551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BDB295-AB5E-4553-BF76-AD42A01EC10F}" type="pres">
      <dgm:prSet presAssocID="{99C946AD-F44F-42E2-93B4-CA072A63E271}" presName="rootConnector" presStyleLbl="node4" presStyleIdx="2" presStyleCnt="6"/>
      <dgm:spPr/>
      <dgm:t>
        <a:bodyPr/>
        <a:lstStyle/>
        <a:p>
          <a:endParaRPr lang="ru-RU"/>
        </a:p>
      </dgm:t>
    </dgm:pt>
    <dgm:pt modelId="{E244E79E-5662-4334-B11B-05AA6677D474}" type="pres">
      <dgm:prSet presAssocID="{99C946AD-F44F-42E2-93B4-CA072A63E271}" presName="hierChild4" presStyleCnt="0"/>
      <dgm:spPr/>
    </dgm:pt>
    <dgm:pt modelId="{DCB4E807-DB95-4F03-A3EF-1BAA06333A1C}" type="pres">
      <dgm:prSet presAssocID="{99C946AD-F44F-42E2-93B4-CA072A63E271}" presName="hierChild5" presStyleCnt="0"/>
      <dgm:spPr/>
    </dgm:pt>
    <dgm:pt modelId="{AD66A9B4-2EA0-4B0C-8826-EA022ED24270}" type="pres">
      <dgm:prSet presAssocID="{CEC12435-74AF-47AC-BD00-995656983347}" presName="hierChild5" presStyleCnt="0"/>
      <dgm:spPr/>
    </dgm:pt>
    <dgm:pt modelId="{BBA88861-621D-482F-B70B-A7B9E54FB770}" type="pres">
      <dgm:prSet presAssocID="{ACE8CA4F-529F-434E-8841-F407BD7C9DA6}" presName="hierChild5" presStyleCnt="0"/>
      <dgm:spPr/>
    </dgm:pt>
    <dgm:pt modelId="{3C2724D6-3F87-4576-ADB9-6965B7DEDAAF}" type="pres">
      <dgm:prSet presAssocID="{AF08AB85-1C91-46C0-9140-63A277DA742A}" presName="Name37" presStyleLbl="parChTrans1D2" presStyleIdx="3" presStyleCnt="6"/>
      <dgm:spPr/>
      <dgm:t>
        <a:bodyPr/>
        <a:lstStyle/>
        <a:p>
          <a:endParaRPr lang="ru-RU"/>
        </a:p>
      </dgm:t>
    </dgm:pt>
    <dgm:pt modelId="{8D2B32D3-E7BD-48A2-B1AB-6973BED4DD45}" type="pres">
      <dgm:prSet presAssocID="{F8D0E902-FBEA-42FF-AB5D-3627AB10CCBE}" presName="hierRoot2" presStyleCnt="0">
        <dgm:presLayoutVars>
          <dgm:hierBranch val="init"/>
        </dgm:presLayoutVars>
      </dgm:prSet>
      <dgm:spPr/>
    </dgm:pt>
    <dgm:pt modelId="{867EC3BE-716D-4700-9FB4-D57662D7434B}" type="pres">
      <dgm:prSet presAssocID="{F8D0E902-FBEA-42FF-AB5D-3627AB10CCBE}" presName="rootComposite" presStyleCnt="0"/>
      <dgm:spPr/>
    </dgm:pt>
    <dgm:pt modelId="{F108B11C-0E2C-4FA3-B72E-4E2BC210528D}" type="pres">
      <dgm:prSet presAssocID="{F8D0E902-FBEA-42FF-AB5D-3627AB10CCBE}" presName="rootText" presStyleLbl="node2" presStyleIdx="3" presStyleCnt="6" custScaleX="135206" custScaleY="163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8217D1-714B-431F-B602-551143659015}" type="pres">
      <dgm:prSet presAssocID="{F8D0E902-FBEA-42FF-AB5D-3627AB10CCBE}" presName="rootConnector" presStyleLbl="node2" presStyleIdx="3" presStyleCnt="6"/>
      <dgm:spPr/>
      <dgm:t>
        <a:bodyPr/>
        <a:lstStyle/>
        <a:p>
          <a:endParaRPr lang="ru-RU"/>
        </a:p>
      </dgm:t>
    </dgm:pt>
    <dgm:pt modelId="{82A91D27-1120-4535-90D0-68836E8F51FD}" type="pres">
      <dgm:prSet presAssocID="{F8D0E902-FBEA-42FF-AB5D-3627AB10CCBE}" presName="hierChild4" presStyleCnt="0"/>
      <dgm:spPr/>
    </dgm:pt>
    <dgm:pt modelId="{8CDFF8FD-97C3-4337-80AD-53FA91CDCF51}" type="pres">
      <dgm:prSet presAssocID="{B38909B9-8F4A-4A22-BDEB-C2CDE80C65E0}" presName="Name37" presStyleLbl="parChTrans1D3" presStyleIdx="3" presStyleCnt="6"/>
      <dgm:spPr/>
      <dgm:t>
        <a:bodyPr/>
        <a:lstStyle/>
        <a:p>
          <a:endParaRPr lang="ru-RU"/>
        </a:p>
      </dgm:t>
    </dgm:pt>
    <dgm:pt modelId="{1C99BD20-0BF3-46AA-B714-B7DC69E942A5}" type="pres">
      <dgm:prSet presAssocID="{832F1F4F-4CCD-425C-85C7-0C438B7E62A2}" presName="hierRoot2" presStyleCnt="0">
        <dgm:presLayoutVars>
          <dgm:hierBranch val="init"/>
        </dgm:presLayoutVars>
      </dgm:prSet>
      <dgm:spPr/>
    </dgm:pt>
    <dgm:pt modelId="{AD9FBE43-F199-41FF-B28A-82336F6023C9}" type="pres">
      <dgm:prSet presAssocID="{832F1F4F-4CCD-425C-85C7-0C438B7E62A2}" presName="rootComposite" presStyleCnt="0"/>
      <dgm:spPr/>
    </dgm:pt>
    <dgm:pt modelId="{719A4ADC-CCE3-45FF-8A99-150E5F9FD714}" type="pres">
      <dgm:prSet presAssocID="{832F1F4F-4CCD-425C-85C7-0C438B7E62A2}" presName="rootText" presStyleLbl="node3" presStyleIdx="3" presStyleCnt="6" custScaleX="688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5FC63F-28C2-48E5-AF8F-53DD3D48684F}" type="pres">
      <dgm:prSet presAssocID="{832F1F4F-4CCD-425C-85C7-0C438B7E62A2}" presName="rootConnector" presStyleLbl="node3" presStyleIdx="3" presStyleCnt="6"/>
      <dgm:spPr/>
      <dgm:t>
        <a:bodyPr/>
        <a:lstStyle/>
        <a:p>
          <a:endParaRPr lang="ru-RU"/>
        </a:p>
      </dgm:t>
    </dgm:pt>
    <dgm:pt modelId="{FBBA6D20-6FED-487F-B6B1-3C377255B0A7}" type="pres">
      <dgm:prSet presAssocID="{832F1F4F-4CCD-425C-85C7-0C438B7E62A2}" presName="hierChild4" presStyleCnt="0"/>
      <dgm:spPr/>
    </dgm:pt>
    <dgm:pt modelId="{B9FDB24D-D7AA-45FE-8BDE-CDA98067C2E2}" type="pres">
      <dgm:prSet presAssocID="{4FE9B465-78F3-4B24-9B33-7FD8B2AE6A82}" presName="Name37" presStyleLbl="parChTrans1D4" presStyleIdx="3" presStyleCnt="6"/>
      <dgm:spPr/>
      <dgm:t>
        <a:bodyPr/>
        <a:lstStyle/>
        <a:p>
          <a:endParaRPr lang="ru-RU"/>
        </a:p>
      </dgm:t>
    </dgm:pt>
    <dgm:pt modelId="{FD03124E-743C-462B-AC95-8F4C729EC5B2}" type="pres">
      <dgm:prSet presAssocID="{626D26FB-4B1F-4210-A01E-1E623115B4B2}" presName="hierRoot2" presStyleCnt="0">
        <dgm:presLayoutVars>
          <dgm:hierBranch val="init"/>
        </dgm:presLayoutVars>
      </dgm:prSet>
      <dgm:spPr/>
    </dgm:pt>
    <dgm:pt modelId="{0334BFA4-7A58-4A8A-AB2F-F434DE47C519}" type="pres">
      <dgm:prSet presAssocID="{626D26FB-4B1F-4210-A01E-1E623115B4B2}" presName="rootComposite" presStyleCnt="0"/>
      <dgm:spPr/>
    </dgm:pt>
    <dgm:pt modelId="{809DDCCB-5752-41E2-9FCB-5C29EEA5A798}" type="pres">
      <dgm:prSet presAssocID="{626D26FB-4B1F-4210-A01E-1E623115B4B2}" presName="rootText" presStyleLbl="node4" presStyleIdx="3" presStyleCnt="6" custScaleX="63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F81A0B-9618-4BB4-945A-D9A8831D67BD}" type="pres">
      <dgm:prSet presAssocID="{626D26FB-4B1F-4210-A01E-1E623115B4B2}" presName="rootConnector" presStyleLbl="node4" presStyleIdx="3" presStyleCnt="6"/>
      <dgm:spPr/>
      <dgm:t>
        <a:bodyPr/>
        <a:lstStyle/>
        <a:p>
          <a:endParaRPr lang="ru-RU"/>
        </a:p>
      </dgm:t>
    </dgm:pt>
    <dgm:pt modelId="{10795280-ABC6-4FBC-B9FF-0FD4A518A071}" type="pres">
      <dgm:prSet presAssocID="{626D26FB-4B1F-4210-A01E-1E623115B4B2}" presName="hierChild4" presStyleCnt="0"/>
      <dgm:spPr/>
    </dgm:pt>
    <dgm:pt modelId="{A2DB5318-BE19-414B-A344-CC4273D62BE6}" type="pres">
      <dgm:prSet presAssocID="{626D26FB-4B1F-4210-A01E-1E623115B4B2}" presName="hierChild5" presStyleCnt="0"/>
      <dgm:spPr/>
    </dgm:pt>
    <dgm:pt modelId="{4B44A110-5B63-4845-958E-38202B2A1181}" type="pres">
      <dgm:prSet presAssocID="{832F1F4F-4CCD-425C-85C7-0C438B7E62A2}" presName="hierChild5" presStyleCnt="0"/>
      <dgm:spPr/>
    </dgm:pt>
    <dgm:pt modelId="{9DA40707-76F4-4728-A579-A86DFA302410}" type="pres">
      <dgm:prSet presAssocID="{F8D0E902-FBEA-42FF-AB5D-3627AB10CCBE}" presName="hierChild5" presStyleCnt="0"/>
      <dgm:spPr/>
    </dgm:pt>
    <dgm:pt modelId="{66B6E878-EDCB-48D9-B74B-57E2DA2CB0B8}" type="pres">
      <dgm:prSet presAssocID="{1B66CB34-CD0F-4488-BF58-A6F217FE3123}" presName="Name37" presStyleLbl="parChTrans1D2" presStyleIdx="4" presStyleCnt="6"/>
      <dgm:spPr/>
      <dgm:t>
        <a:bodyPr/>
        <a:lstStyle/>
        <a:p>
          <a:endParaRPr lang="ru-RU"/>
        </a:p>
      </dgm:t>
    </dgm:pt>
    <dgm:pt modelId="{9FB44693-CF2B-4AB7-9229-14608A74D693}" type="pres">
      <dgm:prSet presAssocID="{533073A9-B7FC-4582-A605-96C133BF6A4A}" presName="hierRoot2" presStyleCnt="0">
        <dgm:presLayoutVars>
          <dgm:hierBranch val="init"/>
        </dgm:presLayoutVars>
      </dgm:prSet>
      <dgm:spPr/>
    </dgm:pt>
    <dgm:pt modelId="{2C393EC5-884F-45CD-8754-BFFC37F1E16A}" type="pres">
      <dgm:prSet presAssocID="{533073A9-B7FC-4582-A605-96C133BF6A4A}" presName="rootComposite" presStyleCnt="0"/>
      <dgm:spPr/>
    </dgm:pt>
    <dgm:pt modelId="{6C64DB16-1FE8-437D-9D45-38871AB42BF8}" type="pres">
      <dgm:prSet presAssocID="{533073A9-B7FC-4582-A605-96C133BF6A4A}" presName="rootText" presStyleLbl="node2" presStyleIdx="4" presStyleCnt="6" custScaleX="123754" custScaleY="1642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865577-5AA7-46E2-90B9-6BD472556A34}" type="pres">
      <dgm:prSet presAssocID="{533073A9-B7FC-4582-A605-96C133BF6A4A}" presName="rootConnector" presStyleLbl="node2" presStyleIdx="4" presStyleCnt="6"/>
      <dgm:spPr/>
      <dgm:t>
        <a:bodyPr/>
        <a:lstStyle/>
        <a:p>
          <a:endParaRPr lang="ru-RU"/>
        </a:p>
      </dgm:t>
    </dgm:pt>
    <dgm:pt modelId="{8AF24338-A31C-48E6-9766-60C687A19DA5}" type="pres">
      <dgm:prSet presAssocID="{533073A9-B7FC-4582-A605-96C133BF6A4A}" presName="hierChild4" presStyleCnt="0"/>
      <dgm:spPr/>
    </dgm:pt>
    <dgm:pt modelId="{98FEC43D-E750-4A05-9D27-CEAED94CB3C7}" type="pres">
      <dgm:prSet presAssocID="{C382F079-20FF-4491-AE4C-F38CF9C50470}" presName="Name37" presStyleLbl="parChTrans1D3" presStyleIdx="4" presStyleCnt="6"/>
      <dgm:spPr/>
      <dgm:t>
        <a:bodyPr/>
        <a:lstStyle/>
        <a:p>
          <a:endParaRPr lang="ru-RU"/>
        </a:p>
      </dgm:t>
    </dgm:pt>
    <dgm:pt modelId="{1C78E5F8-52E8-4233-9A0F-270F051833D5}" type="pres">
      <dgm:prSet presAssocID="{7B3CD6C9-AD4F-40BA-BAEA-C317DB098419}" presName="hierRoot2" presStyleCnt="0">
        <dgm:presLayoutVars>
          <dgm:hierBranch val="init"/>
        </dgm:presLayoutVars>
      </dgm:prSet>
      <dgm:spPr/>
    </dgm:pt>
    <dgm:pt modelId="{3A2D270D-8A5A-490C-AD03-5C03CEED1C6B}" type="pres">
      <dgm:prSet presAssocID="{7B3CD6C9-AD4F-40BA-BAEA-C317DB098419}" presName="rootComposite" presStyleCnt="0"/>
      <dgm:spPr/>
    </dgm:pt>
    <dgm:pt modelId="{A306E69B-7CA5-4FAA-A775-53EAF71E32E6}" type="pres">
      <dgm:prSet presAssocID="{7B3CD6C9-AD4F-40BA-BAEA-C317DB098419}" presName="rootText" presStyleLbl="node3" presStyleIdx="4" presStyleCnt="6" custScaleX="671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A1FED3-9ED6-46AB-A269-B4F4272573F3}" type="pres">
      <dgm:prSet presAssocID="{7B3CD6C9-AD4F-40BA-BAEA-C317DB098419}" presName="rootConnector" presStyleLbl="node3" presStyleIdx="4" presStyleCnt="6"/>
      <dgm:spPr/>
      <dgm:t>
        <a:bodyPr/>
        <a:lstStyle/>
        <a:p>
          <a:endParaRPr lang="ru-RU"/>
        </a:p>
      </dgm:t>
    </dgm:pt>
    <dgm:pt modelId="{1B3ED3EB-E720-4ACE-BE25-6747E66CF6CC}" type="pres">
      <dgm:prSet presAssocID="{7B3CD6C9-AD4F-40BA-BAEA-C317DB098419}" presName="hierChild4" presStyleCnt="0"/>
      <dgm:spPr/>
    </dgm:pt>
    <dgm:pt modelId="{63AF9515-E278-4736-BF88-332E857B37DC}" type="pres">
      <dgm:prSet presAssocID="{E047EC2B-493F-4568-A1DE-092288DD6343}" presName="Name37" presStyleLbl="parChTrans1D4" presStyleIdx="4" presStyleCnt="6"/>
      <dgm:spPr/>
      <dgm:t>
        <a:bodyPr/>
        <a:lstStyle/>
        <a:p>
          <a:endParaRPr lang="ru-RU"/>
        </a:p>
      </dgm:t>
    </dgm:pt>
    <dgm:pt modelId="{2FCF42B6-EC68-4593-8031-6FF24B086069}" type="pres">
      <dgm:prSet presAssocID="{C952B179-D137-4D70-B9C6-B4F1D9AE34A1}" presName="hierRoot2" presStyleCnt="0">
        <dgm:presLayoutVars>
          <dgm:hierBranch val="init"/>
        </dgm:presLayoutVars>
      </dgm:prSet>
      <dgm:spPr/>
    </dgm:pt>
    <dgm:pt modelId="{8ACC29C0-6A23-45AA-8B28-0B8780ABC776}" type="pres">
      <dgm:prSet presAssocID="{C952B179-D137-4D70-B9C6-B4F1D9AE34A1}" presName="rootComposite" presStyleCnt="0"/>
      <dgm:spPr/>
    </dgm:pt>
    <dgm:pt modelId="{5EF33245-68E5-4A47-92D2-B9C25D8601EA}" type="pres">
      <dgm:prSet presAssocID="{C952B179-D137-4D70-B9C6-B4F1D9AE34A1}" presName="rootText" presStyleLbl="node4" presStyleIdx="4" presStyleCnt="6" custScaleX="72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C70BA3-3180-4A4A-A9FC-958E1AF4CED0}" type="pres">
      <dgm:prSet presAssocID="{C952B179-D137-4D70-B9C6-B4F1D9AE34A1}" presName="rootConnector" presStyleLbl="node4" presStyleIdx="4" presStyleCnt="6"/>
      <dgm:spPr/>
      <dgm:t>
        <a:bodyPr/>
        <a:lstStyle/>
        <a:p>
          <a:endParaRPr lang="ru-RU"/>
        </a:p>
      </dgm:t>
    </dgm:pt>
    <dgm:pt modelId="{79CE3A62-7263-47B4-BD2A-C5811F7399C5}" type="pres">
      <dgm:prSet presAssocID="{C952B179-D137-4D70-B9C6-B4F1D9AE34A1}" presName="hierChild4" presStyleCnt="0"/>
      <dgm:spPr/>
    </dgm:pt>
    <dgm:pt modelId="{10B92A3E-5F00-44F4-AAF7-3CAA5696A550}" type="pres">
      <dgm:prSet presAssocID="{C952B179-D137-4D70-B9C6-B4F1D9AE34A1}" presName="hierChild5" presStyleCnt="0"/>
      <dgm:spPr/>
    </dgm:pt>
    <dgm:pt modelId="{A42A772C-70C6-42FF-9924-F910CA56BD49}" type="pres">
      <dgm:prSet presAssocID="{7B3CD6C9-AD4F-40BA-BAEA-C317DB098419}" presName="hierChild5" presStyleCnt="0"/>
      <dgm:spPr/>
    </dgm:pt>
    <dgm:pt modelId="{22FAD220-F93A-43C3-820E-FA9487FE1D05}" type="pres">
      <dgm:prSet presAssocID="{533073A9-B7FC-4582-A605-96C133BF6A4A}" presName="hierChild5" presStyleCnt="0"/>
      <dgm:spPr/>
    </dgm:pt>
    <dgm:pt modelId="{D2542567-5C71-4DFF-8A8B-59A7A7A43426}" type="pres">
      <dgm:prSet presAssocID="{B5A45BFB-2D59-414D-AB23-E2468D360CA4}" presName="Name37" presStyleLbl="parChTrans1D2" presStyleIdx="5" presStyleCnt="6"/>
      <dgm:spPr/>
      <dgm:t>
        <a:bodyPr/>
        <a:lstStyle/>
        <a:p>
          <a:endParaRPr lang="ru-RU"/>
        </a:p>
      </dgm:t>
    </dgm:pt>
    <dgm:pt modelId="{2CF6BF30-0C67-4808-AA24-FF56C7886808}" type="pres">
      <dgm:prSet presAssocID="{856C8F2F-AEF9-48D4-867C-818B3071B49A}" presName="hierRoot2" presStyleCnt="0">
        <dgm:presLayoutVars>
          <dgm:hierBranch val="init"/>
        </dgm:presLayoutVars>
      </dgm:prSet>
      <dgm:spPr/>
    </dgm:pt>
    <dgm:pt modelId="{EFC17E00-BDDB-49EF-9356-DF7D9824EB36}" type="pres">
      <dgm:prSet presAssocID="{856C8F2F-AEF9-48D4-867C-818B3071B49A}" presName="rootComposite" presStyleCnt="0"/>
      <dgm:spPr/>
    </dgm:pt>
    <dgm:pt modelId="{EE672B13-8CE7-4F8F-AAF3-65641668DE08}" type="pres">
      <dgm:prSet presAssocID="{856C8F2F-AEF9-48D4-867C-818B3071B49A}" presName="rootText" presStyleLbl="node2" presStyleIdx="5" presStyleCnt="6" custScaleX="122471" custScaleY="2370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897589-18C5-4392-A21E-C6F17EBB2B01}" type="pres">
      <dgm:prSet presAssocID="{856C8F2F-AEF9-48D4-867C-818B3071B49A}" presName="rootConnector" presStyleLbl="node2" presStyleIdx="5" presStyleCnt="6"/>
      <dgm:spPr/>
      <dgm:t>
        <a:bodyPr/>
        <a:lstStyle/>
        <a:p>
          <a:endParaRPr lang="ru-RU"/>
        </a:p>
      </dgm:t>
    </dgm:pt>
    <dgm:pt modelId="{897DF7F7-4906-47B2-A329-2F96B3B7A155}" type="pres">
      <dgm:prSet presAssocID="{856C8F2F-AEF9-48D4-867C-818B3071B49A}" presName="hierChild4" presStyleCnt="0"/>
      <dgm:spPr/>
    </dgm:pt>
    <dgm:pt modelId="{E83115CB-00BE-45DD-BB17-5AB3D7954F8E}" type="pres">
      <dgm:prSet presAssocID="{67376EBE-D06A-49BA-A7FC-56440B38736B}" presName="Name37" presStyleLbl="parChTrans1D3" presStyleIdx="5" presStyleCnt="6"/>
      <dgm:spPr/>
      <dgm:t>
        <a:bodyPr/>
        <a:lstStyle/>
        <a:p>
          <a:endParaRPr lang="ru-RU"/>
        </a:p>
      </dgm:t>
    </dgm:pt>
    <dgm:pt modelId="{A5E90031-7A28-4C31-8B7D-18640A5332E6}" type="pres">
      <dgm:prSet presAssocID="{3452452B-FCA4-410F-A249-0E379E89512D}" presName="hierRoot2" presStyleCnt="0">
        <dgm:presLayoutVars>
          <dgm:hierBranch val="init"/>
        </dgm:presLayoutVars>
      </dgm:prSet>
      <dgm:spPr/>
    </dgm:pt>
    <dgm:pt modelId="{A5F3B794-B618-4333-B29E-65B6BC0BA480}" type="pres">
      <dgm:prSet presAssocID="{3452452B-FCA4-410F-A249-0E379E89512D}" presName="rootComposite" presStyleCnt="0"/>
      <dgm:spPr/>
    </dgm:pt>
    <dgm:pt modelId="{D5264B42-EEE2-4DD5-AB58-D1D8DB288F7D}" type="pres">
      <dgm:prSet presAssocID="{3452452B-FCA4-410F-A249-0E379E89512D}" presName="rootText" presStyleLbl="node3" presStyleIdx="5" presStyleCnt="6" custScaleX="63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ED0F60-A1D6-4BA8-9DE6-00EB0F6936AD}" type="pres">
      <dgm:prSet presAssocID="{3452452B-FCA4-410F-A249-0E379E89512D}" presName="rootConnector" presStyleLbl="node3" presStyleIdx="5" presStyleCnt="6"/>
      <dgm:spPr/>
      <dgm:t>
        <a:bodyPr/>
        <a:lstStyle/>
        <a:p>
          <a:endParaRPr lang="ru-RU"/>
        </a:p>
      </dgm:t>
    </dgm:pt>
    <dgm:pt modelId="{8D5441CC-88B7-474B-82F6-02B718F00623}" type="pres">
      <dgm:prSet presAssocID="{3452452B-FCA4-410F-A249-0E379E89512D}" presName="hierChild4" presStyleCnt="0"/>
      <dgm:spPr/>
    </dgm:pt>
    <dgm:pt modelId="{67C57443-5DA1-4A29-B23D-51B885D69BC9}" type="pres">
      <dgm:prSet presAssocID="{FA7E1C30-A1B4-49B4-838C-4761AA6D0BE1}" presName="Name37" presStyleLbl="parChTrans1D4" presStyleIdx="5" presStyleCnt="6"/>
      <dgm:spPr/>
      <dgm:t>
        <a:bodyPr/>
        <a:lstStyle/>
        <a:p>
          <a:endParaRPr lang="ru-RU"/>
        </a:p>
      </dgm:t>
    </dgm:pt>
    <dgm:pt modelId="{A73EB458-6023-46F8-AA9A-A33B131EABAD}" type="pres">
      <dgm:prSet presAssocID="{8A3F17F5-404D-43E3-A870-F876848C4424}" presName="hierRoot2" presStyleCnt="0">
        <dgm:presLayoutVars>
          <dgm:hierBranch val="init"/>
        </dgm:presLayoutVars>
      </dgm:prSet>
      <dgm:spPr/>
    </dgm:pt>
    <dgm:pt modelId="{278FCE1F-3206-40B0-985B-395F8C6C8014}" type="pres">
      <dgm:prSet presAssocID="{8A3F17F5-404D-43E3-A870-F876848C4424}" presName="rootComposite" presStyleCnt="0"/>
      <dgm:spPr/>
    </dgm:pt>
    <dgm:pt modelId="{B793BF73-E788-4830-A02C-9EAE289CF1E2}" type="pres">
      <dgm:prSet presAssocID="{8A3F17F5-404D-43E3-A870-F876848C4424}" presName="rootText" presStyleLbl="node4" presStyleIdx="5" presStyleCnt="6" custScaleX="54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A1ACCB-BC68-44B7-AC2B-10BA620AC45D}" type="pres">
      <dgm:prSet presAssocID="{8A3F17F5-404D-43E3-A870-F876848C4424}" presName="rootConnector" presStyleLbl="node4" presStyleIdx="5" presStyleCnt="6"/>
      <dgm:spPr/>
      <dgm:t>
        <a:bodyPr/>
        <a:lstStyle/>
        <a:p>
          <a:endParaRPr lang="ru-RU"/>
        </a:p>
      </dgm:t>
    </dgm:pt>
    <dgm:pt modelId="{A21FFFC8-8708-4BDC-B432-E3245C9BD48A}" type="pres">
      <dgm:prSet presAssocID="{8A3F17F5-404D-43E3-A870-F876848C4424}" presName="hierChild4" presStyleCnt="0"/>
      <dgm:spPr/>
    </dgm:pt>
    <dgm:pt modelId="{B2159076-7F51-4682-905E-C330E4F3B92A}" type="pres">
      <dgm:prSet presAssocID="{8A3F17F5-404D-43E3-A870-F876848C4424}" presName="hierChild5" presStyleCnt="0"/>
      <dgm:spPr/>
    </dgm:pt>
    <dgm:pt modelId="{4346D118-AB2B-4D73-A77B-8F663374C442}" type="pres">
      <dgm:prSet presAssocID="{3452452B-FCA4-410F-A249-0E379E89512D}" presName="hierChild5" presStyleCnt="0"/>
      <dgm:spPr/>
    </dgm:pt>
    <dgm:pt modelId="{B890BDA1-96A6-4645-8E55-CB5FD2042998}" type="pres">
      <dgm:prSet presAssocID="{856C8F2F-AEF9-48D4-867C-818B3071B49A}" presName="hierChild5" presStyleCnt="0"/>
      <dgm:spPr/>
    </dgm:pt>
    <dgm:pt modelId="{DCE4F775-3CE7-4DF3-BF0E-C8A524A2A179}" type="pres">
      <dgm:prSet presAssocID="{22CC47A4-0D68-41CC-819E-0D5D132B33E4}" presName="hierChild3" presStyleCnt="0"/>
      <dgm:spPr/>
    </dgm:pt>
  </dgm:ptLst>
  <dgm:cxnLst>
    <dgm:cxn modelId="{C7AED2CC-33A0-49C3-A9FD-B467A21CF82D}" type="presOf" srcId="{B38909B9-8F4A-4A22-BDEB-C2CDE80C65E0}" destId="{8CDFF8FD-97C3-4337-80AD-53FA91CDCF51}" srcOrd="0" destOrd="0" presId="urn:microsoft.com/office/officeart/2005/8/layout/orgChart1"/>
    <dgm:cxn modelId="{4E6B1BE2-D1F5-458C-A44D-2290429D91BD}" srcId="{22CC47A4-0D68-41CC-819E-0D5D132B33E4}" destId="{F8D0E902-FBEA-42FF-AB5D-3627AB10CCBE}" srcOrd="1" destOrd="0" parTransId="{AF08AB85-1C91-46C0-9140-63A277DA742A}" sibTransId="{823AF7B2-4E6B-4758-A3AF-2CE02E98CC7A}"/>
    <dgm:cxn modelId="{4A526AF5-BC7A-406C-B9CF-F0D43A17BDE6}" type="presOf" srcId="{CEC12435-74AF-47AC-BD00-995656983347}" destId="{B28E0619-117B-4CE5-9419-0D98FF7F4B22}" srcOrd="0" destOrd="0" presId="urn:microsoft.com/office/officeart/2005/8/layout/orgChart1"/>
    <dgm:cxn modelId="{31D90C2D-57F4-40B6-9886-3DDE27593E0F}" type="presOf" srcId="{D7E6F4ED-0E47-4017-AAFA-D669F17D3C93}" destId="{129C4BE8-5E6A-4D99-992B-F72D2BD8FC9E}" srcOrd="0" destOrd="0" presId="urn:microsoft.com/office/officeart/2005/8/layout/orgChart1"/>
    <dgm:cxn modelId="{34CE3100-AE8E-421E-9378-75C360B9119C}" type="presOf" srcId="{626D26FB-4B1F-4210-A01E-1E623115B4B2}" destId="{809DDCCB-5752-41E2-9FCB-5C29EEA5A798}" srcOrd="0" destOrd="0" presId="urn:microsoft.com/office/officeart/2005/8/layout/orgChart1"/>
    <dgm:cxn modelId="{75DE91CD-A889-4F95-8EE3-E9C979A5EAC2}" type="presOf" srcId="{F8D0E902-FBEA-42FF-AB5D-3627AB10CCBE}" destId="{068217D1-714B-431F-B602-551143659015}" srcOrd="1" destOrd="0" presId="urn:microsoft.com/office/officeart/2005/8/layout/orgChart1"/>
    <dgm:cxn modelId="{8885DD2A-A883-4BE1-91C8-939891B298C3}" type="presOf" srcId="{8A3F17F5-404D-43E3-A870-F876848C4424}" destId="{B793BF73-E788-4830-A02C-9EAE289CF1E2}" srcOrd="0" destOrd="0" presId="urn:microsoft.com/office/officeart/2005/8/layout/orgChart1"/>
    <dgm:cxn modelId="{AAE70B8F-8062-4A93-9CE2-DFC82BC04E5F}" type="presOf" srcId="{626D26FB-4B1F-4210-A01E-1E623115B4B2}" destId="{DDF81A0B-9618-4BB4-945A-D9A8831D67BD}" srcOrd="1" destOrd="0" presId="urn:microsoft.com/office/officeart/2005/8/layout/orgChart1"/>
    <dgm:cxn modelId="{8E90CF1E-B140-41D5-A405-BAF77F257456}" type="presOf" srcId="{D4A31934-84E0-4147-8B5A-53B6CDF9518A}" destId="{4809C81A-9932-4502-B6AA-C5BDA7F8F9B1}" srcOrd="0" destOrd="0" presId="urn:microsoft.com/office/officeart/2005/8/layout/orgChart1"/>
    <dgm:cxn modelId="{63C54CB5-4C2C-4C74-B48E-D36426117473}" srcId="{3452452B-FCA4-410F-A249-0E379E89512D}" destId="{8A3F17F5-404D-43E3-A870-F876848C4424}" srcOrd="0" destOrd="0" parTransId="{FA7E1C30-A1B4-49B4-838C-4761AA6D0BE1}" sibTransId="{9CF4B2B7-9343-488C-B986-F954C6378C4E}"/>
    <dgm:cxn modelId="{55698377-331C-4C54-9BBC-29B231A82505}" type="presOf" srcId="{7B71C8F1-8270-4D14-9307-ED4BF324E33C}" destId="{AAD241C0-685A-4877-95CE-8FD3A22FE695}" srcOrd="1" destOrd="0" presId="urn:microsoft.com/office/officeart/2005/8/layout/orgChart1"/>
    <dgm:cxn modelId="{D943A5C1-3B52-41B3-BC81-8813E216D1C7}" type="presOf" srcId="{533073A9-B7FC-4582-A605-96C133BF6A4A}" destId="{6C64DB16-1FE8-437D-9D45-38871AB42BF8}" srcOrd="0" destOrd="0" presId="urn:microsoft.com/office/officeart/2005/8/layout/orgChart1"/>
    <dgm:cxn modelId="{07767181-8FF4-4EF4-8844-EDA51E89E69C}" type="presOf" srcId="{FBB5EC5B-AE12-4B74-B4A2-59C55E83ABA8}" destId="{6F576A27-06A1-41CC-B496-E49EABEBB87A}" srcOrd="1" destOrd="0" presId="urn:microsoft.com/office/officeart/2005/8/layout/orgChart1"/>
    <dgm:cxn modelId="{62FF662A-8D00-483E-AA0B-B670FF1CAC40}" srcId="{CEC12435-74AF-47AC-BD00-995656983347}" destId="{99C946AD-F44F-42E2-93B4-CA072A63E271}" srcOrd="0" destOrd="0" parTransId="{78B21163-C535-4CC0-85BB-E0210F11D079}" sibTransId="{2F2C253F-0BF6-4F88-9F4C-9F27412D812C}"/>
    <dgm:cxn modelId="{34D83A48-0C8B-4BA3-96FD-676B97EB07AC}" type="presOf" srcId="{856C8F2F-AEF9-48D4-867C-818B3071B49A}" destId="{E4897589-18C5-4392-A21E-C6F17EBB2B01}" srcOrd="1" destOrd="0" presId="urn:microsoft.com/office/officeart/2005/8/layout/orgChart1"/>
    <dgm:cxn modelId="{DEBEC14F-8D9A-460B-AEDA-BE2A8B11C4A0}" srcId="{FBB5EC5B-AE12-4B74-B4A2-59C55E83ABA8}" destId="{7C5A9339-E56B-42AA-ADD8-F21786F17B73}" srcOrd="0" destOrd="0" parTransId="{4C826643-C185-4FDA-9829-A0FC7761A4D1}" sibTransId="{1905E128-7E7E-4C8A-A46A-5870FABB3D73}"/>
    <dgm:cxn modelId="{F0E12E1D-AADC-458B-B56C-D9F9CABCC2AF}" srcId="{DB47E1A5-99AA-49AF-890F-8214655E6BEA}" destId="{FBB5EC5B-AE12-4B74-B4A2-59C55E83ABA8}" srcOrd="0" destOrd="0" parTransId="{779A3E41-EB3D-4CEC-A6AF-57AB86132CEF}" sibTransId="{81100728-8AC9-45DB-9089-CDCF840B2612}"/>
    <dgm:cxn modelId="{574F3CD0-E97C-451C-AF7E-5BCB33289950}" type="presOf" srcId="{FBB5EC5B-AE12-4B74-B4A2-59C55E83ABA8}" destId="{BBCD6276-D10D-49CE-8E4F-CCA468420653}" srcOrd="0" destOrd="0" presId="urn:microsoft.com/office/officeart/2005/8/layout/orgChart1"/>
    <dgm:cxn modelId="{7DE864DC-6557-4653-8E05-A8F0196B4A55}" type="presOf" srcId="{C952B179-D137-4D70-B9C6-B4F1D9AE34A1}" destId="{28C70BA3-3180-4A4A-A9FC-958E1AF4CED0}" srcOrd="1" destOrd="0" presId="urn:microsoft.com/office/officeart/2005/8/layout/orgChart1"/>
    <dgm:cxn modelId="{FC2E1822-0B8A-4040-B9A8-9219209CF63C}" type="presOf" srcId="{7B3CD6C9-AD4F-40BA-BAEA-C317DB098419}" destId="{A306E69B-7CA5-4FAA-A775-53EAF71E32E6}" srcOrd="0" destOrd="0" presId="urn:microsoft.com/office/officeart/2005/8/layout/orgChart1"/>
    <dgm:cxn modelId="{9486138D-A66E-4DB7-8B63-454ABDF07F6E}" type="presOf" srcId="{C7B4E465-CA81-4516-B3F6-DCF57F1187CA}" destId="{41CEE1D1-F7EA-4268-90E7-E5BED63BBAB8}" srcOrd="0" destOrd="0" presId="urn:microsoft.com/office/officeart/2005/8/layout/orgChart1"/>
    <dgm:cxn modelId="{02B04C2A-A97C-4974-9B68-A759299C7CF9}" srcId="{7B3CD6C9-AD4F-40BA-BAEA-C317DB098419}" destId="{C952B179-D137-4D70-B9C6-B4F1D9AE34A1}" srcOrd="0" destOrd="0" parTransId="{E047EC2B-493F-4568-A1DE-092288DD6343}" sibTransId="{B35E27D5-39A4-4F10-83B5-81E157B93000}"/>
    <dgm:cxn modelId="{D76A9AFE-1EBC-419F-BFF4-6D6D897A87B3}" type="presOf" srcId="{E047EC2B-493F-4568-A1DE-092288DD6343}" destId="{63AF9515-E278-4736-BF88-332E857B37DC}" srcOrd="0" destOrd="0" presId="urn:microsoft.com/office/officeart/2005/8/layout/orgChart1"/>
    <dgm:cxn modelId="{CF226198-A26C-4728-8133-759D939E06EA}" type="presOf" srcId="{938D7662-1929-408B-9D6A-005108D92F61}" destId="{C4029FD7-47C0-4358-8DD4-C7534F62B89B}" srcOrd="0" destOrd="0" presId="urn:microsoft.com/office/officeart/2005/8/layout/orgChart1"/>
    <dgm:cxn modelId="{15F9B64C-EF54-4801-805D-38A888690F86}" type="presOf" srcId="{C952B179-D137-4D70-B9C6-B4F1D9AE34A1}" destId="{5EF33245-68E5-4A47-92D2-B9C25D8601EA}" srcOrd="0" destOrd="0" presId="urn:microsoft.com/office/officeart/2005/8/layout/orgChart1"/>
    <dgm:cxn modelId="{DB5C09EE-AFDE-4933-A73D-B10672A58A46}" type="presOf" srcId="{0E097668-AC5E-4E7C-A9A9-62C174D4D948}" destId="{F0DE781D-6D77-4D97-B849-5FAE29F6CC46}" srcOrd="0" destOrd="0" presId="urn:microsoft.com/office/officeart/2005/8/layout/orgChart1"/>
    <dgm:cxn modelId="{B668AA12-A1C1-4092-B4F8-92BA4AC28EEB}" srcId="{22CC47A4-0D68-41CC-819E-0D5D132B33E4}" destId="{856C8F2F-AEF9-48D4-867C-818B3071B49A}" srcOrd="3" destOrd="0" parTransId="{B5A45BFB-2D59-414D-AB23-E2468D360CA4}" sibTransId="{5AC30506-9C11-4F82-AD2A-D61632BB3A24}"/>
    <dgm:cxn modelId="{946D73EC-040F-43C1-9DF7-735A734A950C}" type="presOf" srcId="{ACE8CA4F-529F-434E-8841-F407BD7C9DA6}" destId="{BD7E0771-2FAD-4995-9A82-2D6BE6007DAB}" srcOrd="0" destOrd="0" presId="urn:microsoft.com/office/officeart/2005/8/layout/orgChart1"/>
    <dgm:cxn modelId="{D0C9FA23-E415-427F-9514-BF5C0BC5ACCD}" srcId="{832F1F4F-4CCD-425C-85C7-0C438B7E62A2}" destId="{626D26FB-4B1F-4210-A01E-1E623115B4B2}" srcOrd="0" destOrd="0" parTransId="{4FE9B465-78F3-4B24-9B33-7FD8B2AE6A82}" sibTransId="{EEC7727A-B7E0-400B-84AC-6AF2D7084845}"/>
    <dgm:cxn modelId="{F356D628-4444-4B79-8140-92583A7B9562}" srcId="{DB47E1A5-99AA-49AF-890F-8214655E6BEA}" destId="{22CC47A4-0D68-41CC-819E-0D5D132B33E4}" srcOrd="1" destOrd="0" parTransId="{6CD51606-B8CE-4803-9EFD-F562609B9DDD}" sibTransId="{DE36631D-6D34-46E0-BA8F-508E51A87224}"/>
    <dgm:cxn modelId="{97046D28-63A7-47A5-9298-BCB27F4C7857}" type="presOf" srcId="{832F1F4F-4CCD-425C-85C7-0C438B7E62A2}" destId="{F75FC63F-28C2-48E5-AF8F-53DD3D48684F}" srcOrd="1" destOrd="0" presId="urn:microsoft.com/office/officeart/2005/8/layout/orgChart1"/>
    <dgm:cxn modelId="{F15B2508-E9CE-4955-B29A-2CDC7C02B018}" type="presOf" srcId="{856C8F2F-AEF9-48D4-867C-818B3071B49A}" destId="{EE672B13-8CE7-4F8F-AAF3-65641668DE08}" srcOrd="0" destOrd="0" presId="urn:microsoft.com/office/officeart/2005/8/layout/orgChart1"/>
    <dgm:cxn modelId="{5024E5AD-A16C-492B-8087-3A4F650ADA5A}" type="presOf" srcId="{7C5A9339-E56B-42AA-ADD8-F21786F17B73}" destId="{1A722373-C3B9-4927-B38C-AC5F7F21D8D7}" srcOrd="0" destOrd="0" presId="urn:microsoft.com/office/officeart/2005/8/layout/orgChart1"/>
    <dgm:cxn modelId="{D7199040-D017-424F-A44B-0B273CA7B358}" type="presOf" srcId="{1B66CB34-CD0F-4488-BF58-A6F217FE3123}" destId="{66B6E878-EDCB-48D9-B74B-57E2DA2CB0B8}" srcOrd="0" destOrd="0" presId="urn:microsoft.com/office/officeart/2005/8/layout/orgChart1"/>
    <dgm:cxn modelId="{DF0ED106-0245-47F6-8B91-1F43F8D140A8}" type="presOf" srcId="{9E0B64C0-759E-406C-99B7-4058F74F96CB}" destId="{6B76D853-A34F-4494-9D08-2A9C4F702D25}" srcOrd="0" destOrd="0" presId="urn:microsoft.com/office/officeart/2005/8/layout/orgChart1"/>
    <dgm:cxn modelId="{B80C6456-F2D4-4D5F-9371-652B88884714}" type="presOf" srcId="{4C826643-C185-4FDA-9829-A0FC7761A4D1}" destId="{84C4FB95-36AA-461D-818F-06B0A06F277A}" srcOrd="0" destOrd="0" presId="urn:microsoft.com/office/officeart/2005/8/layout/orgChart1"/>
    <dgm:cxn modelId="{B31AE729-23C7-4650-854E-106B42A474FE}" type="presOf" srcId="{D7E6F4ED-0E47-4017-AAFA-D669F17D3C93}" destId="{FF10878A-E105-4D5E-AF06-3CD2CC6E3A03}" srcOrd="1" destOrd="0" presId="urn:microsoft.com/office/officeart/2005/8/layout/orgChart1"/>
    <dgm:cxn modelId="{BEAC24D6-5E8B-44D9-9932-57E704CA7155}" type="presOf" srcId="{D4A31934-84E0-4147-8B5A-53B6CDF9518A}" destId="{89C1A029-0E8B-4091-8EDB-2B5CF37A7170}" srcOrd="1" destOrd="0" presId="urn:microsoft.com/office/officeart/2005/8/layout/orgChart1"/>
    <dgm:cxn modelId="{94DC73BA-6CAE-410B-B712-6FA7E2788348}" type="presOf" srcId="{3452452B-FCA4-410F-A249-0E379E89512D}" destId="{FBED0F60-A1D6-4BA8-9DE6-00EB0F6936AD}" srcOrd="1" destOrd="0" presId="urn:microsoft.com/office/officeart/2005/8/layout/orgChart1"/>
    <dgm:cxn modelId="{27314F2B-6018-416A-89C0-AF8E62669AC7}" srcId="{7B71C8F1-8270-4D14-9307-ED4BF324E33C}" destId="{D4A31934-84E0-4147-8B5A-53B6CDF9518A}" srcOrd="0" destOrd="0" parTransId="{938D7662-1929-408B-9D6A-005108D92F61}" sibTransId="{8FC0687F-2AB4-412C-AA3E-B59F0D00B818}"/>
    <dgm:cxn modelId="{6DD16BD0-46D5-4119-9402-54CC1AE047B8}" srcId="{22CC47A4-0D68-41CC-819E-0D5D132B33E4}" destId="{533073A9-B7FC-4582-A605-96C133BF6A4A}" srcOrd="2" destOrd="0" parTransId="{1B66CB34-CD0F-4488-BF58-A6F217FE3123}" sibTransId="{E933DEDE-20B3-430F-B85F-919024FF6AA7}"/>
    <dgm:cxn modelId="{A29947E3-AA17-4C40-B835-AE5F811146FE}" type="presOf" srcId="{8A3F17F5-404D-43E3-A870-F876848C4424}" destId="{D4A1ACCB-BC68-44B7-AC2B-10BA620AC45D}" srcOrd="1" destOrd="0" presId="urn:microsoft.com/office/officeart/2005/8/layout/orgChart1"/>
    <dgm:cxn modelId="{74320489-0890-447F-AEDE-98B2829475A1}" type="presOf" srcId="{832F1F4F-4CCD-425C-85C7-0C438B7E62A2}" destId="{719A4ADC-CCE3-45FF-8A99-150E5F9FD714}" srcOrd="0" destOrd="0" presId="urn:microsoft.com/office/officeart/2005/8/layout/orgChart1"/>
    <dgm:cxn modelId="{DB6A4921-8FC8-4556-9CA5-FBEAFCA92289}" type="presOf" srcId="{224E6190-B462-4773-9B89-0596DC4C8998}" destId="{699EA29C-449D-438A-AAAB-6508B8C801FA}" srcOrd="0" destOrd="0" presId="urn:microsoft.com/office/officeart/2005/8/layout/orgChart1"/>
    <dgm:cxn modelId="{866516E6-00EB-4E15-A2E4-5AB26AB1C443}" srcId="{22CC47A4-0D68-41CC-819E-0D5D132B33E4}" destId="{ACE8CA4F-529F-434E-8841-F407BD7C9DA6}" srcOrd="0" destOrd="0" parTransId="{0E097668-AC5E-4E7C-A9A9-62C174D4D948}" sibTransId="{8C844DD7-6016-45CB-9E2A-94DF5528A64B}"/>
    <dgm:cxn modelId="{F2D187F4-4525-4539-9F33-7BAC7D7E511E}" srcId="{06E76EF6-B59D-4101-BF2D-F4EB336B6819}" destId="{27A6972F-6EDB-46C6-B13A-41FE3670CA37}" srcOrd="0" destOrd="0" parTransId="{9E0B64C0-759E-406C-99B7-4058F74F96CB}" sibTransId="{0BFA4224-9654-48CB-9A98-2482EF332893}"/>
    <dgm:cxn modelId="{169615AE-9219-48BB-933F-20542EF5B26B}" type="presOf" srcId="{99C946AD-F44F-42E2-93B4-CA072A63E271}" destId="{98BDB295-AB5E-4553-BF76-AD42A01EC10F}" srcOrd="1" destOrd="0" presId="urn:microsoft.com/office/officeart/2005/8/layout/orgChart1"/>
    <dgm:cxn modelId="{2ABF52EC-0D3D-45E5-9ABC-1197BA3E43DC}" type="presOf" srcId="{ACE8CA4F-529F-434E-8841-F407BD7C9DA6}" destId="{86B7AF78-1117-4A78-9470-B3126C01D8BE}" srcOrd="1" destOrd="0" presId="urn:microsoft.com/office/officeart/2005/8/layout/orgChart1"/>
    <dgm:cxn modelId="{181741E3-00C2-4496-A58E-32DC06884DCF}" type="presOf" srcId="{67376EBE-D06A-49BA-A7FC-56440B38736B}" destId="{E83115CB-00BE-45DD-BB17-5AB3D7954F8E}" srcOrd="0" destOrd="0" presId="urn:microsoft.com/office/officeart/2005/8/layout/orgChart1"/>
    <dgm:cxn modelId="{DF83CB6C-14D6-44AC-A6A5-EE147C1E871B}" srcId="{FBB5EC5B-AE12-4B74-B4A2-59C55E83ABA8}" destId="{D7E6F4ED-0E47-4017-AAFA-D669F17D3C93}" srcOrd="1" destOrd="0" parTransId="{224E6190-B462-4773-9B89-0596DC4C8998}" sibTransId="{2B15DB29-C387-43E0-9F4A-00F6D78FD8C8}"/>
    <dgm:cxn modelId="{42E6DBCE-3961-43E2-B49D-B87B9C7E51C3}" type="presOf" srcId="{78B21163-C535-4CC0-85BB-E0210F11D079}" destId="{F3E8B6AB-83AA-4C5D-8F44-437835B64D7B}" srcOrd="0" destOrd="0" presId="urn:microsoft.com/office/officeart/2005/8/layout/orgChart1"/>
    <dgm:cxn modelId="{83265982-D055-4B20-9259-FF3165873F1C}" type="presOf" srcId="{FA7E1C30-A1B4-49B4-838C-4761AA6D0BE1}" destId="{67C57443-5DA1-4A29-B23D-51B885D69BC9}" srcOrd="0" destOrd="0" presId="urn:microsoft.com/office/officeart/2005/8/layout/orgChart1"/>
    <dgm:cxn modelId="{1405D2ED-0936-4737-B1C4-F4C7CC812D43}" type="presOf" srcId="{C382F079-20FF-4491-AE4C-F38CF9C50470}" destId="{98FEC43D-E750-4A05-9D27-CEAED94CB3C7}" srcOrd="0" destOrd="0" presId="urn:microsoft.com/office/officeart/2005/8/layout/orgChart1"/>
    <dgm:cxn modelId="{AF81A6D6-4E14-454F-A12F-29BD6912767F}" type="presOf" srcId="{098ACCBC-D818-40FB-87FD-CCBDDDBE2516}" destId="{E87E857D-7DDA-4BFF-9450-D76AD75F445C}" srcOrd="0" destOrd="0" presId="urn:microsoft.com/office/officeart/2005/8/layout/orgChart1"/>
    <dgm:cxn modelId="{1A0D481F-CE47-47A7-9246-839BE03A169E}" type="presOf" srcId="{533073A9-B7FC-4582-A605-96C133BF6A4A}" destId="{91865577-5AA7-46E2-90B9-6BD472556A34}" srcOrd="1" destOrd="0" presId="urn:microsoft.com/office/officeart/2005/8/layout/orgChart1"/>
    <dgm:cxn modelId="{63712D70-9C87-4A27-ADBD-49100BF167D5}" type="presOf" srcId="{22CC47A4-0D68-41CC-819E-0D5D132B33E4}" destId="{9F4DB8EE-8055-498C-80A7-30BCEF1A3313}" srcOrd="0" destOrd="0" presId="urn:microsoft.com/office/officeart/2005/8/layout/orgChart1"/>
    <dgm:cxn modelId="{C7BA9BD8-BD78-4248-8BAA-D2CB607059CA}" type="presOf" srcId="{22CC47A4-0D68-41CC-819E-0D5D132B33E4}" destId="{C11E5F28-FB75-4A5D-9D4E-2A39B373EA8C}" srcOrd="1" destOrd="0" presId="urn:microsoft.com/office/officeart/2005/8/layout/orgChart1"/>
    <dgm:cxn modelId="{5361BCBC-9482-4BCC-88A3-761A9B4FEBF0}" type="presOf" srcId="{88D50277-E058-4C43-8014-DA052A383FCB}" destId="{BCAD4753-E5D7-4FDA-8089-7D8D6C0488C1}" srcOrd="0" destOrd="0" presId="urn:microsoft.com/office/officeart/2005/8/layout/orgChart1"/>
    <dgm:cxn modelId="{84D729C6-D2FD-445B-BDA4-59A2FF789FF9}" srcId="{856C8F2F-AEF9-48D4-867C-818B3071B49A}" destId="{3452452B-FCA4-410F-A249-0E379E89512D}" srcOrd="0" destOrd="0" parTransId="{67376EBE-D06A-49BA-A7FC-56440B38736B}" sibTransId="{C5F55F4B-E4DF-4236-8860-D5A7EAEC3DCB}"/>
    <dgm:cxn modelId="{3F18914B-F2A1-4358-90B9-89CC10D89BAB}" srcId="{7C5A9339-E56B-42AA-ADD8-F21786F17B73}" destId="{06E76EF6-B59D-4101-BF2D-F4EB336B6819}" srcOrd="0" destOrd="0" parTransId="{88D50277-E058-4C43-8014-DA052A383FCB}" sibTransId="{B3794B4D-25F7-44E7-8D20-47423E66D520}"/>
    <dgm:cxn modelId="{44FD90A0-977F-4F62-965F-7EF07DCAA927}" type="presOf" srcId="{27A6972F-6EDB-46C6-B13A-41FE3670CA37}" destId="{0C34FF93-A490-4E1C-A553-229428CB988B}" srcOrd="1" destOrd="0" presId="urn:microsoft.com/office/officeart/2005/8/layout/orgChart1"/>
    <dgm:cxn modelId="{5920A85F-7506-4787-8559-315E23A92352}" type="presOf" srcId="{DB47E1A5-99AA-49AF-890F-8214655E6BEA}" destId="{6190E631-DDC5-4D20-98C7-45620526459D}" srcOrd="0" destOrd="0" presId="urn:microsoft.com/office/officeart/2005/8/layout/orgChart1"/>
    <dgm:cxn modelId="{DBCDE858-D897-4F84-8389-BFFB9368FD80}" srcId="{ACE8CA4F-529F-434E-8841-F407BD7C9DA6}" destId="{CEC12435-74AF-47AC-BD00-995656983347}" srcOrd="0" destOrd="0" parTransId="{098ACCBC-D818-40FB-87FD-CCBDDDBE2516}" sibTransId="{72D5FE6A-1714-4B5B-9051-52593F0B81AF}"/>
    <dgm:cxn modelId="{429F7982-9BA7-4BD6-9D2D-BAF1AE893B60}" srcId="{F8D0E902-FBEA-42FF-AB5D-3627AB10CCBE}" destId="{832F1F4F-4CCD-425C-85C7-0C438B7E62A2}" srcOrd="0" destOrd="0" parTransId="{B38909B9-8F4A-4A22-BDEB-C2CDE80C65E0}" sibTransId="{7D56B278-738E-4ACA-A28A-DC6ADACE5F1B}"/>
    <dgm:cxn modelId="{A68443A4-E847-4402-907A-780B1D5C3B6A}" type="presOf" srcId="{27A6972F-6EDB-46C6-B13A-41FE3670CA37}" destId="{AF52835F-CA4C-459F-9F2A-574FD232AFE5}" srcOrd="0" destOrd="0" presId="urn:microsoft.com/office/officeart/2005/8/layout/orgChart1"/>
    <dgm:cxn modelId="{D30D64BD-A304-4AAD-8651-BA75F70A1BC2}" type="presOf" srcId="{4FE9B465-78F3-4B24-9B33-7FD8B2AE6A82}" destId="{B9FDB24D-D7AA-45FE-8BDE-CDA98067C2E2}" srcOrd="0" destOrd="0" presId="urn:microsoft.com/office/officeart/2005/8/layout/orgChart1"/>
    <dgm:cxn modelId="{1D5B9C29-367C-435D-AAAA-9C0AE0B668B3}" type="presOf" srcId="{B5A45BFB-2D59-414D-AB23-E2468D360CA4}" destId="{D2542567-5C71-4DFF-8A8B-59A7A7A43426}" srcOrd="0" destOrd="0" presId="urn:microsoft.com/office/officeart/2005/8/layout/orgChart1"/>
    <dgm:cxn modelId="{A0B5656E-A618-4B72-895E-0C375DA6731E}" type="presOf" srcId="{7B3CD6C9-AD4F-40BA-BAEA-C317DB098419}" destId="{91A1FED3-9ED6-46AB-A269-B4F4272573F3}" srcOrd="1" destOrd="0" presId="urn:microsoft.com/office/officeart/2005/8/layout/orgChart1"/>
    <dgm:cxn modelId="{4E8572BB-EEFA-4BF8-A06B-5AED79D9BC80}" type="presOf" srcId="{3452452B-FCA4-410F-A249-0E379E89512D}" destId="{D5264B42-EEE2-4DD5-AB58-D1D8DB288F7D}" srcOrd="0" destOrd="0" presId="urn:microsoft.com/office/officeart/2005/8/layout/orgChart1"/>
    <dgm:cxn modelId="{F76EF76D-E1FB-4DC8-AD44-DE5B8D0B8A8D}" srcId="{D7E6F4ED-0E47-4017-AAFA-D669F17D3C93}" destId="{7B71C8F1-8270-4D14-9307-ED4BF324E33C}" srcOrd="0" destOrd="0" parTransId="{C7B4E465-CA81-4516-B3F6-DCF57F1187CA}" sibTransId="{6F969ECA-5801-448A-A81F-B77CBC9FCF5E}"/>
    <dgm:cxn modelId="{2AA0AEF7-B15A-4EA5-A6C9-C99E8A444764}" type="presOf" srcId="{7C5A9339-E56B-42AA-ADD8-F21786F17B73}" destId="{31BFA980-D52B-45AF-B964-DFA6E1FD33D9}" srcOrd="1" destOrd="0" presId="urn:microsoft.com/office/officeart/2005/8/layout/orgChart1"/>
    <dgm:cxn modelId="{337F268C-4D5B-4E38-9932-46344A9C0C7B}" type="presOf" srcId="{99C946AD-F44F-42E2-93B4-CA072A63E271}" destId="{6C7FC7B4-8D39-47E4-9ED7-7732DDEE36E8}" srcOrd="0" destOrd="0" presId="urn:microsoft.com/office/officeart/2005/8/layout/orgChart1"/>
    <dgm:cxn modelId="{040AEF1C-DED9-4E56-97A9-8E2B8CB21470}" type="presOf" srcId="{06E76EF6-B59D-4101-BF2D-F4EB336B6819}" destId="{C1BCB24C-E68E-4704-835D-4FAB6227751C}" srcOrd="0" destOrd="0" presId="urn:microsoft.com/office/officeart/2005/8/layout/orgChart1"/>
    <dgm:cxn modelId="{AA9795C6-C3E3-4222-9352-2360F514D41C}" srcId="{533073A9-B7FC-4582-A605-96C133BF6A4A}" destId="{7B3CD6C9-AD4F-40BA-BAEA-C317DB098419}" srcOrd="0" destOrd="0" parTransId="{C382F079-20FF-4491-AE4C-F38CF9C50470}" sibTransId="{79DFFE35-6387-41F2-A432-348405540377}"/>
    <dgm:cxn modelId="{6A11A3A5-4A64-46A3-B3A7-1B78FFD8590B}" type="presOf" srcId="{F8D0E902-FBEA-42FF-AB5D-3627AB10CCBE}" destId="{F108B11C-0E2C-4FA3-B72E-4E2BC210528D}" srcOrd="0" destOrd="0" presId="urn:microsoft.com/office/officeart/2005/8/layout/orgChart1"/>
    <dgm:cxn modelId="{8962F932-0863-4EA8-9E94-B2B641832CA2}" type="presOf" srcId="{CEC12435-74AF-47AC-BD00-995656983347}" destId="{92E88631-EAFD-440C-8033-445465B638E2}" srcOrd="1" destOrd="0" presId="urn:microsoft.com/office/officeart/2005/8/layout/orgChart1"/>
    <dgm:cxn modelId="{CCBAEA0F-49F9-4E7B-B44D-53C81E31EF3D}" type="presOf" srcId="{7B71C8F1-8270-4D14-9307-ED4BF324E33C}" destId="{0D6FF196-BFAB-419D-9F9B-655354736DFD}" srcOrd="0" destOrd="0" presId="urn:microsoft.com/office/officeart/2005/8/layout/orgChart1"/>
    <dgm:cxn modelId="{21C66AAB-07B8-4368-8BC4-4E0B4B65AED4}" type="presOf" srcId="{AF08AB85-1C91-46C0-9140-63A277DA742A}" destId="{3C2724D6-3F87-4576-ADB9-6965B7DEDAAF}" srcOrd="0" destOrd="0" presId="urn:microsoft.com/office/officeart/2005/8/layout/orgChart1"/>
    <dgm:cxn modelId="{BED38BED-1F90-4E58-9D6F-E8EF8D13A3BD}" type="presOf" srcId="{06E76EF6-B59D-4101-BF2D-F4EB336B6819}" destId="{13FF9FD0-BD1B-426B-AE7A-C5AC14071F4F}" srcOrd="1" destOrd="0" presId="urn:microsoft.com/office/officeart/2005/8/layout/orgChart1"/>
    <dgm:cxn modelId="{0C82557E-7D9E-4EC0-81EA-273D93CA28E7}" type="presParOf" srcId="{6190E631-DDC5-4D20-98C7-45620526459D}" destId="{18ADE51B-CF8C-44F4-BBEE-BEC8C10AD537}" srcOrd="0" destOrd="0" presId="urn:microsoft.com/office/officeart/2005/8/layout/orgChart1"/>
    <dgm:cxn modelId="{0B9BA3BA-C4F9-450A-B935-223BDF140D08}" type="presParOf" srcId="{18ADE51B-CF8C-44F4-BBEE-BEC8C10AD537}" destId="{26044BCE-2DA2-43FB-9410-E7E5D7BC9287}" srcOrd="0" destOrd="0" presId="urn:microsoft.com/office/officeart/2005/8/layout/orgChart1"/>
    <dgm:cxn modelId="{160A5535-4947-445F-80A6-945DEC558945}" type="presParOf" srcId="{26044BCE-2DA2-43FB-9410-E7E5D7BC9287}" destId="{BBCD6276-D10D-49CE-8E4F-CCA468420653}" srcOrd="0" destOrd="0" presId="urn:microsoft.com/office/officeart/2005/8/layout/orgChart1"/>
    <dgm:cxn modelId="{31AFD872-5F52-4468-8033-5687DF5B7418}" type="presParOf" srcId="{26044BCE-2DA2-43FB-9410-E7E5D7BC9287}" destId="{6F576A27-06A1-41CC-B496-E49EABEBB87A}" srcOrd="1" destOrd="0" presId="urn:microsoft.com/office/officeart/2005/8/layout/orgChart1"/>
    <dgm:cxn modelId="{09A63721-E131-4595-B0C9-90B02F76AA13}" type="presParOf" srcId="{18ADE51B-CF8C-44F4-BBEE-BEC8C10AD537}" destId="{884AE987-B129-49FC-95E8-D1554BF2AEC0}" srcOrd="1" destOrd="0" presId="urn:microsoft.com/office/officeart/2005/8/layout/orgChart1"/>
    <dgm:cxn modelId="{7DFF4F6E-9FFA-467F-B49B-554BF8FE0F2D}" type="presParOf" srcId="{884AE987-B129-49FC-95E8-D1554BF2AEC0}" destId="{84C4FB95-36AA-461D-818F-06B0A06F277A}" srcOrd="0" destOrd="0" presId="urn:microsoft.com/office/officeart/2005/8/layout/orgChart1"/>
    <dgm:cxn modelId="{7E025FD4-22CF-4210-8FFE-357C8F709375}" type="presParOf" srcId="{884AE987-B129-49FC-95E8-D1554BF2AEC0}" destId="{BB4BB56C-460B-4538-9CD3-27B290CD07B6}" srcOrd="1" destOrd="0" presId="urn:microsoft.com/office/officeart/2005/8/layout/orgChart1"/>
    <dgm:cxn modelId="{11AA3BD9-AA23-4A80-8B01-EE751FAAC6A2}" type="presParOf" srcId="{BB4BB56C-460B-4538-9CD3-27B290CD07B6}" destId="{52C91FF6-FD94-4E6D-97C1-EC02164BF150}" srcOrd="0" destOrd="0" presId="urn:microsoft.com/office/officeart/2005/8/layout/orgChart1"/>
    <dgm:cxn modelId="{54E29CB3-2CE6-4357-B574-996EB0D9823A}" type="presParOf" srcId="{52C91FF6-FD94-4E6D-97C1-EC02164BF150}" destId="{1A722373-C3B9-4927-B38C-AC5F7F21D8D7}" srcOrd="0" destOrd="0" presId="urn:microsoft.com/office/officeart/2005/8/layout/orgChart1"/>
    <dgm:cxn modelId="{2BF7AB33-0E7E-4406-ABB6-0487315B71B1}" type="presParOf" srcId="{52C91FF6-FD94-4E6D-97C1-EC02164BF150}" destId="{31BFA980-D52B-45AF-B964-DFA6E1FD33D9}" srcOrd="1" destOrd="0" presId="urn:microsoft.com/office/officeart/2005/8/layout/orgChart1"/>
    <dgm:cxn modelId="{715557B0-7B6B-4925-B87E-CD4CF9CC1931}" type="presParOf" srcId="{BB4BB56C-460B-4538-9CD3-27B290CD07B6}" destId="{9DCC7B34-2C82-4C4D-8314-B9AAFF6CD24C}" srcOrd="1" destOrd="0" presId="urn:microsoft.com/office/officeart/2005/8/layout/orgChart1"/>
    <dgm:cxn modelId="{E4B48E9D-A44C-46BE-970D-0B1D4C2D130E}" type="presParOf" srcId="{9DCC7B34-2C82-4C4D-8314-B9AAFF6CD24C}" destId="{BCAD4753-E5D7-4FDA-8089-7D8D6C0488C1}" srcOrd="0" destOrd="0" presId="urn:microsoft.com/office/officeart/2005/8/layout/orgChart1"/>
    <dgm:cxn modelId="{17462EE9-CC38-4604-AE1C-B8C5FEEDF970}" type="presParOf" srcId="{9DCC7B34-2C82-4C4D-8314-B9AAFF6CD24C}" destId="{B5DA658E-CFC8-4EE5-9FEC-EF0E854DA47B}" srcOrd="1" destOrd="0" presId="urn:microsoft.com/office/officeart/2005/8/layout/orgChart1"/>
    <dgm:cxn modelId="{952C5FFE-CF89-4BED-9A1A-7F79FE6FC292}" type="presParOf" srcId="{B5DA658E-CFC8-4EE5-9FEC-EF0E854DA47B}" destId="{0B4F2F2A-D867-47BC-BE8A-F9B55EAC6ED3}" srcOrd="0" destOrd="0" presId="urn:microsoft.com/office/officeart/2005/8/layout/orgChart1"/>
    <dgm:cxn modelId="{327BF4A6-FFBC-4940-BA63-81E6B9910282}" type="presParOf" srcId="{0B4F2F2A-D867-47BC-BE8A-F9B55EAC6ED3}" destId="{C1BCB24C-E68E-4704-835D-4FAB6227751C}" srcOrd="0" destOrd="0" presId="urn:microsoft.com/office/officeart/2005/8/layout/orgChart1"/>
    <dgm:cxn modelId="{400E0399-92D8-4453-962D-3E4DCF8F892E}" type="presParOf" srcId="{0B4F2F2A-D867-47BC-BE8A-F9B55EAC6ED3}" destId="{13FF9FD0-BD1B-426B-AE7A-C5AC14071F4F}" srcOrd="1" destOrd="0" presId="urn:microsoft.com/office/officeart/2005/8/layout/orgChart1"/>
    <dgm:cxn modelId="{F26A249E-7631-4747-9936-5E4248393903}" type="presParOf" srcId="{B5DA658E-CFC8-4EE5-9FEC-EF0E854DA47B}" destId="{CCF021C6-49D0-480B-8386-ED8101E47FC5}" srcOrd="1" destOrd="0" presId="urn:microsoft.com/office/officeart/2005/8/layout/orgChart1"/>
    <dgm:cxn modelId="{E7FBC0DC-F68F-459C-BDDB-31DD66FAB77A}" type="presParOf" srcId="{CCF021C6-49D0-480B-8386-ED8101E47FC5}" destId="{6B76D853-A34F-4494-9D08-2A9C4F702D25}" srcOrd="0" destOrd="0" presId="urn:microsoft.com/office/officeart/2005/8/layout/orgChart1"/>
    <dgm:cxn modelId="{D1CB2EC8-E2B6-403C-92E7-1D6DC31B6BF3}" type="presParOf" srcId="{CCF021C6-49D0-480B-8386-ED8101E47FC5}" destId="{1840E99C-589E-4F96-99AB-4086D34872FB}" srcOrd="1" destOrd="0" presId="urn:microsoft.com/office/officeart/2005/8/layout/orgChart1"/>
    <dgm:cxn modelId="{D4BCD929-1AC7-4F2F-BE68-F6A6B248AD01}" type="presParOf" srcId="{1840E99C-589E-4F96-99AB-4086D34872FB}" destId="{F47F595B-EAEC-4D84-BF72-8ABC8D7C6A78}" srcOrd="0" destOrd="0" presId="urn:microsoft.com/office/officeart/2005/8/layout/orgChart1"/>
    <dgm:cxn modelId="{30D0A02D-80B8-436E-AD41-ADFD244F2C13}" type="presParOf" srcId="{F47F595B-EAEC-4D84-BF72-8ABC8D7C6A78}" destId="{AF52835F-CA4C-459F-9F2A-574FD232AFE5}" srcOrd="0" destOrd="0" presId="urn:microsoft.com/office/officeart/2005/8/layout/orgChart1"/>
    <dgm:cxn modelId="{F4E741AD-98B8-40BF-8380-0023A8C75123}" type="presParOf" srcId="{F47F595B-EAEC-4D84-BF72-8ABC8D7C6A78}" destId="{0C34FF93-A490-4E1C-A553-229428CB988B}" srcOrd="1" destOrd="0" presId="urn:microsoft.com/office/officeart/2005/8/layout/orgChart1"/>
    <dgm:cxn modelId="{3E9DEF59-32ED-4582-97F7-8DA675752781}" type="presParOf" srcId="{1840E99C-589E-4F96-99AB-4086D34872FB}" destId="{099AC600-FFDC-4E90-9F39-570220636BBB}" srcOrd="1" destOrd="0" presId="urn:microsoft.com/office/officeart/2005/8/layout/orgChart1"/>
    <dgm:cxn modelId="{1BD7DCD2-6B26-4B3A-B967-F825D0880B8F}" type="presParOf" srcId="{1840E99C-589E-4F96-99AB-4086D34872FB}" destId="{A80FA554-35C8-4B3B-8419-45C4A8D8A125}" srcOrd="2" destOrd="0" presId="urn:microsoft.com/office/officeart/2005/8/layout/orgChart1"/>
    <dgm:cxn modelId="{FD4E5F95-BEE5-4D65-AC97-71C183716FAF}" type="presParOf" srcId="{B5DA658E-CFC8-4EE5-9FEC-EF0E854DA47B}" destId="{CEA73A8C-85BB-44F6-A4A9-69ED6C00DF7A}" srcOrd="2" destOrd="0" presId="urn:microsoft.com/office/officeart/2005/8/layout/orgChart1"/>
    <dgm:cxn modelId="{0E7E7CF6-ACA5-4352-ABDF-637F1719B394}" type="presParOf" srcId="{BB4BB56C-460B-4538-9CD3-27B290CD07B6}" destId="{987E6B03-E5FE-44B1-A6A1-17C17217E012}" srcOrd="2" destOrd="0" presId="urn:microsoft.com/office/officeart/2005/8/layout/orgChart1"/>
    <dgm:cxn modelId="{94F12667-F4FF-4E61-85EF-3B1E2FB5385E}" type="presParOf" srcId="{884AE987-B129-49FC-95E8-D1554BF2AEC0}" destId="{699EA29C-449D-438A-AAAB-6508B8C801FA}" srcOrd="2" destOrd="0" presId="urn:microsoft.com/office/officeart/2005/8/layout/orgChart1"/>
    <dgm:cxn modelId="{5D78E970-99D2-424B-AE38-19D238ED84F6}" type="presParOf" srcId="{884AE987-B129-49FC-95E8-D1554BF2AEC0}" destId="{99A60D84-33F0-411C-9B44-B563A432902E}" srcOrd="3" destOrd="0" presId="urn:microsoft.com/office/officeart/2005/8/layout/orgChart1"/>
    <dgm:cxn modelId="{75C7B303-5A00-4224-8F84-3D8C9A1D2AC1}" type="presParOf" srcId="{99A60D84-33F0-411C-9B44-B563A432902E}" destId="{63F19AF6-A46D-4F7F-83D9-F5750C543E48}" srcOrd="0" destOrd="0" presId="urn:microsoft.com/office/officeart/2005/8/layout/orgChart1"/>
    <dgm:cxn modelId="{C0EE0BDD-F46C-4722-9119-456F85EB0D55}" type="presParOf" srcId="{63F19AF6-A46D-4F7F-83D9-F5750C543E48}" destId="{129C4BE8-5E6A-4D99-992B-F72D2BD8FC9E}" srcOrd="0" destOrd="0" presId="urn:microsoft.com/office/officeart/2005/8/layout/orgChart1"/>
    <dgm:cxn modelId="{4FFA34EC-6C87-4E19-8C32-444E766029AC}" type="presParOf" srcId="{63F19AF6-A46D-4F7F-83D9-F5750C543E48}" destId="{FF10878A-E105-4D5E-AF06-3CD2CC6E3A03}" srcOrd="1" destOrd="0" presId="urn:microsoft.com/office/officeart/2005/8/layout/orgChart1"/>
    <dgm:cxn modelId="{C1A43CE0-1CA8-4878-9531-507326266B6E}" type="presParOf" srcId="{99A60D84-33F0-411C-9B44-B563A432902E}" destId="{E3EF66D5-2BD6-4B26-89CD-01F36FE3F271}" srcOrd="1" destOrd="0" presId="urn:microsoft.com/office/officeart/2005/8/layout/orgChart1"/>
    <dgm:cxn modelId="{0DCB7B83-379F-49DC-9E8C-133AAC0A31AA}" type="presParOf" srcId="{E3EF66D5-2BD6-4B26-89CD-01F36FE3F271}" destId="{41CEE1D1-F7EA-4268-90E7-E5BED63BBAB8}" srcOrd="0" destOrd="0" presId="urn:microsoft.com/office/officeart/2005/8/layout/orgChart1"/>
    <dgm:cxn modelId="{D6D472F3-CF8B-4349-8488-24BFF8CFD604}" type="presParOf" srcId="{E3EF66D5-2BD6-4B26-89CD-01F36FE3F271}" destId="{D0FB20EC-5DD3-4ED6-A597-387ACDA875FE}" srcOrd="1" destOrd="0" presId="urn:microsoft.com/office/officeart/2005/8/layout/orgChart1"/>
    <dgm:cxn modelId="{2C019FC0-68E9-420F-BCC8-BDE54AD14787}" type="presParOf" srcId="{D0FB20EC-5DD3-4ED6-A597-387ACDA875FE}" destId="{C3A92411-DBF1-4BE7-8DB2-1387B16BF76F}" srcOrd="0" destOrd="0" presId="urn:microsoft.com/office/officeart/2005/8/layout/orgChart1"/>
    <dgm:cxn modelId="{FDFAD984-9994-422D-A432-25B6857A6385}" type="presParOf" srcId="{C3A92411-DBF1-4BE7-8DB2-1387B16BF76F}" destId="{0D6FF196-BFAB-419D-9F9B-655354736DFD}" srcOrd="0" destOrd="0" presId="urn:microsoft.com/office/officeart/2005/8/layout/orgChart1"/>
    <dgm:cxn modelId="{C9101A23-6224-4B70-A84B-67C91F5EF0A2}" type="presParOf" srcId="{C3A92411-DBF1-4BE7-8DB2-1387B16BF76F}" destId="{AAD241C0-685A-4877-95CE-8FD3A22FE695}" srcOrd="1" destOrd="0" presId="urn:microsoft.com/office/officeart/2005/8/layout/orgChart1"/>
    <dgm:cxn modelId="{FE777556-0EB2-4AFF-B3E4-1246FA12A667}" type="presParOf" srcId="{D0FB20EC-5DD3-4ED6-A597-387ACDA875FE}" destId="{8EAF47AF-2FD6-442D-85C8-5A005B3DCD31}" srcOrd="1" destOrd="0" presId="urn:microsoft.com/office/officeart/2005/8/layout/orgChart1"/>
    <dgm:cxn modelId="{D0703A5A-3146-4D15-9A54-D1EBE470F488}" type="presParOf" srcId="{8EAF47AF-2FD6-442D-85C8-5A005B3DCD31}" destId="{C4029FD7-47C0-4358-8DD4-C7534F62B89B}" srcOrd="0" destOrd="0" presId="urn:microsoft.com/office/officeart/2005/8/layout/orgChart1"/>
    <dgm:cxn modelId="{1ABE0C7F-7C13-4B8A-A773-3318AD9B8B25}" type="presParOf" srcId="{8EAF47AF-2FD6-442D-85C8-5A005B3DCD31}" destId="{814A6736-905E-4B1E-A6DD-DB395CEE5E13}" srcOrd="1" destOrd="0" presId="urn:microsoft.com/office/officeart/2005/8/layout/orgChart1"/>
    <dgm:cxn modelId="{A6132AF7-0A30-4F5F-A8E5-EE5704A39913}" type="presParOf" srcId="{814A6736-905E-4B1E-A6DD-DB395CEE5E13}" destId="{8D5F1669-FB5F-494C-8123-4B55ECDF402F}" srcOrd="0" destOrd="0" presId="urn:microsoft.com/office/officeart/2005/8/layout/orgChart1"/>
    <dgm:cxn modelId="{6C5D3F9C-F888-4DA6-BE5F-56BC55C330BF}" type="presParOf" srcId="{8D5F1669-FB5F-494C-8123-4B55ECDF402F}" destId="{4809C81A-9932-4502-B6AA-C5BDA7F8F9B1}" srcOrd="0" destOrd="0" presId="urn:microsoft.com/office/officeart/2005/8/layout/orgChart1"/>
    <dgm:cxn modelId="{89C3BE0A-6786-4F8D-8AE9-768D11DF7229}" type="presParOf" srcId="{8D5F1669-FB5F-494C-8123-4B55ECDF402F}" destId="{89C1A029-0E8B-4091-8EDB-2B5CF37A7170}" srcOrd="1" destOrd="0" presId="urn:microsoft.com/office/officeart/2005/8/layout/orgChart1"/>
    <dgm:cxn modelId="{E959BB5E-6D4A-4A89-AF31-D93B4BA8A108}" type="presParOf" srcId="{814A6736-905E-4B1E-A6DD-DB395CEE5E13}" destId="{3A53AC90-0AD7-4ED3-A041-C5B52A81F705}" srcOrd="1" destOrd="0" presId="urn:microsoft.com/office/officeart/2005/8/layout/orgChart1"/>
    <dgm:cxn modelId="{2A7C051A-3EEE-4825-9609-0FF24F8D113E}" type="presParOf" srcId="{814A6736-905E-4B1E-A6DD-DB395CEE5E13}" destId="{292AE00A-1BFA-41F4-AC5E-5595ED4AB92D}" srcOrd="2" destOrd="0" presId="urn:microsoft.com/office/officeart/2005/8/layout/orgChart1"/>
    <dgm:cxn modelId="{0FDFF6B3-D5F5-43C5-8187-406B9C1EF18E}" type="presParOf" srcId="{D0FB20EC-5DD3-4ED6-A597-387ACDA875FE}" destId="{EB057E22-5DC3-442B-97AE-0D872E66D178}" srcOrd="2" destOrd="0" presId="urn:microsoft.com/office/officeart/2005/8/layout/orgChart1"/>
    <dgm:cxn modelId="{11EC8DE9-F094-4F57-8C1B-E586110A38B3}" type="presParOf" srcId="{99A60D84-33F0-411C-9B44-B563A432902E}" destId="{858CCD69-DFE9-46F5-B940-A0ABC747A539}" srcOrd="2" destOrd="0" presId="urn:microsoft.com/office/officeart/2005/8/layout/orgChart1"/>
    <dgm:cxn modelId="{13B0AEB7-33BA-4C51-AE4A-795E8CE9FC2E}" type="presParOf" srcId="{18ADE51B-CF8C-44F4-BBEE-BEC8C10AD537}" destId="{C8BF416A-6DAB-4C92-818D-2133563167E7}" srcOrd="2" destOrd="0" presId="urn:microsoft.com/office/officeart/2005/8/layout/orgChart1"/>
    <dgm:cxn modelId="{BD4C4C9C-D344-4029-944A-5960A6222CDC}" type="presParOf" srcId="{6190E631-DDC5-4D20-98C7-45620526459D}" destId="{CC8A85E6-0713-4EF6-B44F-38A62C6F0D9B}" srcOrd="1" destOrd="0" presId="urn:microsoft.com/office/officeart/2005/8/layout/orgChart1"/>
    <dgm:cxn modelId="{0D82018A-E40F-44A5-87C3-DCB100297F8E}" type="presParOf" srcId="{CC8A85E6-0713-4EF6-B44F-38A62C6F0D9B}" destId="{69B1AD00-C058-4A08-BF1C-C1E0A76167F3}" srcOrd="0" destOrd="0" presId="urn:microsoft.com/office/officeart/2005/8/layout/orgChart1"/>
    <dgm:cxn modelId="{5B499AF4-FDF0-4DD6-9C0D-BC4D632DCEB9}" type="presParOf" srcId="{69B1AD00-C058-4A08-BF1C-C1E0A76167F3}" destId="{9F4DB8EE-8055-498C-80A7-30BCEF1A3313}" srcOrd="0" destOrd="0" presId="urn:microsoft.com/office/officeart/2005/8/layout/orgChart1"/>
    <dgm:cxn modelId="{63D29908-B307-435C-9DCD-C4B34BE26497}" type="presParOf" srcId="{69B1AD00-C058-4A08-BF1C-C1E0A76167F3}" destId="{C11E5F28-FB75-4A5D-9D4E-2A39B373EA8C}" srcOrd="1" destOrd="0" presId="urn:microsoft.com/office/officeart/2005/8/layout/orgChart1"/>
    <dgm:cxn modelId="{41FAB7FC-4299-4225-8712-23FE7E0DA318}" type="presParOf" srcId="{CC8A85E6-0713-4EF6-B44F-38A62C6F0D9B}" destId="{8A0D0255-1DEB-44DD-8A68-4F0E112AE27E}" srcOrd="1" destOrd="0" presId="urn:microsoft.com/office/officeart/2005/8/layout/orgChart1"/>
    <dgm:cxn modelId="{5F62CB03-0113-4590-8178-FB2EE199F181}" type="presParOf" srcId="{8A0D0255-1DEB-44DD-8A68-4F0E112AE27E}" destId="{F0DE781D-6D77-4D97-B849-5FAE29F6CC46}" srcOrd="0" destOrd="0" presId="urn:microsoft.com/office/officeart/2005/8/layout/orgChart1"/>
    <dgm:cxn modelId="{4C7461EE-EE72-4399-AF73-0DBF61607A56}" type="presParOf" srcId="{8A0D0255-1DEB-44DD-8A68-4F0E112AE27E}" destId="{75EE77E8-46F3-486E-BF47-B9FC177B235A}" srcOrd="1" destOrd="0" presId="urn:microsoft.com/office/officeart/2005/8/layout/orgChart1"/>
    <dgm:cxn modelId="{BCF1FA52-F1E8-4658-9E5B-B5C2372D5F38}" type="presParOf" srcId="{75EE77E8-46F3-486E-BF47-B9FC177B235A}" destId="{0E1FE348-31AF-46EA-B1AC-851C857EDD39}" srcOrd="0" destOrd="0" presId="urn:microsoft.com/office/officeart/2005/8/layout/orgChart1"/>
    <dgm:cxn modelId="{30B50705-EBBF-493B-8520-A10769C8EF40}" type="presParOf" srcId="{0E1FE348-31AF-46EA-B1AC-851C857EDD39}" destId="{BD7E0771-2FAD-4995-9A82-2D6BE6007DAB}" srcOrd="0" destOrd="0" presId="urn:microsoft.com/office/officeart/2005/8/layout/orgChart1"/>
    <dgm:cxn modelId="{451BD239-8614-41EF-A10E-143EAD17B93C}" type="presParOf" srcId="{0E1FE348-31AF-46EA-B1AC-851C857EDD39}" destId="{86B7AF78-1117-4A78-9470-B3126C01D8BE}" srcOrd="1" destOrd="0" presId="urn:microsoft.com/office/officeart/2005/8/layout/orgChart1"/>
    <dgm:cxn modelId="{D1B7359A-D81D-4355-83FE-ABD0E4F6A629}" type="presParOf" srcId="{75EE77E8-46F3-486E-BF47-B9FC177B235A}" destId="{37EB6AAF-8FFB-4703-A256-884DBB629651}" srcOrd="1" destOrd="0" presId="urn:microsoft.com/office/officeart/2005/8/layout/orgChart1"/>
    <dgm:cxn modelId="{C7CCAC5C-769B-4008-8E27-5EA18570F819}" type="presParOf" srcId="{37EB6AAF-8FFB-4703-A256-884DBB629651}" destId="{E87E857D-7DDA-4BFF-9450-D76AD75F445C}" srcOrd="0" destOrd="0" presId="urn:microsoft.com/office/officeart/2005/8/layout/orgChart1"/>
    <dgm:cxn modelId="{42CC7A34-68CF-4D01-BCB6-DF076B84A277}" type="presParOf" srcId="{37EB6AAF-8FFB-4703-A256-884DBB629651}" destId="{E19CBCC7-80A4-499C-8CF5-E9421E0DA07C}" srcOrd="1" destOrd="0" presId="urn:microsoft.com/office/officeart/2005/8/layout/orgChart1"/>
    <dgm:cxn modelId="{6849B341-B444-4539-A469-87D762D2C6FC}" type="presParOf" srcId="{E19CBCC7-80A4-499C-8CF5-E9421E0DA07C}" destId="{1FE452A2-FDF9-41ED-8246-886880CC5259}" srcOrd="0" destOrd="0" presId="urn:microsoft.com/office/officeart/2005/8/layout/orgChart1"/>
    <dgm:cxn modelId="{3FAC27C6-D42B-46DB-928E-9AB63CAAD242}" type="presParOf" srcId="{1FE452A2-FDF9-41ED-8246-886880CC5259}" destId="{B28E0619-117B-4CE5-9419-0D98FF7F4B22}" srcOrd="0" destOrd="0" presId="urn:microsoft.com/office/officeart/2005/8/layout/orgChart1"/>
    <dgm:cxn modelId="{A973AF5F-646C-473F-A90C-77600A8B06A4}" type="presParOf" srcId="{1FE452A2-FDF9-41ED-8246-886880CC5259}" destId="{92E88631-EAFD-440C-8033-445465B638E2}" srcOrd="1" destOrd="0" presId="urn:microsoft.com/office/officeart/2005/8/layout/orgChart1"/>
    <dgm:cxn modelId="{6ACEAC57-41B7-4BEE-998A-933D85D30752}" type="presParOf" srcId="{E19CBCC7-80A4-499C-8CF5-E9421E0DA07C}" destId="{2E16769B-3244-4C51-8566-5375365C18D9}" srcOrd="1" destOrd="0" presId="urn:microsoft.com/office/officeart/2005/8/layout/orgChart1"/>
    <dgm:cxn modelId="{708CC391-2D28-4E7C-BD97-01F6E26443B2}" type="presParOf" srcId="{2E16769B-3244-4C51-8566-5375365C18D9}" destId="{F3E8B6AB-83AA-4C5D-8F44-437835B64D7B}" srcOrd="0" destOrd="0" presId="urn:microsoft.com/office/officeart/2005/8/layout/orgChart1"/>
    <dgm:cxn modelId="{0CAB4000-3399-41E3-AB23-AC8B5D5D26EC}" type="presParOf" srcId="{2E16769B-3244-4C51-8566-5375365C18D9}" destId="{B15866F2-FE25-4C42-9EE1-7B54445BF212}" srcOrd="1" destOrd="0" presId="urn:microsoft.com/office/officeart/2005/8/layout/orgChart1"/>
    <dgm:cxn modelId="{0987DB50-1442-4950-B0A6-333ECC99DB7C}" type="presParOf" srcId="{B15866F2-FE25-4C42-9EE1-7B54445BF212}" destId="{F46E34C1-4625-48C8-BD23-0C919F7E4FB6}" srcOrd="0" destOrd="0" presId="urn:microsoft.com/office/officeart/2005/8/layout/orgChart1"/>
    <dgm:cxn modelId="{D2E4712C-C5D2-494A-8430-B51818690B78}" type="presParOf" srcId="{F46E34C1-4625-48C8-BD23-0C919F7E4FB6}" destId="{6C7FC7B4-8D39-47E4-9ED7-7732DDEE36E8}" srcOrd="0" destOrd="0" presId="urn:microsoft.com/office/officeart/2005/8/layout/orgChart1"/>
    <dgm:cxn modelId="{A9DF33AA-1183-4DC7-AC2A-743C609A85B7}" type="presParOf" srcId="{F46E34C1-4625-48C8-BD23-0C919F7E4FB6}" destId="{98BDB295-AB5E-4553-BF76-AD42A01EC10F}" srcOrd="1" destOrd="0" presId="urn:microsoft.com/office/officeart/2005/8/layout/orgChart1"/>
    <dgm:cxn modelId="{43A249D9-80AE-4046-9034-7FF2058FFDA5}" type="presParOf" srcId="{B15866F2-FE25-4C42-9EE1-7B54445BF212}" destId="{E244E79E-5662-4334-B11B-05AA6677D474}" srcOrd="1" destOrd="0" presId="urn:microsoft.com/office/officeart/2005/8/layout/orgChart1"/>
    <dgm:cxn modelId="{07CE4EB6-E6BA-438E-A2A0-C4A86C834302}" type="presParOf" srcId="{B15866F2-FE25-4C42-9EE1-7B54445BF212}" destId="{DCB4E807-DB95-4F03-A3EF-1BAA06333A1C}" srcOrd="2" destOrd="0" presId="urn:microsoft.com/office/officeart/2005/8/layout/orgChart1"/>
    <dgm:cxn modelId="{497972EE-2C79-4CBC-97E8-E8471A5603D9}" type="presParOf" srcId="{E19CBCC7-80A4-499C-8CF5-E9421E0DA07C}" destId="{AD66A9B4-2EA0-4B0C-8826-EA022ED24270}" srcOrd="2" destOrd="0" presId="urn:microsoft.com/office/officeart/2005/8/layout/orgChart1"/>
    <dgm:cxn modelId="{D5C5C241-C8F7-4921-AAF0-75F05E66A8F8}" type="presParOf" srcId="{75EE77E8-46F3-486E-BF47-B9FC177B235A}" destId="{BBA88861-621D-482F-B70B-A7B9E54FB770}" srcOrd="2" destOrd="0" presId="urn:microsoft.com/office/officeart/2005/8/layout/orgChart1"/>
    <dgm:cxn modelId="{1498AF21-A23F-43AB-B85B-0FFB372F5450}" type="presParOf" srcId="{8A0D0255-1DEB-44DD-8A68-4F0E112AE27E}" destId="{3C2724D6-3F87-4576-ADB9-6965B7DEDAAF}" srcOrd="2" destOrd="0" presId="urn:microsoft.com/office/officeart/2005/8/layout/orgChart1"/>
    <dgm:cxn modelId="{78DE2D39-8539-4E96-8C20-B59FF24166BD}" type="presParOf" srcId="{8A0D0255-1DEB-44DD-8A68-4F0E112AE27E}" destId="{8D2B32D3-E7BD-48A2-B1AB-6973BED4DD45}" srcOrd="3" destOrd="0" presId="urn:microsoft.com/office/officeart/2005/8/layout/orgChart1"/>
    <dgm:cxn modelId="{C1F91242-5C7C-4188-884B-39C9453EC1CD}" type="presParOf" srcId="{8D2B32D3-E7BD-48A2-B1AB-6973BED4DD45}" destId="{867EC3BE-716D-4700-9FB4-D57662D7434B}" srcOrd="0" destOrd="0" presId="urn:microsoft.com/office/officeart/2005/8/layout/orgChart1"/>
    <dgm:cxn modelId="{2494535C-BD68-4B5E-8CDB-E7819F22FAF7}" type="presParOf" srcId="{867EC3BE-716D-4700-9FB4-D57662D7434B}" destId="{F108B11C-0E2C-4FA3-B72E-4E2BC210528D}" srcOrd="0" destOrd="0" presId="urn:microsoft.com/office/officeart/2005/8/layout/orgChart1"/>
    <dgm:cxn modelId="{7BC82D5E-A685-4A6D-8F8C-FD0778904D4B}" type="presParOf" srcId="{867EC3BE-716D-4700-9FB4-D57662D7434B}" destId="{068217D1-714B-431F-B602-551143659015}" srcOrd="1" destOrd="0" presId="urn:microsoft.com/office/officeart/2005/8/layout/orgChart1"/>
    <dgm:cxn modelId="{0F0FF153-F969-4388-8B24-33331BD3D225}" type="presParOf" srcId="{8D2B32D3-E7BD-48A2-B1AB-6973BED4DD45}" destId="{82A91D27-1120-4535-90D0-68836E8F51FD}" srcOrd="1" destOrd="0" presId="urn:microsoft.com/office/officeart/2005/8/layout/orgChart1"/>
    <dgm:cxn modelId="{5ECEDEB1-D8C5-46E2-BC04-3570B35F7436}" type="presParOf" srcId="{82A91D27-1120-4535-90D0-68836E8F51FD}" destId="{8CDFF8FD-97C3-4337-80AD-53FA91CDCF51}" srcOrd="0" destOrd="0" presId="urn:microsoft.com/office/officeart/2005/8/layout/orgChart1"/>
    <dgm:cxn modelId="{285220B3-DF4A-461B-9D51-C739F1032056}" type="presParOf" srcId="{82A91D27-1120-4535-90D0-68836E8F51FD}" destId="{1C99BD20-0BF3-46AA-B714-B7DC69E942A5}" srcOrd="1" destOrd="0" presId="urn:microsoft.com/office/officeart/2005/8/layout/orgChart1"/>
    <dgm:cxn modelId="{6634EF54-4D9A-46F4-9496-4034AF43A0A8}" type="presParOf" srcId="{1C99BD20-0BF3-46AA-B714-B7DC69E942A5}" destId="{AD9FBE43-F199-41FF-B28A-82336F6023C9}" srcOrd="0" destOrd="0" presId="urn:microsoft.com/office/officeart/2005/8/layout/orgChart1"/>
    <dgm:cxn modelId="{47964293-F1F9-4123-932F-6ADB40F60D37}" type="presParOf" srcId="{AD9FBE43-F199-41FF-B28A-82336F6023C9}" destId="{719A4ADC-CCE3-45FF-8A99-150E5F9FD714}" srcOrd="0" destOrd="0" presId="urn:microsoft.com/office/officeart/2005/8/layout/orgChart1"/>
    <dgm:cxn modelId="{4E828235-CDDB-420A-9E4D-5FB50D757E08}" type="presParOf" srcId="{AD9FBE43-F199-41FF-B28A-82336F6023C9}" destId="{F75FC63F-28C2-48E5-AF8F-53DD3D48684F}" srcOrd="1" destOrd="0" presId="urn:microsoft.com/office/officeart/2005/8/layout/orgChart1"/>
    <dgm:cxn modelId="{57AEEFB0-0F07-4632-AC72-2EE08E85C4C4}" type="presParOf" srcId="{1C99BD20-0BF3-46AA-B714-B7DC69E942A5}" destId="{FBBA6D20-6FED-487F-B6B1-3C377255B0A7}" srcOrd="1" destOrd="0" presId="urn:microsoft.com/office/officeart/2005/8/layout/orgChart1"/>
    <dgm:cxn modelId="{3F998342-CB65-48EA-A028-95CAD45A1CBF}" type="presParOf" srcId="{FBBA6D20-6FED-487F-B6B1-3C377255B0A7}" destId="{B9FDB24D-D7AA-45FE-8BDE-CDA98067C2E2}" srcOrd="0" destOrd="0" presId="urn:microsoft.com/office/officeart/2005/8/layout/orgChart1"/>
    <dgm:cxn modelId="{C84B35DC-5648-4639-A5C7-C15AEC034518}" type="presParOf" srcId="{FBBA6D20-6FED-487F-B6B1-3C377255B0A7}" destId="{FD03124E-743C-462B-AC95-8F4C729EC5B2}" srcOrd="1" destOrd="0" presId="urn:microsoft.com/office/officeart/2005/8/layout/orgChart1"/>
    <dgm:cxn modelId="{83A7A1E0-98F6-427E-BB0D-F4C0F122F746}" type="presParOf" srcId="{FD03124E-743C-462B-AC95-8F4C729EC5B2}" destId="{0334BFA4-7A58-4A8A-AB2F-F434DE47C519}" srcOrd="0" destOrd="0" presId="urn:microsoft.com/office/officeart/2005/8/layout/orgChart1"/>
    <dgm:cxn modelId="{3D7A72E1-563A-447F-8336-FFFC400EA09E}" type="presParOf" srcId="{0334BFA4-7A58-4A8A-AB2F-F434DE47C519}" destId="{809DDCCB-5752-41E2-9FCB-5C29EEA5A798}" srcOrd="0" destOrd="0" presId="urn:microsoft.com/office/officeart/2005/8/layout/orgChart1"/>
    <dgm:cxn modelId="{78E87A36-25B2-4821-864C-0124CC67B0FE}" type="presParOf" srcId="{0334BFA4-7A58-4A8A-AB2F-F434DE47C519}" destId="{DDF81A0B-9618-4BB4-945A-D9A8831D67BD}" srcOrd="1" destOrd="0" presId="urn:microsoft.com/office/officeart/2005/8/layout/orgChart1"/>
    <dgm:cxn modelId="{DEBF4792-7013-4A5D-B14C-5611DDAF8166}" type="presParOf" srcId="{FD03124E-743C-462B-AC95-8F4C729EC5B2}" destId="{10795280-ABC6-4FBC-B9FF-0FD4A518A071}" srcOrd="1" destOrd="0" presId="urn:microsoft.com/office/officeart/2005/8/layout/orgChart1"/>
    <dgm:cxn modelId="{74425C27-26F6-4D70-8B1E-45F5D2B9AA5A}" type="presParOf" srcId="{FD03124E-743C-462B-AC95-8F4C729EC5B2}" destId="{A2DB5318-BE19-414B-A344-CC4273D62BE6}" srcOrd="2" destOrd="0" presId="urn:microsoft.com/office/officeart/2005/8/layout/orgChart1"/>
    <dgm:cxn modelId="{1FDF3BC5-9BF4-47BB-80C2-73200EE94205}" type="presParOf" srcId="{1C99BD20-0BF3-46AA-B714-B7DC69E942A5}" destId="{4B44A110-5B63-4845-958E-38202B2A1181}" srcOrd="2" destOrd="0" presId="urn:microsoft.com/office/officeart/2005/8/layout/orgChart1"/>
    <dgm:cxn modelId="{7E1ADD3C-E460-44E7-BD11-49E65A7109B5}" type="presParOf" srcId="{8D2B32D3-E7BD-48A2-B1AB-6973BED4DD45}" destId="{9DA40707-76F4-4728-A579-A86DFA302410}" srcOrd="2" destOrd="0" presId="urn:microsoft.com/office/officeart/2005/8/layout/orgChart1"/>
    <dgm:cxn modelId="{143F526B-071B-4705-B74C-BF394B94BAA2}" type="presParOf" srcId="{8A0D0255-1DEB-44DD-8A68-4F0E112AE27E}" destId="{66B6E878-EDCB-48D9-B74B-57E2DA2CB0B8}" srcOrd="4" destOrd="0" presId="urn:microsoft.com/office/officeart/2005/8/layout/orgChart1"/>
    <dgm:cxn modelId="{6583B2CE-1D0C-451F-8115-50F0CB66B9E7}" type="presParOf" srcId="{8A0D0255-1DEB-44DD-8A68-4F0E112AE27E}" destId="{9FB44693-CF2B-4AB7-9229-14608A74D693}" srcOrd="5" destOrd="0" presId="urn:microsoft.com/office/officeart/2005/8/layout/orgChart1"/>
    <dgm:cxn modelId="{300D6A1C-ADD1-412C-A3BB-6442EF7527BC}" type="presParOf" srcId="{9FB44693-CF2B-4AB7-9229-14608A74D693}" destId="{2C393EC5-884F-45CD-8754-BFFC37F1E16A}" srcOrd="0" destOrd="0" presId="urn:microsoft.com/office/officeart/2005/8/layout/orgChart1"/>
    <dgm:cxn modelId="{F4649ED3-D4AC-49B9-A55F-0EA1EC14A74E}" type="presParOf" srcId="{2C393EC5-884F-45CD-8754-BFFC37F1E16A}" destId="{6C64DB16-1FE8-437D-9D45-38871AB42BF8}" srcOrd="0" destOrd="0" presId="urn:microsoft.com/office/officeart/2005/8/layout/orgChart1"/>
    <dgm:cxn modelId="{F736DA06-8E28-4B15-9C34-C097BB01888D}" type="presParOf" srcId="{2C393EC5-884F-45CD-8754-BFFC37F1E16A}" destId="{91865577-5AA7-46E2-90B9-6BD472556A34}" srcOrd="1" destOrd="0" presId="urn:microsoft.com/office/officeart/2005/8/layout/orgChart1"/>
    <dgm:cxn modelId="{FDFDEE72-3276-4B7A-A550-BCBA0C10F91E}" type="presParOf" srcId="{9FB44693-CF2B-4AB7-9229-14608A74D693}" destId="{8AF24338-A31C-48E6-9766-60C687A19DA5}" srcOrd="1" destOrd="0" presId="urn:microsoft.com/office/officeart/2005/8/layout/orgChart1"/>
    <dgm:cxn modelId="{057FA52C-DFF3-4C44-BDF1-8A5936732FC9}" type="presParOf" srcId="{8AF24338-A31C-48E6-9766-60C687A19DA5}" destId="{98FEC43D-E750-4A05-9D27-CEAED94CB3C7}" srcOrd="0" destOrd="0" presId="urn:microsoft.com/office/officeart/2005/8/layout/orgChart1"/>
    <dgm:cxn modelId="{07BC33AB-ED6B-4756-94BA-64577B12F99A}" type="presParOf" srcId="{8AF24338-A31C-48E6-9766-60C687A19DA5}" destId="{1C78E5F8-52E8-4233-9A0F-270F051833D5}" srcOrd="1" destOrd="0" presId="urn:microsoft.com/office/officeart/2005/8/layout/orgChart1"/>
    <dgm:cxn modelId="{7B7EACB9-39B6-45D7-80D5-97B61A36F844}" type="presParOf" srcId="{1C78E5F8-52E8-4233-9A0F-270F051833D5}" destId="{3A2D270D-8A5A-490C-AD03-5C03CEED1C6B}" srcOrd="0" destOrd="0" presId="urn:microsoft.com/office/officeart/2005/8/layout/orgChart1"/>
    <dgm:cxn modelId="{70CAFD6C-3559-4840-8E53-8C6F4FF0A3D5}" type="presParOf" srcId="{3A2D270D-8A5A-490C-AD03-5C03CEED1C6B}" destId="{A306E69B-7CA5-4FAA-A775-53EAF71E32E6}" srcOrd="0" destOrd="0" presId="urn:microsoft.com/office/officeart/2005/8/layout/orgChart1"/>
    <dgm:cxn modelId="{FE1D5F58-8D73-4B2D-BE79-D8ADDCD99B81}" type="presParOf" srcId="{3A2D270D-8A5A-490C-AD03-5C03CEED1C6B}" destId="{91A1FED3-9ED6-46AB-A269-B4F4272573F3}" srcOrd="1" destOrd="0" presId="urn:microsoft.com/office/officeart/2005/8/layout/orgChart1"/>
    <dgm:cxn modelId="{0F6267C1-6F07-4941-A0EA-248DB102E3EB}" type="presParOf" srcId="{1C78E5F8-52E8-4233-9A0F-270F051833D5}" destId="{1B3ED3EB-E720-4ACE-BE25-6747E66CF6CC}" srcOrd="1" destOrd="0" presId="urn:microsoft.com/office/officeart/2005/8/layout/orgChart1"/>
    <dgm:cxn modelId="{ACD628B4-D2C6-4836-9CC6-3B60BA122232}" type="presParOf" srcId="{1B3ED3EB-E720-4ACE-BE25-6747E66CF6CC}" destId="{63AF9515-E278-4736-BF88-332E857B37DC}" srcOrd="0" destOrd="0" presId="urn:microsoft.com/office/officeart/2005/8/layout/orgChart1"/>
    <dgm:cxn modelId="{9190AD0B-1DAE-4A37-979B-16D6D25A03A6}" type="presParOf" srcId="{1B3ED3EB-E720-4ACE-BE25-6747E66CF6CC}" destId="{2FCF42B6-EC68-4593-8031-6FF24B086069}" srcOrd="1" destOrd="0" presId="urn:microsoft.com/office/officeart/2005/8/layout/orgChart1"/>
    <dgm:cxn modelId="{278FCA0C-9C60-4B60-8697-51CB7BBAA97C}" type="presParOf" srcId="{2FCF42B6-EC68-4593-8031-6FF24B086069}" destId="{8ACC29C0-6A23-45AA-8B28-0B8780ABC776}" srcOrd="0" destOrd="0" presId="urn:microsoft.com/office/officeart/2005/8/layout/orgChart1"/>
    <dgm:cxn modelId="{1C90F6DB-0DAD-47ED-A615-2398EC3AABFC}" type="presParOf" srcId="{8ACC29C0-6A23-45AA-8B28-0B8780ABC776}" destId="{5EF33245-68E5-4A47-92D2-B9C25D8601EA}" srcOrd="0" destOrd="0" presId="urn:microsoft.com/office/officeart/2005/8/layout/orgChart1"/>
    <dgm:cxn modelId="{0A53A325-0BE9-4C61-8806-96E68636AD51}" type="presParOf" srcId="{8ACC29C0-6A23-45AA-8B28-0B8780ABC776}" destId="{28C70BA3-3180-4A4A-A9FC-958E1AF4CED0}" srcOrd="1" destOrd="0" presId="urn:microsoft.com/office/officeart/2005/8/layout/orgChart1"/>
    <dgm:cxn modelId="{F3118249-CCE7-4C39-9CA2-01849FA9CF54}" type="presParOf" srcId="{2FCF42B6-EC68-4593-8031-6FF24B086069}" destId="{79CE3A62-7263-47B4-BD2A-C5811F7399C5}" srcOrd="1" destOrd="0" presId="urn:microsoft.com/office/officeart/2005/8/layout/orgChart1"/>
    <dgm:cxn modelId="{6B1B0273-6FB3-4967-B09B-E1B87F334BE0}" type="presParOf" srcId="{2FCF42B6-EC68-4593-8031-6FF24B086069}" destId="{10B92A3E-5F00-44F4-AAF7-3CAA5696A550}" srcOrd="2" destOrd="0" presId="urn:microsoft.com/office/officeart/2005/8/layout/orgChart1"/>
    <dgm:cxn modelId="{EF5C13FA-D9BD-4684-ABF5-D0E45C5A6931}" type="presParOf" srcId="{1C78E5F8-52E8-4233-9A0F-270F051833D5}" destId="{A42A772C-70C6-42FF-9924-F910CA56BD49}" srcOrd="2" destOrd="0" presId="urn:microsoft.com/office/officeart/2005/8/layout/orgChart1"/>
    <dgm:cxn modelId="{5019ED3C-8F06-4F1B-BB64-71C80EACBD79}" type="presParOf" srcId="{9FB44693-CF2B-4AB7-9229-14608A74D693}" destId="{22FAD220-F93A-43C3-820E-FA9487FE1D05}" srcOrd="2" destOrd="0" presId="urn:microsoft.com/office/officeart/2005/8/layout/orgChart1"/>
    <dgm:cxn modelId="{175E34CA-B6B2-4724-B273-510F06EDA5F5}" type="presParOf" srcId="{8A0D0255-1DEB-44DD-8A68-4F0E112AE27E}" destId="{D2542567-5C71-4DFF-8A8B-59A7A7A43426}" srcOrd="6" destOrd="0" presId="urn:microsoft.com/office/officeart/2005/8/layout/orgChart1"/>
    <dgm:cxn modelId="{67FF8EEF-C900-497D-A1F9-7421F46B38FF}" type="presParOf" srcId="{8A0D0255-1DEB-44DD-8A68-4F0E112AE27E}" destId="{2CF6BF30-0C67-4808-AA24-FF56C7886808}" srcOrd="7" destOrd="0" presId="urn:microsoft.com/office/officeart/2005/8/layout/orgChart1"/>
    <dgm:cxn modelId="{C0B535F6-B861-4D31-969A-930FD73816C4}" type="presParOf" srcId="{2CF6BF30-0C67-4808-AA24-FF56C7886808}" destId="{EFC17E00-BDDB-49EF-9356-DF7D9824EB36}" srcOrd="0" destOrd="0" presId="urn:microsoft.com/office/officeart/2005/8/layout/orgChart1"/>
    <dgm:cxn modelId="{C5C54B8D-F989-4082-86B4-DF5763206B50}" type="presParOf" srcId="{EFC17E00-BDDB-49EF-9356-DF7D9824EB36}" destId="{EE672B13-8CE7-4F8F-AAF3-65641668DE08}" srcOrd="0" destOrd="0" presId="urn:microsoft.com/office/officeart/2005/8/layout/orgChart1"/>
    <dgm:cxn modelId="{F83D1C44-AAF3-4026-B79A-BA93430B3277}" type="presParOf" srcId="{EFC17E00-BDDB-49EF-9356-DF7D9824EB36}" destId="{E4897589-18C5-4392-A21E-C6F17EBB2B01}" srcOrd="1" destOrd="0" presId="urn:microsoft.com/office/officeart/2005/8/layout/orgChart1"/>
    <dgm:cxn modelId="{9AAFE57A-228F-41F6-AADF-D2463DCABC48}" type="presParOf" srcId="{2CF6BF30-0C67-4808-AA24-FF56C7886808}" destId="{897DF7F7-4906-47B2-A329-2F96B3B7A155}" srcOrd="1" destOrd="0" presId="urn:microsoft.com/office/officeart/2005/8/layout/orgChart1"/>
    <dgm:cxn modelId="{C2756B49-AC39-4419-8E9C-BE36F9FDF3D7}" type="presParOf" srcId="{897DF7F7-4906-47B2-A329-2F96B3B7A155}" destId="{E83115CB-00BE-45DD-BB17-5AB3D7954F8E}" srcOrd="0" destOrd="0" presId="urn:microsoft.com/office/officeart/2005/8/layout/orgChart1"/>
    <dgm:cxn modelId="{56010E41-772A-4072-B1EE-C60257117885}" type="presParOf" srcId="{897DF7F7-4906-47B2-A329-2F96B3B7A155}" destId="{A5E90031-7A28-4C31-8B7D-18640A5332E6}" srcOrd="1" destOrd="0" presId="urn:microsoft.com/office/officeart/2005/8/layout/orgChart1"/>
    <dgm:cxn modelId="{6AEB99CA-5BC1-4E5D-832B-596E300A7D68}" type="presParOf" srcId="{A5E90031-7A28-4C31-8B7D-18640A5332E6}" destId="{A5F3B794-B618-4333-B29E-65B6BC0BA480}" srcOrd="0" destOrd="0" presId="urn:microsoft.com/office/officeart/2005/8/layout/orgChart1"/>
    <dgm:cxn modelId="{88D81296-36B3-4A8A-85BE-05FE1A94D57F}" type="presParOf" srcId="{A5F3B794-B618-4333-B29E-65B6BC0BA480}" destId="{D5264B42-EEE2-4DD5-AB58-D1D8DB288F7D}" srcOrd="0" destOrd="0" presId="urn:microsoft.com/office/officeart/2005/8/layout/orgChart1"/>
    <dgm:cxn modelId="{8958BF16-644A-4BDF-91A3-C12B2B55896A}" type="presParOf" srcId="{A5F3B794-B618-4333-B29E-65B6BC0BA480}" destId="{FBED0F60-A1D6-4BA8-9DE6-00EB0F6936AD}" srcOrd="1" destOrd="0" presId="urn:microsoft.com/office/officeart/2005/8/layout/orgChart1"/>
    <dgm:cxn modelId="{EBBCBD4D-9C15-4F63-B0F9-5B57D7BBA34C}" type="presParOf" srcId="{A5E90031-7A28-4C31-8B7D-18640A5332E6}" destId="{8D5441CC-88B7-474B-82F6-02B718F00623}" srcOrd="1" destOrd="0" presId="urn:microsoft.com/office/officeart/2005/8/layout/orgChart1"/>
    <dgm:cxn modelId="{1E55A6CA-1B03-4F0B-9CE3-9C0C5C12DC87}" type="presParOf" srcId="{8D5441CC-88B7-474B-82F6-02B718F00623}" destId="{67C57443-5DA1-4A29-B23D-51B885D69BC9}" srcOrd="0" destOrd="0" presId="urn:microsoft.com/office/officeart/2005/8/layout/orgChart1"/>
    <dgm:cxn modelId="{45C853DD-FE0F-4DDC-B6B6-75AE954DB1E7}" type="presParOf" srcId="{8D5441CC-88B7-474B-82F6-02B718F00623}" destId="{A73EB458-6023-46F8-AA9A-A33B131EABAD}" srcOrd="1" destOrd="0" presId="urn:microsoft.com/office/officeart/2005/8/layout/orgChart1"/>
    <dgm:cxn modelId="{6188D8F7-7BFD-4801-9499-9A5E56766FB2}" type="presParOf" srcId="{A73EB458-6023-46F8-AA9A-A33B131EABAD}" destId="{278FCE1F-3206-40B0-985B-395F8C6C8014}" srcOrd="0" destOrd="0" presId="urn:microsoft.com/office/officeart/2005/8/layout/orgChart1"/>
    <dgm:cxn modelId="{88C24C4A-CAA6-4381-9FFF-7594AEE4E4A4}" type="presParOf" srcId="{278FCE1F-3206-40B0-985B-395F8C6C8014}" destId="{B793BF73-E788-4830-A02C-9EAE289CF1E2}" srcOrd="0" destOrd="0" presId="urn:microsoft.com/office/officeart/2005/8/layout/orgChart1"/>
    <dgm:cxn modelId="{4A4D21D8-CA1D-44DA-99C2-30733C9FE33C}" type="presParOf" srcId="{278FCE1F-3206-40B0-985B-395F8C6C8014}" destId="{D4A1ACCB-BC68-44B7-AC2B-10BA620AC45D}" srcOrd="1" destOrd="0" presId="urn:microsoft.com/office/officeart/2005/8/layout/orgChart1"/>
    <dgm:cxn modelId="{7D0804D0-DD33-4211-BEF5-3907234635DA}" type="presParOf" srcId="{A73EB458-6023-46F8-AA9A-A33B131EABAD}" destId="{A21FFFC8-8708-4BDC-B432-E3245C9BD48A}" srcOrd="1" destOrd="0" presId="urn:microsoft.com/office/officeart/2005/8/layout/orgChart1"/>
    <dgm:cxn modelId="{5A3F4DBA-A198-4ECB-A6AB-E0E99991C0FB}" type="presParOf" srcId="{A73EB458-6023-46F8-AA9A-A33B131EABAD}" destId="{B2159076-7F51-4682-905E-C330E4F3B92A}" srcOrd="2" destOrd="0" presId="urn:microsoft.com/office/officeart/2005/8/layout/orgChart1"/>
    <dgm:cxn modelId="{896E5883-375D-4E3D-94C7-856EF218D47E}" type="presParOf" srcId="{A5E90031-7A28-4C31-8B7D-18640A5332E6}" destId="{4346D118-AB2B-4D73-A77B-8F663374C442}" srcOrd="2" destOrd="0" presId="urn:microsoft.com/office/officeart/2005/8/layout/orgChart1"/>
    <dgm:cxn modelId="{40C3E33D-9B7A-4F10-8021-F25EF6E9151B}" type="presParOf" srcId="{2CF6BF30-0C67-4808-AA24-FF56C7886808}" destId="{B890BDA1-96A6-4645-8E55-CB5FD2042998}" srcOrd="2" destOrd="0" presId="urn:microsoft.com/office/officeart/2005/8/layout/orgChart1"/>
    <dgm:cxn modelId="{00FA580B-188A-4FDD-810F-D4F24FDC2D98}" type="presParOf" srcId="{CC8A85E6-0713-4EF6-B44F-38A62C6F0D9B}" destId="{DCE4F775-3CE7-4DF3-BF0E-C8A524A2A1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66AA7-F223-4089-A20D-03F3A80B488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028E61-5805-4CB0-B265-2E1E3ABA46A7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Количество педагогических работников, прошедших курсы повышения квалификации в  текущем учебном году: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DD4AFC5-1B7A-4FA4-8A36-D8347910E310}" type="parTrans" cxnId="{3A39D76F-6927-47D2-9C41-AE2B9A5B20FA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2F13356F-F0D1-4A2F-9194-2C3A43E99457}" type="sibTrans" cxnId="{3A39D76F-6927-47D2-9C41-AE2B9A5B20FA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29AD1740-9616-4ABC-A8B0-5396DC920924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138 Чел.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CCEF0E6-5E87-4E32-A672-875661432877}" type="parTrans" cxnId="{836C2240-53BC-4C57-B193-D689B0FFC21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49E1664-09E6-4F66-9409-72C931AD4F3D}" type="sibTrans" cxnId="{836C2240-53BC-4C57-B193-D689B0FFC21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45D91478-CB7F-4B8D-8C7D-EF7257200216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27,2%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804D9DD-4462-4E45-83EB-8BFA86BC257E}" type="parTrans" cxnId="{F74EF7C4-568A-4AE6-8434-19EA0347E28B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2260CFB-0F6D-40FA-920C-92D486100D96}" type="sibTrans" cxnId="{F74EF7C4-568A-4AE6-8434-19EA0347E28B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A30611C8-646B-452E-8B36-F84F2109CA96}" type="pres">
      <dgm:prSet presAssocID="{85566AA7-F223-4089-A20D-03F3A80B488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338304-44FD-417F-8F86-B8FB819CE54E}" type="pres">
      <dgm:prSet presAssocID="{69028E61-5805-4CB0-B265-2E1E3ABA46A7}" presName="vertOne" presStyleCnt="0"/>
      <dgm:spPr/>
    </dgm:pt>
    <dgm:pt modelId="{BCBEAC1A-5FEC-4018-B9E1-2C3D28C70F04}" type="pres">
      <dgm:prSet presAssocID="{69028E61-5805-4CB0-B265-2E1E3ABA46A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99C3E4-C302-429A-899B-5A85F5A44565}" type="pres">
      <dgm:prSet presAssocID="{69028E61-5805-4CB0-B265-2E1E3ABA46A7}" presName="parTransOne" presStyleCnt="0"/>
      <dgm:spPr/>
    </dgm:pt>
    <dgm:pt modelId="{EFEC6836-BB4F-49AB-9EA9-9350E74C0AAC}" type="pres">
      <dgm:prSet presAssocID="{69028E61-5805-4CB0-B265-2E1E3ABA46A7}" presName="horzOne" presStyleCnt="0"/>
      <dgm:spPr/>
    </dgm:pt>
    <dgm:pt modelId="{9A8B25B0-76CC-4820-B5CD-C90C5770768A}" type="pres">
      <dgm:prSet presAssocID="{29AD1740-9616-4ABC-A8B0-5396DC920924}" presName="vertTwo" presStyleCnt="0"/>
      <dgm:spPr/>
    </dgm:pt>
    <dgm:pt modelId="{9D61A782-8EB7-4E39-BC17-CA30DBCE3FA7}" type="pres">
      <dgm:prSet presAssocID="{29AD1740-9616-4ABC-A8B0-5396DC92092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928F15-5288-46F5-BA0A-236213854434}" type="pres">
      <dgm:prSet presAssocID="{29AD1740-9616-4ABC-A8B0-5396DC920924}" presName="horzTwo" presStyleCnt="0"/>
      <dgm:spPr/>
    </dgm:pt>
    <dgm:pt modelId="{E8ACED7D-CF9F-437F-B8F6-825B14DC5C53}" type="pres">
      <dgm:prSet presAssocID="{149E1664-09E6-4F66-9409-72C931AD4F3D}" presName="sibSpaceTwo" presStyleCnt="0"/>
      <dgm:spPr/>
    </dgm:pt>
    <dgm:pt modelId="{49F47195-3D74-498B-BCEC-358310A29510}" type="pres">
      <dgm:prSet presAssocID="{45D91478-CB7F-4B8D-8C7D-EF7257200216}" presName="vertTwo" presStyleCnt="0"/>
      <dgm:spPr/>
    </dgm:pt>
    <dgm:pt modelId="{9F00212B-BABD-41BA-B644-3978FA4E07B1}" type="pres">
      <dgm:prSet presAssocID="{45D91478-CB7F-4B8D-8C7D-EF725720021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4CE293-C0FA-4F6F-90CC-2483CAED3E1D}" type="pres">
      <dgm:prSet presAssocID="{45D91478-CB7F-4B8D-8C7D-EF7257200216}" presName="horzTwo" presStyleCnt="0"/>
      <dgm:spPr/>
    </dgm:pt>
  </dgm:ptLst>
  <dgm:cxnLst>
    <dgm:cxn modelId="{3A39D76F-6927-47D2-9C41-AE2B9A5B20FA}" srcId="{85566AA7-F223-4089-A20D-03F3A80B4889}" destId="{69028E61-5805-4CB0-B265-2E1E3ABA46A7}" srcOrd="0" destOrd="0" parTransId="{CDD4AFC5-1B7A-4FA4-8A36-D8347910E310}" sibTransId="{2F13356F-F0D1-4A2F-9194-2C3A43E99457}"/>
    <dgm:cxn modelId="{F59448B8-1F49-42A6-BC5F-74BB2C4053D9}" type="presOf" srcId="{29AD1740-9616-4ABC-A8B0-5396DC920924}" destId="{9D61A782-8EB7-4E39-BC17-CA30DBCE3FA7}" srcOrd="0" destOrd="0" presId="urn:microsoft.com/office/officeart/2005/8/layout/hierarchy4"/>
    <dgm:cxn modelId="{8669FE8F-EB1F-46F7-A74C-D98755B6960F}" type="presOf" srcId="{69028E61-5805-4CB0-B265-2E1E3ABA46A7}" destId="{BCBEAC1A-5FEC-4018-B9E1-2C3D28C70F04}" srcOrd="0" destOrd="0" presId="urn:microsoft.com/office/officeart/2005/8/layout/hierarchy4"/>
    <dgm:cxn modelId="{F74EF7C4-568A-4AE6-8434-19EA0347E28B}" srcId="{69028E61-5805-4CB0-B265-2E1E3ABA46A7}" destId="{45D91478-CB7F-4B8D-8C7D-EF7257200216}" srcOrd="1" destOrd="0" parTransId="{C804D9DD-4462-4E45-83EB-8BFA86BC257E}" sibTransId="{92260CFB-0F6D-40FA-920C-92D486100D96}"/>
    <dgm:cxn modelId="{EE777153-EE25-4541-A2E4-8B0C5A5B99D5}" type="presOf" srcId="{45D91478-CB7F-4B8D-8C7D-EF7257200216}" destId="{9F00212B-BABD-41BA-B644-3978FA4E07B1}" srcOrd="0" destOrd="0" presId="urn:microsoft.com/office/officeart/2005/8/layout/hierarchy4"/>
    <dgm:cxn modelId="{836C2240-53BC-4C57-B193-D689B0FFC218}" srcId="{69028E61-5805-4CB0-B265-2E1E3ABA46A7}" destId="{29AD1740-9616-4ABC-A8B0-5396DC920924}" srcOrd="0" destOrd="0" parTransId="{DCCEF0E6-5E87-4E32-A672-875661432877}" sibTransId="{149E1664-09E6-4F66-9409-72C931AD4F3D}"/>
    <dgm:cxn modelId="{E89D12BC-825F-46F0-9734-702229AAFC82}" type="presOf" srcId="{85566AA7-F223-4089-A20D-03F3A80B4889}" destId="{A30611C8-646B-452E-8B36-F84F2109CA96}" srcOrd="0" destOrd="0" presId="urn:microsoft.com/office/officeart/2005/8/layout/hierarchy4"/>
    <dgm:cxn modelId="{711BEAEA-2688-461C-90AA-537F79E43CAF}" type="presParOf" srcId="{A30611C8-646B-452E-8B36-F84F2109CA96}" destId="{97338304-44FD-417F-8F86-B8FB819CE54E}" srcOrd="0" destOrd="0" presId="urn:microsoft.com/office/officeart/2005/8/layout/hierarchy4"/>
    <dgm:cxn modelId="{5D573E9F-1595-459C-84E5-CCFE0132B193}" type="presParOf" srcId="{97338304-44FD-417F-8F86-B8FB819CE54E}" destId="{BCBEAC1A-5FEC-4018-B9E1-2C3D28C70F04}" srcOrd="0" destOrd="0" presId="urn:microsoft.com/office/officeart/2005/8/layout/hierarchy4"/>
    <dgm:cxn modelId="{B51853EA-CEAC-4150-91AE-93435B9EEF9C}" type="presParOf" srcId="{97338304-44FD-417F-8F86-B8FB819CE54E}" destId="{B899C3E4-C302-429A-899B-5A85F5A44565}" srcOrd="1" destOrd="0" presId="urn:microsoft.com/office/officeart/2005/8/layout/hierarchy4"/>
    <dgm:cxn modelId="{08F797B1-7012-459E-A167-5BBFFAD33F56}" type="presParOf" srcId="{97338304-44FD-417F-8F86-B8FB819CE54E}" destId="{EFEC6836-BB4F-49AB-9EA9-9350E74C0AAC}" srcOrd="2" destOrd="0" presId="urn:microsoft.com/office/officeart/2005/8/layout/hierarchy4"/>
    <dgm:cxn modelId="{61CBB73E-FFB5-41BA-85FC-29EBA52D5E49}" type="presParOf" srcId="{EFEC6836-BB4F-49AB-9EA9-9350E74C0AAC}" destId="{9A8B25B0-76CC-4820-B5CD-C90C5770768A}" srcOrd="0" destOrd="0" presId="urn:microsoft.com/office/officeart/2005/8/layout/hierarchy4"/>
    <dgm:cxn modelId="{C98A3D98-3FE2-4287-8110-4C5D8BBF19EB}" type="presParOf" srcId="{9A8B25B0-76CC-4820-B5CD-C90C5770768A}" destId="{9D61A782-8EB7-4E39-BC17-CA30DBCE3FA7}" srcOrd="0" destOrd="0" presId="urn:microsoft.com/office/officeart/2005/8/layout/hierarchy4"/>
    <dgm:cxn modelId="{C001301B-F924-4202-AF9A-DAC9A0B2AB11}" type="presParOf" srcId="{9A8B25B0-76CC-4820-B5CD-C90C5770768A}" destId="{79928F15-5288-46F5-BA0A-236213854434}" srcOrd="1" destOrd="0" presId="urn:microsoft.com/office/officeart/2005/8/layout/hierarchy4"/>
    <dgm:cxn modelId="{3761D3DE-6096-44C8-953B-51BD0DCC61E1}" type="presParOf" srcId="{EFEC6836-BB4F-49AB-9EA9-9350E74C0AAC}" destId="{E8ACED7D-CF9F-437F-B8F6-825B14DC5C53}" srcOrd="1" destOrd="0" presId="urn:microsoft.com/office/officeart/2005/8/layout/hierarchy4"/>
    <dgm:cxn modelId="{BBEB12E2-9153-4A1D-8779-7EEBFE3AC7F2}" type="presParOf" srcId="{EFEC6836-BB4F-49AB-9EA9-9350E74C0AAC}" destId="{49F47195-3D74-498B-BCEC-358310A29510}" srcOrd="2" destOrd="0" presId="urn:microsoft.com/office/officeart/2005/8/layout/hierarchy4"/>
    <dgm:cxn modelId="{685A4BA9-502E-4CE9-A84E-E48495D94DF2}" type="presParOf" srcId="{49F47195-3D74-498B-BCEC-358310A29510}" destId="{9F00212B-BABD-41BA-B644-3978FA4E07B1}" srcOrd="0" destOrd="0" presId="urn:microsoft.com/office/officeart/2005/8/layout/hierarchy4"/>
    <dgm:cxn modelId="{C5C730B8-B4F4-442D-B532-876A3208FA64}" type="presParOf" srcId="{49F47195-3D74-498B-BCEC-358310A29510}" destId="{3B4CE293-C0FA-4F6F-90CC-2483CAED3E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C1DE6B-6DAA-49CB-AD81-38996131B3F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B87DE0-2AB1-4B25-BFFB-8FA17A27E8C1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Педагогические советы - 132 (все ДОУ)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7C4C71F-160F-40D4-8F2E-FD2D004B5CE5}" type="parTrans" cxnId="{83C69095-85F8-4834-9DFE-0763A9AA322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76E53D1-1332-400A-B110-63ED53431047}" type="sibTrans" cxnId="{83C69095-85F8-4834-9DFE-0763A9AA322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586DDA5-2FA1-4B18-B56C-C32326F33C9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Семинары и семинары-практикумы  - 89 (все ДОУ)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8A379BA-548C-46DB-9F37-416693651049}" type="parTrans" cxnId="{0ED0F304-1D14-4CC9-9547-E9903F6EDA6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55BCF57-B298-42FA-857C-2E0902F0A969}" type="sibTrans" cxnId="{0ED0F304-1D14-4CC9-9547-E9903F6EDA6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84846BC-0FB1-4461-B809-E960C5D84D4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Педагогические чтения  - 27 (6 ДОУ)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57FCA6E-D92F-43F6-8493-E8E00FF5E26B}" type="parTrans" cxnId="{7B334009-8BCC-43C3-B065-3A2B41A12CA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6F29E05-2FB3-4945-A9CD-95F90E03BB6C}" type="sibTrans" cxnId="{7B334009-8BCC-43C3-B065-3A2B41A12CA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656427E-2A0E-4FAD-87DC-04B4454A064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Конференции - 6 (2 ДОУ)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5444ADC-9A96-42EC-9FB2-66FC10396EBF}" type="parTrans" cxnId="{54E2BF5B-FDCC-4EFA-850D-85C98C0C108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F8113E8-D89B-4024-A327-4AF21A0B314F}" type="sibTrans" cxnId="{54E2BF5B-FDCC-4EFA-850D-85C98C0C108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CAA91CC-F388-4F95-892D-54AD1233EA6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Методические недели  - 10 (6 ДОУ)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E125341-9EF8-46F7-98D2-3AA560161EC6}" type="parTrans" cxnId="{38EACE39-EFA9-4DD7-8A7F-1846379582D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F951EA0-7C43-4EA4-B4B9-FAD73D938035}" type="sibTrans" cxnId="{38EACE39-EFA9-4DD7-8A7F-1846379582D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7FDE9A3-84C7-4243-90F3-C68A79ED2A5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Тренинги - 12 (6 ДОУ)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F9BE668-D845-405E-8064-BF28B97E2D9D}" type="parTrans" cxnId="{3865BA34-A86D-47EB-956B-4741A97080B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C84C6B6-C090-4476-8E95-11ABD039824C}" type="sibTrans" cxnId="{3865BA34-A86D-47EB-956B-4741A97080B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948ADE6-70BC-4B7C-A829-5817A5C766C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Деловые игры -  (6 ДОУ)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9921A11-D4EB-40D7-B420-E510AA00BD79}" type="parTrans" cxnId="{0097D950-C517-42D9-914D-3C37595D90B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C1FC330-8379-4094-BFFB-C905E5F04EB7}" type="sibTrans" cxnId="{0097D950-C517-42D9-914D-3C37595D90B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981F6E-969A-47FC-B8E8-174D2D563111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Практикумы - 11 (6 ДОУ) 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5D76563-F979-4043-9475-28329BE10DF4}" type="parTrans" cxnId="{2FE2AD24-3501-45D0-A8AE-8D4B7777DF2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C7701D2-FF76-43F7-9067-86F64F0B9F5A}" type="sibTrans" cxnId="{2FE2AD24-3501-45D0-A8AE-8D4B7777DF2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EFA4B1C-BC2A-433B-9A6A-842835875F8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Онлайн-практикум - 2 (2 ДОУ) 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51DAA6E-B459-47F8-A93D-3E45901148A5}" type="parTrans" cxnId="{AC654342-3564-4AB1-932E-4EFE8158F4B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66C611-A68D-4C48-84D9-25ED75A8ACF0}" type="sibTrans" cxnId="{AC654342-3564-4AB1-932E-4EFE8158F4B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1688DE1-39BB-4531-B6D3-067746631CA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Анкетирование  и тестирование педагогов - 12 (4 ДОУ)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C5401F7-478A-4B19-8CA6-91D7D5B36243}" type="parTrans" cxnId="{E0E6E022-3DE0-40C4-B5B9-40C9BA550C8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BB47DA3-D7FC-475F-A065-8894B31B9061}" type="sibTrans" cxnId="{E0E6E022-3DE0-40C4-B5B9-40C9BA550C8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1F221F3-E540-4FBA-AF03-E06B10F48E36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Педагогическая мастерская (творческая мастерская) - 22 (8 ДОУ)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EC55A8B-541E-42D7-BB75-B83B25446F0F}" type="parTrans" cxnId="{E3A4937E-B2D8-4AEB-9D2B-42DA36B1D8C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B8E7AB9-64C8-410C-B0B4-37FFF84C3424}" type="sibTrans" cxnId="{E3A4937E-B2D8-4AEB-9D2B-42DA36B1D8C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0200ECC-80E6-44CA-9943-169A1819E52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Месячник работы с детьми и родителями - 1 (1 ДОУ)  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586F7F9-66B6-4434-9812-4D228CE98EF3}" type="parTrans" cxnId="{6234E140-791E-4B6E-8A7A-A16782DBCE9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1A9A926-D4E9-4266-A9BD-1C4AEBF71671}" type="sibTrans" cxnId="{6234E140-791E-4B6E-8A7A-A16782DBCE9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E189F3C-0A5A-4AE0-BC42-6CBB40EAFC66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Круглые столы - 13 (8 ДОУ)    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03C01BA-3EF9-40C5-B24D-860A999C47B4}" type="parTrans" cxnId="{DF83C94A-D6EB-4DC0-81DE-D4D692E3F93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19CFEA4-C456-499F-A59A-52BD29E46E16}" type="sibTrans" cxnId="{DF83C94A-D6EB-4DC0-81DE-D4D692E3F93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5B24F18-4FE6-4F2D-84BC-12AC3D0E02BD}" type="pres">
      <dgm:prSet presAssocID="{07C1DE6B-6DAA-49CB-AD81-38996131B3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143BE1-3C4B-4D50-BA2A-30E44556B204}" type="pres">
      <dgm:prSet presAssocID="{5DB87DE0-2AB1-4B25-BFFB-8FA17A27E8C1}" presName="parentLin" presStyleCnt="0"/>
      <dgm:spPr/>
    </dgm:pt>
    <dgm:pt modelId="{FF65F040-E209-484F-AB3F-ADBC67110936}" type="pres">
      <dgm:prSet presAssocID="{5DB87DE0-2AB1-4B25-BFFB-8FA17A27E8C1}" presName="parentLeftMargin" presStyleLbl="node1" presStyleIdx="0" presStyleCnt="13"/>
      <dgm:spPr/>
      <dgm:t>
        <a:bodyPr/>
        <a:lstStyle/>
        <a:p>
          <a:endParaRPr lang="ru-RU"/>
        </a:p>
      </dgm:t>
    </dgm:pt>
    <dgm:pt modelId="{47196E18-9820-47BB-A0DD-73C42186FE07}" type="pres">
      <dgm:prSet presAssocID="{5DB87DE0-2AB1-4B25-BFFB-8FA17A27E8C1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92926-CB99-4733-BEA5-735BCCC8F0EA}" type="pres">
      <dgm:prSet presAssocID="{5DB87DE0-2AB1-4B25-BFFB-8FA17A27E8C1}" presName="negativeSpace" presStyleCnt="0"/>
      <dgm:spPr/>
    </dgm:pt>
    <dgm:pt modelId="{1394C12D-D9A3-49AA-B541-9FF624BC2A6F}" type="pres">
      <dgm:prSet presAssocID="{5DB87DE0-2AB1-4B25-BFFB-8FA17A27E8C1}" presName="childText" presStyleLbl="conFgAcc1" presStyleIdx="0" presStyleCnt="1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05ADB319-27A2-45D5-A958-41EF4320ECC2}" type="pres">
      <dgm:prSet presAssocID="{576E53D1-1332-400A-B110-63ED53431047}" presName="spaceBetweenRectangles" presStyleCnt="0"/>
      <dgm:spPr/>
    </dgm:pt>
    <dgm:pt modelId="{D685D584-6F64-4100-AEE3-44495F4B628C}" type="pres">
      <dgm:prSet presAssocID="{D586DDA5-2FA1-4B18-B56C-C32326F33C92}" presName="parentLin" presStyleCnt="0"/>
      <dgm:spPr/>
    </dgm:pt>
    <dgm:pt modelId="{F260BEC5-BF76-4A43-8DA9-4A6CE6FC08DB}" type="pres">
      <dgm:prSet presAssocID="{D586DDA5-2FA1-4B18-B56C-C32326F33C92}" presName="parentLeftMargin" presStyleLbl="node1" presStyleIdx="0" presStyleCnt="13"/>
      <dgm:spPr/>
      <dgm:t>
        <a:bodyPr/>
        <a:lstStyle/>
        <a:p>
          <a:endParaRPr lang="ru-RU"/>
        </a:p>
      </dgm:t>
    </dgm:pt>
    <dgm:pt modelId="{49198CC6-AED7-4BB8-8589-28025ABEDD0D}" type="pres">
      <dgm:prSet presAssocID="{D586DDA5-2FA1-4B18-B56C-C32326F33C92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8FC6A-1842-4CDE-A749-6C92B0040D49}" type="pres">
      <dgm:prSet presAssocID="{D586DDA5-2FA1-4B18-B56C-C32326F33C92}" presName="negativeSpace" presStyleCnt="0"/>
      <dgm:spPr/>
    </dgm:pt>
    <dgm:pt modelId="{5C226568-4192-46D2-8669-7F2ACB4D372B}" type="pres">
      <dgm:prSet presAssocID="{D586DDA5-2FA1-4B18-B56C-C32326F33C92}" presName="childText" presStyleLbl="conFgAcc1" presStyleIdx="1" presStyleCnt="1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60E9D5A-C770-4AB9-846C-670F6FD622A9}" type="pres">
      <dgm:prSet presAssocID="{555BCF57-B298-42FA-857C-2E0902F0A969}" presName="spaceBetweenRectangles" presStyleCnt="0"/>
      <dgm:spPr/>
    </dgm:pt>
    <dgm:pt modelId="{277A3116-9F38-40D5-953E-16CA4EF96DCB}" type="pres">
      <dgm:prSet presAssocID="{484846BC-0FB1-4461-B809-E960C5D84D4C}" presName="parentLin" presStyleCnt="0"/>
      <dgm:spPr/>
    </dgm:pt>
    <dgm:pt modelId="{1F90CC29-6D7D-4BE0-8F21-9F00E017B3AC}" type="pres">
      <dgm:prSet presAssocID="{484846BC-0FB1-4461-B809-E960C5D84D4C}" presName="parentLeftMargin" presStyleLbl="node1" presStyleIdx="1" presStyleCnt="13"/>
      <dgm:spPr/>
      <dgm:t>
        <a:bodyPr/>
        <a:lstStyle/>
        <a:p>
          <a:endParaRPr lang="ru-RU"/>
        </a:p>
      </dgm:t>
    </dgm:pt>
    <dgm:pt modelId="{4FAABE0F-1A39-4DEB-A320-5EBCECB0F83B}" type="pres">
      <dgm:prSet presAssocID="{484846BC-0FB1-4461-B809-E960C5D84D4C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32F1B-AFAA-47C3-A3B7-CB61963A9BA8}" type="pres">
      <dgm:prSet presAssocID="{484846BC-0FB1-4461-B809-E960C5D84D4C}" presName="negativeSpace" presStyleCnt="0"/>
      <dgm:spPr/>
    </dgm:pt>
    <dgm:pt modelId="{B11E417B-DE1E-40BE-8531-879640FC9CE2}" type="pres">
      <dgm:prSet presAssocID="{484846BC-0FB1-4461-B809-E960C5D84D4C}" presName="childText" presStyleLbl="conFgAcc1" presStyleIdx="2" presStyleCnt="1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CCB8BE1-CD08-49D6-9B71-E6DEF7D1B0E8}" type="pres">
      <dgm:prSet presAssocID="{06F29E05-2FB3-4945-A9CD-95F90E03BB6C}" presName="spaceBetweenRectangles" presStyleCnt="0"/>
      <dgm:spPr/>
    </dgm:pt>
    <dgm:pt modelId="{44034AF0-82CE-4D06-86D7-F20CCFD1C076}" type="pres">
      <dgm:prSet presAssocID="{1656427E-2A0E-4FAD-87DC-04B4454A064C}" presName="parentLin" presStyleCnt="0"/>
      <dgm:spPr/>
    </dgm:pt>
    <dgm:pt modelId="{2E2958D9-3596-4D1E-83E8-847EE9E292FD}" type="pres">
      <dgm:prSet presAssocID="{1656427E-2A0E-4FAD-87DC-04B4454A064C}" presName="parentLeftMargin" presStyleLbl="node1" presStyleIdx="2" presStyleCnt="13"/>
      <dgm:spPr/>
      <dgm:t>
        <a:bodyPr/>
        <a:lstStyle/>
        <a:p>
          <a:endParaRPr lang="ru-RU"/>
        </a:p>
      </dgm:t>
    </dgm:pt>
    <dgm:pt modelId="{3CAE6978-7B38-46DD-9F49-7A019A5FD137}" type="pres">
      <dgm:prSet presAssocID="{1656427E-2A0E-4FAD-87DC-04B4454A064C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046AD-D503-43ED-9E63-A69F8F93DD64}" type="pres">
      <dgm:prSet presAssocID="{1656427E-2A0E-4FAD-87DC-04B4454A064C}" presName="negativeSpace" presStyleCnt="0"/>
      <dgm:spPr/>
    </dgm:pt>
    <dgm:pt modelId="{13E6C33A-DE02-45D6-9604-78409300A0C4}" type="pres">
      <dgm:prSet presAssocID="{1656427E-2A0E-4FAD-87DC-04B4454A064C}" presName="childText" presStyleLbl="conFgAcc1" presStyleIdx="3" presStyleCnt="1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178B26F2-64DA-4B18-B072-D54C0AE1170B}" type="pres">
      <dgm:prSet presAssocID="{CF8113E8-D89B-4024-A327-4AF21A0B314F}" presName="spaceBetweenRectangles" presStyleCnt="0"/>
      <dgm:spPr/>
    </dgm:pt>
    <dgm:pt modelId="{8AF4C60B-10AF-4CD2-87DC-4587D84B7DF9}" type="pres">
      <dgm:prSet presAssocID="{FCAA91CC-F388-4F95-892D-54AD1233EA6C}" presName="parentLin" presStyleCnt="0"/>
      <dgm:spPr/>
    </dgm:pt>
    <dgm:pt modelId="{CB66D133-4AF4-43AC-8970-B42CD3C630B7}" type="pres">
      <dgm:prSet presAssocID="{FCAA91CC-F388-4F95-892D-54AD1233EA6C}" presName="parentLeftMargin" presStyleLbl="node1" presStyleIdx="3" presStyleCnt="13"/>
      <dgm:spPr/>
      <dgm:t>
        <a:bodyPr/>
        <a:lstStyle/>
        <a:p>
          <a:endParaRPr lang="ru-RU"/>
        </a:p>
      </dgm:t>
    </dgm:pt>
    <dgm:pt modelId="{45C2AC18-17C8-4CE9-8E92-2AC304BC4456}" type="pres">
      <dgm:prSet presAssocID="{FCAA91CC-F388-4F95-892D-54AD1233EA6C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28A58-7AB0-4C86-93B3-3133236434F9}" type="pres">
      <dgm:prSet presAssocID="{FCAA91CC-F388-4F95-892D-54AD1233EA6C}" presName="negativeSpace" presStyleCnt="0"/>
      <dgm:spPr/>
    </dgm:pt>
    <dgm:pt modelId="{E89CEF9D-2448-4A9D-B9E6-999369DB7FB9}" type="pres">
      <dgm:prSet presAssocID="{FCAA91CC-F388-4F95-892D-54AD1233EA6C}" presName="childText" presStyleLbl="conFgAcc1" presStyleIdx="4" presStyleCnt="13" custLinFactNeighborY="-32159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D423BCD-EA0B-4F3A-82DA-AD52BBA43DB8}" type="pres">
      <dgm:prSet presAssocID="{6F951EA0-7C43-4EA4-B4B9-FAD73D938035}" presName="spaceBetweenRectangles" presStyleCnt="0"/>
      <dgm:spPr/>
    </dgm:pt>
    <dgm:pt modelId="{BDF3FEB8-65B2-4795-A507-F40D9E831BFA}" type="pres">
      <dgm:prSet presAssocID="{57FDE9A3-84C7-4243-90F3-C68A79ED2A59}" presName="parentLin" presStyleCnt="0"/>
      <dgm:spPr/>
    </dgm:pt>
    <dgm:pt modelId="{1872C269-1FAB-475F-8492-FB50A76627D0}" type="pres">
      <dgm:prSet presAssocID="{57FDE9A3-84C7-4243-90F3-C68A79ED2A59}" presName="parentLeftMargin" presStyleLbl="node1" presStyleIdx="4" presStyleCnt="13"/>
      <dgm:spPr/>
      <dgm:t>
        <a:bodyPr/>
        <a:lstStyle/>
        <a:p>
          <a:endParaRPr lang="ru-RU"/>
        </a:p>
      </dgm:t>
    </dgm:pt>
    <dgm:pt modelId="{D91DF09D-F2E9-4AB8-93E9-FECD9C565AF7}" type="pres">
      <dgm:prSet presAssocID="{57FDE9A3-84C7-4243-90F3-C68A79ED2A59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3E562-85B9-489A-B1EE-6471F89CADD0}" type="pres">
      <dgm:prSet presAssocID="{57FDE9A3-84C7-4243-90F3-C68A79ED2A59}" presName="negativeSpace" presStyleCnt="0"/>
      <dgm:spPr/>
    </dgm:pt>
    <dgm:pt modelId="{1C6B7E19-8F84-40E6-8766-0DF876AD96A0}" type="pres">
      <dgm:prSet presAssocID="{57FDE9A3-84C7-4243-90F3-C68A79ED2A59}" presName="childText" presStyleLbl="conFgAcc1" presStyleIdx="5" presStyleCnt="1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143AC76D-CD3C-4F1C-B38E-E613B07CC726}" type="pres">
      <dgm:prSet presAssocID="{0C84C6B6-C090-4476-8E95-11ABD039824C}" presName="spaceBetweenRectangles" presStyleCnt="0"/>
      <dgm:spPr/>
    </dgm:pt>
    <dgm:pt modelId="{B3F756F9-002B-4011-92D5-45C2BA428D49}" type="pres">
      <dgm:prSet presAssocID="{B948ADE6-70BC-4B7C-A829-5817A5C766CF}" presName="parentLin" presStyleCnt="0"/>
      <dgm:spPr/>
    </dgm:pt>
    <dgm:pt modelId="{7EE60E96-F668-46EA-970C-4E1EC9DAEC4A}" type="pres">
      <dgm:prSet presAssocID="{B948ADE6-70BC-4B7C-A829-5817A5C766CF}" presName="parentLeftMargin" presStyleLbl="node1" presStyleIdx="5" presStyleCnt="13"/>
      <dgm:spPr/>
      <dgm:t>
        <a:bodyPr/>
        <a:lstStyle/>
        <a:p>
          <a:endParaRPr lang="ru-RU"/>
        </a:p>
      </dgm:t>
    </dgm:pt>
    <dgm:pt modelId="{84721E5B-EDC8-4DAD-9588-ACCCBD28059A}" type="pres">
      <dgm:prSet presAssocID="{B948ADE6-70BC-4B7C-A829-5817A5C766CF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8698F-54C8-4910-9935-F5FFC28C2FDA}" type="pres">
      <dgm:prSet presAssocID="{B948ADE6-70BC-4B7C-A829-5817A5C766CF}" presName="negativeSpace" presStyleCnt="0"/>
      <dgm:spPr/>
    </dgm:pt>
    <dgm:pt modelId="{581FBAF8-33C1-418F-A6A7-F2DBEB558348}" type="pres">
      <dgm:prSet presAssocID="{B948ADE6-70BC-4B7C-A829-5817A5C766CF}" presName="childText" presStyleLbl="conFgAcc1" presStyleIdx="6" presStyleCnt="13" custLinFactNeighborX="820" custLinFactNeighborY="-35267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88EF179F-AC84-4727-8D3C-F50DE3BAE579}" type="pres">
      <dgm:prSet presAssocID="{6C1FC330-8379-4094-BFFB-C905E5F04EB7}" presName="spaceBetweenRectangles" presStyleCnt="0"/>
      <dgm:spPr/>
    </dgm:pt>
    <dgm:pt modelId="{262B78BC-2990-43FC-A9A7-0D0F0212BD75}" type="pres">
      <dgm:prSet presAssocID="{61981F6E-969A-47FC-B8E8-174D2D563111}" presName="parentLin" presStyleCnt="0"/>
      <dgm:spPr/>
    </dgm:pt>
    <dgm:pt modelId="{95DF7D33-369D-44FB-BC58-0B77B7EB594D}" type="pres">
      <dgm:prSet presAssocID="{61981F6E-969A-47FC-B8E8-174D2D563111}" presName="parentLeftMargin" presStyleLbl="node1" presStyleIdx="6" presStyleCnt="13"/>
      <dgm:spPr/>
      <dgm:t>
        <a:bodyPr/>
        <a:lstStyle/>
        <a:p>
          <a:endParaRPr lang="ru-RU"/>
        </a:p>
      </dgm:t>
    </dgm:pt>
    <dgm:pt modelId="{F734B573-8A26-4130-A4BB-E28AC1A546D8}" type="pres">
      <dgm:prSet presAssocID="{61981F6E-969A-47FC-B8E8-174D2D563111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BABC5-6ABC-45A7-B0D0-B4D57D5BB85D}" type="pres">
      <dgm:prSet presAssocID="{61981F6E-969A-47FC-B8E8-174D2D563111}" presName="negativeSpace" presStyleCnt="0"/>
      <dgm:spPr/>
    </dgm:pt>
    <dgm:pt modelId="{86FC18EB-7177-4EDC-B678-8857FE10D9CA}" type="pres">
      <dgm:prSet presAssocID="{61981F6E-969A-47FC-B8E8-174D2D563111}" presName="childText" presStyleLbl="conFgAcc1" presStyleIdx="7" presStyleCnt="1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CDAFDCF-F9C5-4555-88D6-DF01839BA7D6}" type="pres">
      <dgm:prSet presAssocID="{4C7701D2-FF76-43F7-9067-86F64F0B9F5A}" presName="spaceBetweenRectangles" presStyleCnt="0"/>
      <dgm:spPr/>
    </dgm:pt>
    <dgm:pt modelId="{BDCD4C71-FBDB-4958-B4C4-507356D34D48}" type="pres">
      <dgm:prSet presAssocID="{0EFA4B1C-BC2A-433B-9A6A-842835875F84}" presName="parentLin" presStyleCnt="0"/>
      <dgm:spPr/>
    </dgm:pt>
    <dgm:pt modelId="{93E42E41-7AEE-45A6-914A-D246D04A6A9A}" type="pres">
      <dgm:prSet presAssocID="{0EFA4B1C-BC2A-433B-9A6A-842835875F84}" presName="parentLeftMargin" presStyleLbl="node1" presStyleIdx="7" presStyleCnt="13"/>
      <dgm:spPr/>
      <dgm:t>
        <a:bodyPr/>
        <a:lstStyle/>
        <a:p>
          <a:endParaRPr lang="ru-RU"/>
        </a:p>
      </dgm:t>
    </dgm:pt>
    <dgm:pt modelId="{559D922D-574C-4C57-843E-6E3C0528B100}" type="pres">
      <dgm:prSet presAssocID="{0EFA4B1C-BC2A-433B-9A6A-842835875F84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44E16-F715-47C0-B4C6-74C4992B6086}" type="pres">
      <dgm:prSet presAssocID="{0EFA4B1C-BC2A-433B-9A6A-842835875F84}" presName="negativeSpace" presStyleCnt="0"/>
      <dgm:spPr/>
    </dgm:pt>
    <dgm:pt modelId="{B3AA619D-C282-42D9-A154-81AA5050DD31}" type="pres">
      <dgm:prSet presAssocID="{0EFA4B1C-BC2A-433B-9A6A-842835875F84}" presName="childText" presStyleLbl="conFgAcc1" presStyleIdx="8" presStyleCnt="1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CFB317A0-D434-4BE3-825D-EBBFE3A0D526}" type="pres">
      <dgm:prSet presAssocID="{3F66C611-A68D-4C48-84D9-25ED75A8ACF0}" presName="spaceBetweenRectangles" presStyleCnt="0"/>
      <dgm:spPr/>
    </dgm:pt>
    <dgm:pt modelId="{899CC1BF-D638-4DFB-8B8E-9F85B172CFAA}" type="pres">
      <dgm:prSet presAssocID="{81688DE1-39BB-4531-B6D3-067746631CAB}" presName="parentLin" presStyleCnt="0"/>
      <dgm:spPr/>
    </dgm:pt>
    <dgm:pt modelId="{6DD1E33F-FD54-4C81-A88F-BD421F88107C}" type="pres">
      <dgm:prSet presAssocID="{81688DE1-39BB-4531-B6D3-067746631CAB}" presName="parentLeftMargin" presStyleLbl="node1" presStyleIdx="8" presStyleCnt="13"/>
      <dgm:spPr/>
      <dgm:t>
        <a:bodyPr/>
        <a:lstStyle/>
        <a:p>
          <a:endParaRPr lang="ru-RU"/>
        </a:p>
      </dgm:t>
    </dgm:pt>
    <dgm:pt modelId="{97AC7C41-FC12-4E18-9267-C2630916CB1E}" type="pres">
      <dgm:prSet presAssocID="{81688DE1-39BB-4531-B6D3-067746631CAB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9B618-C9B3-46C9-82AE-9C3CABB983E1}" type="pres">
      <dgm:prSet presAssocID="{81688DE1-39BB-4531-B6D3-067746631CAB}" presName="negativeSpace" presStyleCnt="0"/>
      <dgm:spPr/>
    </dgm:pt>
    <dgm:pt modelId="{A235ECB9-D961-4028-ADC3-3A6EAB3E7A88}" type="pres">
      <dgm:prSet presAssocID="{81688DE1-39BB-4531-B6D3-067746631CAB}" presName="childText" presStyleLbl="conFgAcc1" presStyleIdx="9" presStyleCnt="1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E6BC725E-495F-4854-B3B8-CA4E0D56183F}" type="pres">
      <dgm:prSet presAssocID="{2BB47DA3-D7FC-475F-A065-8894B31B9061}" presName="spaceBetweenRectangles" presStyleCnt="0"/>
      <dgm:spPr/>
    </dgm:pt>
    <dgm:pt modelId="{41D5C8AE-1BB3-43DF-B901-E56DE38880AB}" type="pres">
      <dgm:prSet presAssocID="{21F221F3-E540-4FBA-AF03-E06B10F48E36}" presName="parentLin" presStyleCnt="0"/>
      <dgm:spPr/>
    </dgm:pt>
    <dgm:pt modelId="{B3275702-F18B-493B-8B01-FDC5F648920C}" type="pres">
      <dgm:prSet presAssocID="{21F221F3-E540-4FBA-AF03-E06B10F48E36}" presName="parentLeftMargin" presStyleLbl="node1" presStyleIdx="9" presStyleCnt="13"/>
      <dgm:spPr/>
      <dgm:t>
        <a:bodyPr/>
        <a:lstStyle/>
        <a:p>
          <a:endParaRPr lang="ru-RU"/>
        </a:p>
      </dgm:t>
    </dgm:pt>
    <dgm:pt modelId="{60832654-9DD2-4A94-8F88-8C06210DB71E}" type="pres">
      <dgm:prSet presAssocID="{21F221F3-E540-4FBA-AF03-E06B10F48E36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6FA52-2410-4036-A42B-D6DE70F3BF08}" type="pres">
      <dgm:prSet presAssocID="{21F221F3-E540-4FBA-AF03-E06B10F48E36}" presName="negativeSpace" presStyleCnt="0"/>
      <dgm:spPr/>
    </dgm:pt>
    <dgm:pt modelId="{BD973C2B-C12E-407B-8BF4-2FFFAA0F9E5B}" type="pres">
      <dgm:prSet presAssocID="{21F221F3-E540-4FBA-AF03-E06B10F48E36}" presName="childText" presStyleLbl="conFgAcc1" presStyleIdx="10" presStyleCnt="1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4121BFB-49CB-466A-9822-E8F835DEC111}" type="pres">
      <dgm:prSet presAssocID="{CB8E7AB9-64C8-410C-B0B4-37FFF84C3424}" presName="spaceBetweenRectangles" presStyleCnt="0"/>
      <dgm:spPr/>
    </dgm:pt>
    <dgm:pt modelId="{4F4D9A16-E491-41C8-B52E-330FF1DF2EC8}" type="pres">
      <dgm:prSet presAssocID="{E0200ECC-80E6-44CA-9943-169A1819E524}" presName="parentLin" presStyleCnt="0"/>
      <dgm:spPr/>
    </dgm:pt>
    <dgm:pt modelId="{746BE296-76D1-463F-AD8B-B5E2791FC7CB}" type="pres">
      <dgm:prSet presAssocID="{E0200ECC-80E6-44CA-9943-169A1819E524}" presName="parentLeftMargin" presStyleLbl="node1" presStyleIdx="10" presStyleCnt="13"/>
      <dgm:spPr/>
      <dgm:t>
        <a:bodyPr/>
        <a:lstStyle/>
        <a:p>
          <a:endParaRPr lang="ru-RU"/>
        </a:p>
      </dgm:t>
    </dgm:pt>
    <dgm:pt modelId="{F15BC856-534C-4F56-BAD1-A13A99BC8DEF}" type="pres">
      <dgm:prSet presAssocID="{E0200ECC-80E6-44CA-9943-169A1819E524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75D10-2374-4301-ACD9-64A4A4AA5C7B}" type="pres">
      <dgm:prSet presAssocID="{E0200ECC-80E6-44CA-9943-169A1819E524}" presName="negativeSpace" presStyleCnt="0"/>
      <dgm:spPr/>
    </dgm:pt>
    <dgm:pt modelId="{62638479-FB12-42DD-90B2-A3D26EE17F8B}" type="pres">
      <dgm:prSet presAssocID="{E0200ECC-80E6-44CA-9943-169A1819E524}" presName="childText" presStyleLbl="conFgAcc1" presStyleIdx="11" presStyleCnt="1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01CEA71-36B4-431D-9E7F-870DDD88419C}" type="pres">
      <dgm:prSet presAssocID="{41A9A926-D4E9-4266-A9BD-1C4AEBF71671}" presName="spaceBetweenRectangles" presStyleCnt="0"/>
      <dgm:spPr/>
    </dgm:pt>
    <dgm:pt modelId="{686F7CED-8231-43A7-BB01-686B035AB967}" type="pres">
      <dgm:prSet presAssocID="{CE189F3C-0A5A-4AE0-BC42-6CBB40EAFC66}" presName="parentLin" presStyleCnt="0"/>
      <dgm:spPr/>
    </dgm:pt>
    <dgm:pt modelId="{449CF7F2-78CE-4009-85FC-82D93A9F0F54}" type="pres">
      <dgm:prSet presAssocID="{CE189F3C-0A5A-4AE0-BC42-6CBB40EAFC66}" presName="parentLeftMargin" presStyleLbl="node1" presStyleIdx="11" presStyleCnt="13"/>
      <dgm:spPr/>
      <dgm:t>
        <a:bodyPr/>
        <a:lstStyle/>
        <a:p>
          <a:endParaRPr lang="ru-RU"/>
        </a:p>
      </dgm:t>
    </dgm:pt>
    <dgm:pt modelId="{0F7E176D-ED6A-47A0-9129-C7D81D7A5785}" type="pres">
      <dgm:prSet presAssocID="{CE189F3C-0A5A-4AE0-BC42-6CBB40EAFC66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7D649-4699-469A-B3AE-B0DD0C4EB511}" type="pres">
      <dgm:prSet presAssocID="{CE189F3C-0A5A-4AE0-BC42-6CBB40EAFC66}" presName="negativeSpace" presStyleCnt="0"/>
      <dgm:spPr/>
    </dgm:pt>
    <dgm:pt modelId="{7B68CFDC-D667-411D-AF85-0EFBDC8C3D26}" type="pres">
      <dgm:prSet presAssocID="{CE189F3C-0A5A-4AE0-BC42-6CBB40EAFC66}" presName="childText" presStyleLbl="conFgAcc1" presStyleIdx="12" presStyleCnt="1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A1C4892C-30E8-47DD-8AA2-35CC4B355D3D}" type="presOf" srcId="{57FDE9A3-84C7-4243-90F3-C68A79ED2A59}" destId="{D91DF09D-F2E9-4AB8-93E9-FECD9C565AF7}" srcOrd="1" destOrd="0" presId="urn:microsoft.com/office/officeart/2005/8/layout/list1"/>
    <dgm:cxn modelId="{B13ED9B4-704C-47E5-8EC8-9B28964DABFD}" type="presOf" srcId="{D586DDA5-2FA1-4B18-B56C-C32326F33C92}" destId="{F260BEC5-BF76-4A43-8DA9-4A6CE6FC08DB}" srcOrd="0" destOrd="0" presId="urn:microsoft.com/office/officeart/2005/8/layout/list1"/>
    <dgm:cxn modelId="{DF83C94A-D6EB-4DC0-81DE-D4D692E3F93E}" srcId="{07C1DE6B-6DAA-49CB-AD81-38996131B3FD}" destId="{CE189F3C-0A5A-4AE0-BC42-6CBB40EAFC66}" srcOrd="12" destOrd="0" parTransId="{C03C01BA-3EF9-40C5-B24D-860A999C47B4}" sibTransId="{319CFEA4-C456-499F-A59A-52BD29E46E16}"/>
    <dgm:cxn modelId="{26885122-10E7-4968-845F-3C829ADFFF71}" type="presOf" srcId="{CE189F3C-0A5A-4AE0-BC42-6CBB40EAFC66}" destId="{449CF7F2-78CE-4009-85FC-82D93A9F0F54}" srcOrd="0" destOrd="0" presId="urn:microsoft.com/office/officeart/2005/8/layout/list1"/>
    <dgm:cxn modelId="{0ED0F304-1D14-4CC9-9547-E9903F6EDA61}" srcId="{07C1DE6B-6DAA-49CB-AD81-38996131B3FD}" destId="{D586DDA5-2FA1-4B18-B56C-C32326F33C92}" srcOrd="1" destOrd="0" parTransId="{A8A379BA-548C-46DB-9F37-416693651049}" sibTransId="{555BCF57-B298-42FA-857C-2E0902F0A969}"/>
    <dgm:cxn modelId="{54E2BF5B-FDCC-4EFA-850D-85C98C0C1081}" srcId="{07C1DE6B-6DAA-49CB-AD81-38996131B3FD}" destId="{1656427E-2A0E-4FAD-87DC-04B4454A064C}" srcOrd="3" destOrd="0" parTransId="{A5444ADC-9A96-42EC-9FB2-66FC10396EBF}" sibTransId="{CF8113E8-D89B-4024-A327-4AF21A0B314F}"/>
    <dgm:cxn modelId="{3E980FED-2C2F-4AE7-BC09-01A93C662456}" type="presOf" srcId="{81688DE1-39BB-4531-B6D3-067746631CAB}" destId="{97AC7C41-FC12-4E18-9267-C2630916CB1E}" srcOrd="1" destOrd="0" presId="urn:microsoft.com/office/officeart/2005/8/layout/list1"/>
    <dgm:cxn modelId="{7B334009-8BCC-43C3-B065-3A2B41A12CA2}" srcId="{07C1DE6B-6DAA-49CB-AD81-38996131B3FD}" destId="{484846BC-0FB1-4461-B809-E960C5D84D4C}" srcOrd="2" destOrd="0" parTransId="{857FCA6E-D92F-43F6-8493-E8E00FF5E26B}" sibTransId="{06F29E05-2FB3-4945-A9CD-95F90E03BB6C}"/>
    <dgm:cxn modelId="{C8CC7AF6-D711-4241-B8AB-9F9A26E1CB73}" type="presOf" srcId="{61981F6E-969A-47FC-B8E8-174D2D563111}" destId="{95DF7D33-369D-44FB-BC58-0B77B7EB594D}" srcOrd="0" destOrd="0" presId="urn:microsoft.com/office/officeart/2005/8/layout/list1"/>
    <dgm:cxn modelId="{DAD91A1E-DDAF-4F1A-AA8C-4AFCE325C7CD}" type="presOf" srcId="{1656427E-2A0E-4FAD-87DC-04B4454A064C}" destId="{2E2958D9-3596-4D1E-83E8-847EE9E292FD}" srcOrd="0" destOrd="0" presId="urn:microsoft.com/office/officeart/2005/8/layout/list1"/>
    <dgm:cxn modelId="{A3AE4A93-2EC2-434F-8900-46BE5CA61C33}" type="presOf" srcId="{5DB87DE0-2AB1-4B25-BFFB-8FA17A27E8C1}" destId="{FF65F040-E209-484F-AB3F-ADBC67110936}" srcOrd="0" destOrd="0" presId="urn:microsoft.com/office/officeart/2005/8/layout/list1"/>
    <dgm:cxn modelId="{0097D950-C517-42D9-914D-3C37595D90BC}" srcId="{07C1DE6B-6DAA-49CB-AD81-38996131B3FD}" destId="{B948ADE6-70BC-4B7C-A829-5817A5C766CF}" srcOrd="6" destOrd="0" parTransId="{A9921A11-D4EB-40D7-B420-E510AA00BD79}" sibTransId="{6C1FC330-8379-4094-BFFB-C905E5F04EB7}"/>
    <dgm:cxn modelId="{5C155E7F-DD6E-4C59-8A72-8A659DDD9B11}" type="presOf" srcId="{57FDE9A3-84C7-4243-90F3-C68A79ED2A59}" destId="{1872C269-1FAB-475F-8492-FB50A76627D0}" srcOrd="0" destOrd="0" presId="urn:microsoft.com/office/officeart/2005/8/layout/list1"/>
    <dgm:cxn modelId="{3462783A-30D0-45F4-AE21-C6E3A177F912}" type="presOf" srcId="{FCAA91CC-F388-4F95-892D-54AD1233EA6C}" destId="{45C2AC18-17C8-4CE9-8E92-2AC304BC4456}" srcOrd="1" destOrd="0" presId="urn:microsoft.com/office/officeart/2005/8/layout/list1"/>
    <dgm:cxn modelId="{74FA0957-791F-478E-881D-96330761D67D}" type="presOf" srcId="{FCAA91CC-F388-4F95-892D-54AD1233EA6C}" destId="{CB66D133-4AF4-43AC-8970-B42CD3C630B7}" srcOrd="0" destOrd="0" presId="urn:microsoft.com/office/officeart/2005/8/layout/list1"/>
    <dgm:cxn modelId="{F0544C70-0D5F-4660-B545-468014ECF6F9}" type="presOf" srcId="{484846BC-0FB1-4461-B809-E960C5D84D4C}" destId="{1F90CC29-6D7D-4BE0-8F21-9F00E017B3AC}" srcOrd="0" destOrd="0" presId="urn:microsoft.com/office/officeart/2005/8/layout/list1"/>
    <dgm:cxn modelId="{E0E6E022-3DE0-40C4-B5B9-40C9BA550C8B}" srcId="{07C1DE6B-6DAA-49CB-AD81-38996131B3FD}" destId="{81688DE1-39BB-4531-B6D3-067746631CAB}" srcOrd="9" destOrd="0" parTransId="{5C5401F7-478A-4B19-8CA6-91D7D5B36243}" sibTransId="{2BB47DA3-D7FC-475F-A065-8894B31B9061}"/>
    <dgm:cxn modelId="{1F5ECC35-1E3B-4DD9-B8EA-33F999AE9D61}" type="presOf" srcId="{61981F6E-969A-47FC-B8E8-174D2D563111}" destId="{F734B573-8A26-4130-A4BB-E28AC1A546D8}" srcOrd="1" destOrd="0" presId="urn:microsoft.com/office/officeart/2005/8/layout/list1"/>
    <dgm:cxn modelId="{C794ACBC-6EE4-460F-88D7-2165A24842CD}" type="presOf" srcId="{D586DDA5-2FA1-4B18-B56C-C32326F33C92}" destId="{49198CC6-AED7-4BB8-8589-28025ABEDD0D}" srcOrd="1" destOrd="0" presId="urn:microsoft.com/office/officeart/2005/8/layout/list1"/>
    <dgm:cxn modelId="{AC654342-3564-4AB1-932E-4EFE8158F4B8}" srcId="{07C1DE6B-6DAA-49CB-AD81-38996131B3FD}" destId="{0EFA4B1C-BC2A-433B-9A6A-842835875F84}" srcOrd="8" destOrd="0" parTransId="{151DAA6E-B459-47F8-A93D-3E45901148A5}" sibTransId="{3F66C611-A68D-4C48-84D9-25ED75A8ACF0}"/>
    <dgm:cxn modelId="{F3C3CDE3-DCE6-4988-B0A4-0463B0A15A65}" type="presOf" srcId="{21F221F3-E540-4FBA-AF03-E06B10F48E36}" destId="{B3275702-F18B-493B-8B01-FDC5F648920C}" srcOrd="0" destOrd="0" presId="urn:microsoft.com/office/officeart/2005/8/layout/list1"/>
    <dgm:cxn modelId="{038D6F36-746F-4C13-A901-691EDF9663B9}" type="presOf" srcId="{07C1DE6B-6DAA-49CB-AD81-38996131B3FD}" destId="{55B24F18-4FE6-4F2D-84BC-12AC3D0E02BD}" srcOrd="0" destOrd="0" presId="urn:microsoft.com/office/officeart/2005/8/layout/list1"/>
    <dgm:cxn modelId="{38EACE39-EFA9-4DD7-8A7F-1846379582D8}" srcId="{07C1DE6B-6DAA-49CB-AD81-38996131B3FD}" destId="{FCAA91CC-F388-4F95-892D-54AD1233EA6C}" srcOrd="4" destOrd="0" parTransId="{6E125341-9EF8-46F7-98D2-3AA560161EC6}" sibTransId="{6F951EA0-7C43-4EA4-B4B9-FAD73D938035}"/>
    <dgm:cxn modelId="{8B0246F1-9ACD-4FCA-BABE-8D99DD726390}" type="presOf" srcId="{21F221F3-E540-4FBA-AF03-E06B10F48E36}" destId="{60832654-9DD2-4A94-8F88-8C06210DB71E}" srcOrd="1" destOrd="0" presId="urn:microsoft.com/office/officeart/2005/8/layout/list1"/>
    <dgm:cxn modelId="{E6DFE723-2ADE-4978-BD58-54FFE9D753CC}" type="presOf" srcId="{CE189F3C-0A5A-4AE0-BC42-6CBB40EAFC66}" destId="{0F7E176D-ED6A-47A0-9129-C7D81D7A5785}" srcOrd="1" destOrd="0" presId="urn:microsoft.com/office/officeart/2005/8/layout/list1"/>
    <dgm:cxn modelId="{821923BD-68A8-417C-AFC2-68C733DD2FF6}" type="presOf" srcId="{0EFA4B1C-BC2A-433B-9A6A-842835875F84}" destId="{559D922D-574C-4C57-843E-6E3C0528B100}" srcOrd="1" destOrd="0" presId="urn:microsoft.com/office/officeart/2005/8/layout/list1"/>
    <dgm:cxn modelId="{66F465DA-38CA-469D-B1B1-E84BC65D7920}" type="presOf" srcId="{E0200ECC-80E6-44CA-9943-169A1819E524}" destId="{F15BC856-534C-4F56-BAD1-A13A99BC8DEF}" srcOrd="1" destOrd="0" presId="urn:microsoft.com/office/officeart/2005/8/layout/list1"/>
    <dgm:cxn modelId="{8A7B2BCF-3FB7-43B8-A3F5-DB59D4BF0681}" type="presOf" srcId="{484846BC-0FB1-4461-B809-E960C5D84D4C}" destId="{4FAABE0F-1A39-4DEB-A320-5EBCECB0F83B}" srcOrd="1" destOrd="0" presId="urn:microsoft.com/office/officeart/2005/8/layout/list1"/>
    <dgm:cxn modelId="{E701CE31-84F3-44D1-9D7C-5251E6112E10}" type="presOf" srcId="{81688DE1-39BB-4531-B6D3-067746631CAB}" destId="{6DD1E33F-FD54-4C81-A88F-BD421F88107C}" srcOrd="0" destOrd="0" presId="urn:microsoft.com/office/officeart/2005/8/layout/list1"/>
    <dgm:cxn modelId="{C43A1E62-B426-4792-8BFC-7095D5440C2F}" type="presOf" srcId="{1656427E-2A0E-4FAD-87DC-04B4454A064C}" destId="{3CAE6978-7B38-46DD-9F49-7A019A5FD137}" srcOrd="1" destOrd="0" presId="urn:microsoft.com/office/officeart/2005/8/layout/list1"/>
    <dgm:cxn modelId="{6234E140-791E-4B6E-8A7A-A16782DBCE9A}" srcId="{07C1DE6B-6DAA-49CB-AD81-38996131B3FD}" destId="{E0200ECC-80E6-44CA-9943-169A1819E524}" srcOrd="11" destOrd="0" parTransId="{8586F7F9-66B6-4434-9812-4D228CE98EF3}" sibTransId="{41A9A926-D4E9-4266-A9BD-1C4AEBF71671}"/>
    <dgm:cxn modelId="{8845B6BE-405F-4B13-AA8F-85021991FDC5}" type="presOf" srcId="{5DB87DE0-2AB1-4B25-BFFB-8FA17A27E8C1}" destId="{47196E18-9820-47BB-A0DD-73C42186FE07}" srcOrd="1" destOrd="0" presId="urn:microsoft.com/office/officeart/2005/8/layout/list1"/>
    <dgm:cxn modelId="{2FE2AD24-3501-45D0-A8AE-8D4B7777DF2C}" srcId="{07C1DE6B-6DAA-49CB-AD81-38996131B3FD}" destId="{61981F6E-969A-47FC-B8E8-174D2D563111}" srcOrd="7" destOrd="0" parTransId="{05D76563-F979-4043-9475-28329BE10DF4}" sibTransId="{4C7701D2-FF76-43F7-9067-86F64F0B9F5A}"/>
    <dgm:cxn modelId="{10FF5A68-D804-47F1-95FF-B7BF03FB7AA2}" type="presOf" srcId="{B948ADE6-70BC-4B7C-A829-5817A5C766CF}" destId="{84721E5B-EDC8-4DAD-9588-ACCCBD28059A}" srcOrd="1" destOrd="0" presId="urn:microsoft.com/office/officeart/2005/8/layout/list1"/>
    <dgm:cxn modelId="{3865BA34-A86D-47EB-956B-4741A97080B3}" srcId="{07C1DE6B-6DAA-49CB-AD81-38996131B3FD}" destId="{57FDE9A3-84C7-4243-90F3-C68A79ED2A59}" srcOrd="5" destOrd="0" parTransId="{CF9BE668-D845-405E-8064-BF28B97E2D9D}" sibTransId="{0C84C6B6-C090-4476-8E95-11ABD039824C}"/>
    <dgm:cxn modelId="{6CBCE2A1-1861-4853-AF4E-2DD543912DF6}" type="presOf" srcId="{B948ADE6-70BC-4B7C-A829-5817A5C766CF}" destId="{7EE60E96-F668-46EA-970C-4E1EC9DAEC4A}" srcOrd="0" destOrd="0" presId="urn:microsoft.com/office/officeart/2005/8/layout/list1"/>
    <dgm:cxn modelId="{E3A4937E-B2D8-4AEB-9D2B-42DA36B1D8CC}" srcId="{07C1DE6B-6DAA-49CB-AD81-38996131B3FD}" destId="{21F221F3-E540-4FBA-AF03-E06B10F48E36}" srcOrd="10" destOrd="0" parTransId="{7EC55A8B-541E-42D7-BB75-B83B25446F0F}" sibTransId="{CB8E7AB9-64C8-410C-B0B4-37FFF84C3424}"/>
    <dgm:cxn modelId="{83C69095-85F8-4834-9DFE-0763A9AA322E}" srcId="{07C1DE6B-6DAA-49CB-AD81-38996131B3FD}" destId="{5DB87DE0-2AB1-4B25-BFFB-8FA17A27E8C1}" srcOrd="0" destOrd="0" parTransId="{87C4C71F-160F-40D4-8F2E-FD2D004B5CE5}" sibTransId="{576E53D1-1332-400A-B110-63ED53431047}"/>
    <dgm:cxn modelId="{06D6B202-B6ED-427E-B224-083C51BB5DBB}" type="presOf" srcId="{E0200ECC-80E6-44CA-9943-169A1819E524}" destId="{746BE296-76D1-463F-AD8B-B5E2791FC7CB}" srcOrd="0" destOrd="0" presId="urn:microsoft.com/office/officeart/2005/8/layout/list1"/>
    <dgm:cxn modelId="{5F6B8D3E-D324-4A98-84C8-FBBB71EDD71D}" type="presOf" srcId="{0EFA4B1C-BC2A-433B-9A6A-842835875F84}" destId="{93E42E41-7AEE-45A6-914A-D246D04A6A9A}" srcOrd="0" destOrd="0" presId="urn:microsoft.com/office/officeart/2005/8/layout/list1"/>
    <dgm:cxn modelId="{A65A71C9-DCD5-4158-B207-86F25695AC00}" type="presParOf" srcId="{55B24F18-4FE6-4F2D-84BC-12AC3D0E02BD}" destId="{E0143BE1-3C4B-4D50-BA2A-30E44556B204}" srcOrd="0" destOrd="0" presId="urn:microsoft.com/office/officeart/2005/8/layout/list1"/>
    <dgm:cxn modelId="{2F46A7EB-1D03-48EB-8EA8-8F65AD19753C}" type="presParOf" srcId="{E0143BE1-3C4B-4D50-BA2A-30E44556B204}" destId="{FF65F040-E209-484F-AB3F-ADBC67110936}" srcOrd="0" destOrd="0" presId="urn:microsoft.com/office/officeart/2005/8/layout/list1"/>
    <dgm:cxn modelId="{0591DDC2-F9B8-430D-8D36-455D7268BBF9}" type="presParOf" srcId="{E0143BE1-3C4B-4D50-BA2A-30E44556B204}" destId="{47196E18-9820-47BB-A0DD-73C42186FE07}" srcOrd="1" destOrd="0" presId="urn:microsoft.com/office/officeart/2005/8/layout/list1"/>
    <dgm:cxn modelId="{ACE4800E-3511-4F0A-ACB9-5430F3D5C7B0}" type="presParOf" srcId="{55B24F18-4FE6-4F2D-84BC-12AC3D0E02BD}" destId="{40792926-CB99-4733-BEA5-735BCCC8F0EA}" srcOrd="1" destOrd="0" presId="urn:microsoft.com/office/officeart/2005/8/layout/list1"/>
    <dgm:cxn modelId="{7ABE142E-6BCD-4922-9042-6ACF3814F1C7}" type="presParOf" srcId="{55B24F18-4FE6-4F2D-84BC-12AC3D0E02BD}" destId="{1394C12D-D9A3-49AA-B541-9FF624BC2A6F}" srcOrd="2" destOrd="0" presId="urn:microsoft.com/office/officeart/2005/8/layout/list1"/>
    <dgm:cxn modelId="{9CEDBB71-4166-4D90-9E08-681ADAABB4B2}" type="presParOf" srcId="{55B24F18-4FE6-4F2D-84BC-12AC3D0E02BD}" destId="{05ADB319-27A2-45D5-A958-41EF4320ECC2}" srcOrd="3" destOrd="0" presId="urn:microsoft.com/office/officeart/2005/8/layout/list1"/>
    <dgm:cxn modelId="{FC8C8127-5C74-4C1B-940B-0E82F262B4BA}" type="presParOf" srcId="{55B24F18-4FE6-4F2D-84BC-12AC3D0E02BD}" destId="{D685D584-6F64-4100-AEE3-44495F4B628C}" srcOrd="4" destOrd="0" presId="urn:microsoft.com/office/officeart/2005/8/layout/list1"/>
    <dgm:cxn modelId="{F952846B-0E22-4E6C-B7EC-E7E3C2064E0A}" type="presParOf" srcId="{D685D584-6F64-4100-AEE3-44495F4B628C}" destId="{F260BEC5-BF76-4A43-8DA9-4A6CE6FC08DB}" srcOrd="0" destOrd="0" presId="urn:microsoft.com/office/officeart/2005/8/layout/list1"/>
    <dgm:cxn modelId="{0D676AA1-8130-467D-8D57-5B7F5DD88E01}" type="presParOf" srcId="{D685D584-6F64-4100-AEE3-44495F4B628C}" destId="{49198CC6-AED7-4BB8-8589-28025ABEDD0D}" srcOrd="1" destOrd="0" presId="urn:microsoft.com/office/officeart/2005/8/layout/list1"/>
    <dgm:cxn modelId="{418CC436-2762-40DD-BFED-5E8B5808D66B}" type="presParOf" srcId="{55B24F18-4FE6-4F2D-84BC-12AC3D0E02BD}" destId="{3A38FC6A-1842-4CDE-A749-6C92B0040D49}" srcOrd="5" destOrd="0" presId="urn:microsoft.com/office/officeart/2005/8/layout/list1"/>
    <dgm:cxn modelId="{F588C157-AA48-455F-A37C-E4624BCFED38}" type="presParOf" srcId="{55B24F18-4FE6-4F2D-84BC-12AC3D0E02BD}" destId="{5C226568-4192-46D2-8669-7F2ACB4D372B}" srcOrd="6" destOrd="0" presId="urn:microsoft.com/office/officeart/2005/8/layout/list1"/>
    <dgm:cxn modelId="{86065819-FDEE-4D68-BF48-15D2DB137508}" type="presParOf" srcId="{55B24F18-4FE6-4F2D-84BC-12AC3D0E02BD}" destId="{960E9D5A-C770-4AB9-846C-670F6FD622A9}" srcOrd="7" destOrd="0" presId="urn:microsoft.com/office/officeart/2005/8/layout/list1"/>
    <dgm:cxn modelId="{AD4F6D61-5B0E-4512-9DAE-E3B88EBEFD93}" type="presParOf" srcId="{55B24F18-4FE6-4F2D-84BC-12AC3D0E02BD}" destId="{277A3116-9F38-40D5-953E-16CA4EF96DCB}" srcOrd="8" destOrd="0" presId="urn:microsoft.com/office/officeart/2005/8/layout/list1"/>
    <dgm:cxn modelId="{C32FA11D-3555-4F36-AF51-AD07606CBCDD}" type="presParOf" srcId="{277A3116-9F38-40D5-953E-16CA4EF96DCB}" destId="{1F90CC29-6D7D-4BE0-8F21-9F00E017B3AC}" srcOrd="0" destOrd="0" presId="urn:microsoft.com/office/officeart/2005/8/layout/list1"/>
    <dgm:cxn modelId="{BB3A857E-B689-414B-A100-F2ADBE5C28DC}" type="presParOf" srcId="{277A3116-9F38-40D5-953E-16CA4EF96DCB}" destId="{4FAABE0F-1A39-4DEB-A320-5EBCECB0F83B}" srcOrd="1" destOrd="0" presId="urn:microsoft.com/office/officeart/2005/8/layout/list1"/>
    <dgm:cxn modelId="{C3E0BA14-3583-4068-A721-8ABE2C1CC496}" type="presParOf" srcId="{55B24F18-4FE6-4F2D-84BC-12AC3D0E02BD}" destId="{C0932F1B-AFAA-47C3-A3B7-CB61963A9BA8}" srcOrd="9" destOrd="0" presId="urn:microsoft.com/office/officeart/2005/8/layout/list1"/>
    <dgm:cxn modelId="{6317C431-F22F-4254-B75A-84A884AB7E71}" type="presParOf" srcId="{55B24F18-4FE6-4F2D-84BC-12AC3D0E02BD}" destId="{B11E417B-DE1E-40BE-8531-879640FC9CE2}" srcOrd="10" destOrd="0" presId="urn:microsoft.com/office/officeart/2005/8/layout/list1"/>
    <dgm:cxn modelId="{CB58E6AE-C6EA-4FB3-871E-D0C5DCA789B5}" type="presParOf" srcId="{55B24F18-4FE6-4F2D-84BC-12AC3D0E02BD}" destId="{7CCB8BE1-CD08-49D6-9B71-E6DEF7D1B0E8}" srcOrd="11" destOrd="0" presId="urn:microsoft.com/office/officeart/2005/8/layout/list1"/>
    <dgm:cxn modelId="{4807F93F-A8B0-4A89-B0FC-4A9649D25173}" type="presParOf" srcId="{55B24F18-4FE6-4F2D-84BC-12AC3D0E02BD}" destId="{44034AF0-82CE-4D06-86D7-F20CCFD1C076}" srcOrd="12" destOrd="0" presId="urn:microsoft.com/office/officeart/2005/8/layout/list1"/>
    <dgm:cxn modelId="{0F73999A-8E19-452D-AF67-589849A99C10}" type="presParOf" srcId="{44034AF0-82CE-4D06-86D7-F20CCFD1C076}" destId="{2E2958D9-3596-4D1E-83E8-847EE9E292FD}" srcOrd="0" destOrd="0" presId="urn:microsoft.com/office/officeart/2005/8/layout/list1"/>
    <dgm:cxn modelId="{62CE3170-DE0E-4D45-BE49-39C89E075C41}" type="presParOf" srcId="{44034AF0-82CE-4D06-86D7-F20CCFD1C076}" destId="{3CAE6978-7B38-46DD-9F49-7A019A5FD137}" srcOrd="1" destOrd="0" presId="urn:microsoft.com/office/officeart/2005/8/layout/list1"/>
    <dgm:cxn modelId="{FD3656AA-0C25-40A5-8609-FC8E55074BC2}" type="presParOf" srcId="{55B24F18-4FE6-4F2D-84BC-12AC3D0E02BD}" destId="{EE1046AD-D503-43ED-9E63-A69F8F93DD64}" srcOrd="13" destOrd="0" presId="urn:microsoft.com/office/officeart/2005/8/layout/list1"/>
    <dgm:cxn modelId="{E39A4E43-38B5-432E-A245-A450C9585D6E}" type="presParOf" srcId="{55B24F18-4FE6-4F2D-84BC-12AC3D0E02BD}" destId="{13E6C33A-DE02-45D6-9604-78409300A0C4}" srcOrd="14" destOrd="0" presId="urn:microsoft.com/office/officeart/2005/8/layout/list1"/>
    <dgm:cxn modelId="{FEF231D5-F6B8-424A-96AD-E70A673B6357}" type="presParOf" srcId="{55B24F18-4FE6-4F2D-84BC-12AC3D0E02BD}" destId="{178B26F2-64DA-4B18-B072-D54C0AE1170B}" srcOrd="15" destOrd="0" presId="urn:microsoft.com/office/officeart/2005/8/layout/list1"/>
    <dgm:cxn modelId="{BD24F300-6ADF-4130-A413-BB01DE15A32F}" type="presParOf" srcId="{55B24F18-4FE6-4F2D-84BC-12AC3D0E02BD}" destId="{8AF4C60B-10AF-4CD2-87DC-4587D84B7DF9}" srcOrd="16" destOrd="0" presId="urn:microsoft.com/office/officeart/2005/8/layout/list1"/>
    <dgm:cxn modelId="{DAAA6FD1-8943-40DF-8B6E-C55D27BE14E8}" type="presParOf" srcId="{8AF4C60B-10AF-4CD2-87DC-4587D84B7DF9}" destId="{CB66D133-4AF4-43AC-8970-B42CD3C630B7}" srcOrd="0" destOrd="0" presId="urn:microsoft.com/office/officeart/2005/8/layout/list1"/>
    <dgm:cxn modelId="{CC2A023B-6937-4821-AA53-50AC6B0998FC}" type="presParOf" srcId="{8AF4C60B-10AF-4CD2-87DC-4587D84B7DF9}" destId="{45C2AC18-17C8-4CE9-8E92-2AC304BC4456}" srcOrd="1" destOrd="0" presId="urn:microsoft.com/office/officeart/2005/8/layout/list1"/>
    <dgm:cxn modelId="{5092CCD6-FAB0-4067-B778-84994CD5BAD5}" type="presParOf" srcId="{55B24F18-4FE6-4F2D-84BC-12AC3D0E02BD}" destId="{EEA28A58-7AB0-4C86-93B3-3133236434F9}" srcOrd="17" destOrd="0" presId="urn:microsoft.com/office/officeart/2005/8/layout/list1"/>
    <dgm:cxn modelId="{0B6F478F-9F8A-47E6-B058-D7C3CD923642}" type="presParOf" srcId="{55B24F18-4FE6-4F2D-84BC-12AC3D0E02BD}" destId="{E89CEF9D-2448-4A9D-B9E6-999369DB7FB9}" srcOrd="18" destOrd="0" presId="urn:microsoft.com/office/officeart/2005/8/layout/list1"/>
    <dgm:cxn modelId="{21648D6E-293C-4DE9-96E0-4BBDFF0431D6}" type="presParOf" srcId="{55B24F18-4FE6-4F2D-84BC-12AC3D0E02BD}" destId="{FD423BCD-EA0B-4F3A-82DA-AD52BBA43DB8}" srcOrd="19" destOrd="0" presId="urn:microsoft.com/office/officeart/2005/8/layout/list1"/>
    <dgm:cxn modelId="{F6EA5077-F9E5-4F49-BF32-65BC0384D492}" type="presParOf" srcId="{55B24F18-4FE6-4F2D-84BC-12AC3D0E02BD}" destId="{BDF3FEB8-65B2-4795-A507-F40D9E831BFA}" srcOrd="20" destOrd="0" presId="urn:microsoft.com/office/officeart/2005/8/layout/list1"/>
    <dgm:cxn modelId="{3BFFF61A-9A2E-45C1-8018-49E765AD401A}" type="presParOf" srcId="{BDF3FEB8-65B2-4795-A507-F40D9E831BFA}" destId="{1872C269-1FAB-475F-8492-FB50A76627D0}" srcOrd="0" destOrd="0" presId="urn:microsoft.com/office/officeart/2005/8/layout/list1"/>
    <dgm:cxn modelId="{0305CA64-F29D-4958-8C09-639AD739126E}" type="presParOf" srcId="{BDF3FEB8-65B2-4795-A507-F40D9E831BFA}" destId="{D91DF09D-F2E9-4AB8-93E9-FECD9C565AF7}" srcOrd="1" destOrd="0" presId="urn:microsoft.com/office/officeart/2005/8/layout/list1"/>
    <dgm:cxn modelId="{BF8132F3-926F-4FC6-B80E-0E1C9AB34556}" type="presParOf" srcId="{55B24F18-4FE6-4F2D-84BC-12AC3D0E02BD}" destId="{ACF3E562-85B9-489A-B1EE-6471F89CADD0}" srcOrd="21" destOrd="0" presId="urn:microsoft.com/office/officeart/2005/8/layout/list1"/>
    <dgm:cxn modelId="{E33F96EC-862F-4F06-B2F7-BA3AF1E76C04}" type="presParOf" srcId="{55B24F18-4FE6-4F2D-84BC-12AC3D0E02BD}" destId="{1C6B7E19-8F84-40E6-8766-0DF876AD96A0}" srcOrd="22" destOrd="0" presId="urn:microsoft.com/office/officeart/2005/8/layout/list1"/>
    <dgm:cxn modelId="{8B3CE763-8322-4AD7-802A-06E687C5A655}" type="presParOf" srcId="{55B24F18-4FE6-4F2D-84BC-12AC3D0E02BD}" destId="{143AC76D-CD3C-4F1C-B38E-E613B07CC726}" srcOrd="23" destOrd="0" presId="urn:microsoft.com/office/officeart/2005/8/layout/list1"/>
    <dgm:cxn modelId="{A0A9DC7F-E93E-430E-80E8-A1642B4F5F3D}" type="presParOf" srcId="{55B24F18-4FE6-4F2D-84BC-12AC3D0E02BD}" destId="{B3F756F9-002B-4011-92D5-45C2BA428D49}" srcOrd="24" destOrd="0" presId="urn:microsoft.com/office/officeart/2005/8/layout/list1"/>
    <dgm:cxn modelId="{E00BC493-836F-4FDC-8C82-BF5CA5935B30}" type="presParOf" srcId="{B3F756F9-002B-4011-92D5-45C2BA428D49}" destId="{7EE60E96-F668-46EA-970C-4E1EC9DAEC4A}" srcOrd="0" destOrd="0" presId="urn:microsoft.com/office/officeart/2005/8/layout/list1"/>
    <dgm:cxn modelId="{A39171C9-63C5-415D-8DF2-5DB2EC019753}" type="presParOf" srcId="{B3F756F9-002B-4011-92D5-45C2BA428D49}" destId="{84721E5B-EDC8-4DAD-9588-ACCCBD28059A}" srcOrd="1" destOrd="0" presId="urn:microsoft.com/office/officeart/2005/8/layout/list1"/>
    <dgm:cxn modelId="{D54F5766-4D67-4152-B420-8FAA550D0863}" type="presParOf" srcId="{55B24F18-4FE6-4F2D-84BC-12AC3D0E02BD}" destId="{5328698F-54C8-4910-9935-F5FFC28C2FDA}" srcOrd="25" destOrd="0" presId="urn:microsoft.com/office/officeart/2005/8/layout/list1"/>
    <dgm:cxn modelId="{46B48E11-C002-4165-B8DA-F321BE053962}" type="presParOf" srcId="{55B24F18-4FE6-4F2D-84BC-12AC3D0E02BD}" destId="{581FBAF8-33C1-418F-A6A7-F2DBEB558348}" srcOrd="26" destOrd="0" presId="urn:microsoft.com/office/officeart/2005/8/layout/list1"/>
    <dgm:cxn modelId="{B4AED103-922A-4FE8-B513-E5D10B084C49}" type="presParOf" srcId="{55B24F18-4FE6-4F2D-84BC-12AC3D0E02BD}" destId="{88EF179F-AC84-4727-8D3C-F50DE3BAE579}" srcOrd="27" destOrd="0" presId="urn:microsoft.com/office/officeart/2005/8/layout/list1"/>
    <dgm:cxn modelId="{675A6AF5-BA0F-45E0-9F05-A1461F466EA6}" type="presParOf" srcId="{55B24F18-4FE6-4F2D-84BC-12AC3D0E02BD}" destId="{262B78BC-2990-43FC-A9A7-0D0F0212BD75}" srcOrd="28" destOrd="0" presId="urn:microsoft.com/office/officeart/2005/8/layout/list1"/>
    <dgm:cxn modelId="{3C9FD88E-5E98-45D0-BD7A-B6771C98055F}" type="presParOf" srcId="{262B78BC-2990-43FC-A9A7-0D0F0212BD75}" destId="{95DF7D33-369D-44FB-BC58-0B77B7EB594D}" srcOrd="0" destOrd="0" presId="urn:microsoft.com/office/officeart/2005/8/layout/list1"/>
    <dgm:cxn modelId="{5AEBB867-037D-44A2-A987-A5C4054A5928}" type="presParOf" srcId="{262B78BC-2990-43FC-A9A7-0D0F0212BD75}" destId="{F734B573-8A26-4130-A4BB-E28AC1A546D8}" srcOrd="1" destOrd="0" presId="urn:microsoft.com/office/officeart/2005/8/layout/list1"/>
    <dgm:cxn modelId="{77590BB3-4A34-4553-9856-E88CD2A490ED}" type="presParOf" srcId="{55B24F18-4FE6-4F2D-84BC-12AC3D0E02BD}" destId="{FD9BABC5-6ABC-45A7-B0D0-B4D57D5BB85D}" srcOrd="29" destOrd="0" presId="urn:microsoft.com/office/officeart/2005/8/layout/list1"/>
    <dgm:cxn modelId="{79F17754-F137-47BB-99B4-7304343861F6}" type="presParOf" srcId="{55B24F18-4FE6-4F2D-84BC-12AC3D0E02BD}" destId="{86FC18EB-7177-4EDC-B678-8857FE10D9CA}" srcOrd="30" destOrd="0" presId="urn:microsoft.com/office/officeart/2005/8/layout/list1"/>
    <dgm:cxn modelId="{DE40642C-B2A3-4EBA-98CB-9965F30B5CBE}" type="presParOf" srcId="{55B24F18-4FE6-4F2D-84BC-12AC3D0E02BD}" destId="{9CDAFDCF-F9C5-4555-88D6-DF01839BA7D6}" srcOrd="31" destOrd="0" presId="urn:microsoft.com/office/officeart/2005/8/layout/list1"/>
    <dgm:cxn modelId="{23951C2F-B78C-4E4D-9F07-7BEC5710A7EC}" type="presParOf" srcId="{55B24F18-4FE6-4F2D-84BC-12AC3D0E02BD}" destId="{BDCD4C71-FBDB-4958-B4C4-507356D34D48}" srcOrd="32" destOrd="0" presId="urn:microsoft.com/office/officeart/2005/8/layout/list1"/>
    <dgm:cxn modelId="{A42311D9-79C0-4036-B4CE-12F107F4725F}" type="presParOf" srcId="{BDCD4C71-FBDB-4958-B4C4-507356D34D48}" destId="{93E42E41-7AEE-45A6-914A-D246D04A6A9A}" srcOrd="0" destOrd="0" presId="urn:microsoft.com/office/officeart/2005/8/layout/list1"/>
    <dgm:cxn modelId="{53CBDEF3-1654-4C03-B5F9-B91E273BAF4C}" type="presParOf" srcId="{BDCD4C71-FBDB-4958-B4C4-507356D34D48}" destId="{559D922D-574C-4C57-843E-6E3C0528B100}" srcOrd="1" destOrd="0" presId="urn:microsoft.com/office/officeart/2005/8/layout/list1"/>
    <dgm:cxn modelId="{213C1E28-2E85-4892-B556-145B6F9F1C82}" type="presParOf" srcId="{55B24F18-4FE6-4F2D-84BC-12AC3D0E02BD}" destId="{90144E16-F715-47C0-B4C6-74C4992B6086}" srcOrd="33" destOrd="0" presId="urn:microsoft.com/office/officeart/2005/8/layout/list1"/>
    <dgm:cxn modelId="{049726F4-4A7C-4E32-8C66-A19B0D36C31E}" type="presParOf" srcId="{55B24F18-4FE6-4F2D-84BC-12AC3D0E02BD}" destId="{B3AA619D-C282-42D9-A154-81AA5050DD31}" srcOrd="34" destOrd="0" presId="urn:microsoft.com/office/officeart/2005/8/layout/list1"/>
    <dgm:cxn modelId="{D076F400-BDF6-442A-84CA-C26BA0FBEDB5}" type="presParOf" srcId="{55B24F18-4FE6-4F2D-84BC-12AC3D0E02BD}" destId="{CFB317A0-D434-4BE3-825D-EBBFE3A0D526}" srcOrd="35" destOrd="0" presId="urn:microsoft.com/office/officeart/2005/8/layout/list1"/>
    <dgm:cxn modelId="{CA2BF97F-FA5F-44CC-AB2C-1E2B6F681D5C}" type="presParOf" srcId="{55B24F18-4FE6-4F2D-84BC-12AC3D0E02BD}" destId="{899CC1BF-D638-4DFB-8B8E-9F85B172CFAA}" srcOrd="36" destOrd="0" presId="urn:microsoft.com/office/officeart/2005/8/layout/list1"/>
    <dgm:cxn modelId="{555F05A6-44B5-4A84-BC3C-5044923AD9CB}" type="presParOf" srcId="{899CC1BF-D638-4DFB-8B8E-9F85B172CFAA}" destId="{6DD1E33F-FD54-4C81-A88F-BD421F88107C}" srcOrd="0" destOrd="0" presId="urn:microsoft.com/office/officeart/2005/8/layout/list1"/>
    <dgm:cxn modelId="{ABAA9A41-198F-4E25-AF2E-0DA6AFF6F2FB}" type="presParOf" srcId="{899CC1BF-D638-4DFB-8B8E-9F85B172CFAA}" destId="{97AC7C41-FC12-4E18-9267-C2630916CB1E}" srcOrd="1" destOrd="0" presId="urn:microsoft.com/office/officeart/2005/8/layout/list1"/>
    <dgm:cxn modelId="{377ED0C3-AFBD-4DE5-835F-4F02EDD2B735}" type="presParOf" srcId="{55B24F18-4FE6-4F2D-84BC-12AC3D0E02BD}" destId="{D239B618-C9B3-46C9-82AE-9C3CABB983E1}" srcOrd="37" destOrd="0" presId="urn:microsoft.com/office/officeart/2005/8/layout/list1"/>
    <dgm:cxn modelId="{EBABCA87-6C72-4EFF-A258-7D88073701AD}" type="presParOf" srcId="{55B24F18-4FE6-4F2D-84BC-12AC3D0E02BD}" destId="{A235ECB9-D961-4028-ADC3-3A6EAB3E7A88}" srcOrd="38" destOrd="0" presId="urn:microsoft.com/office/officeart/2005/8/layout/list1"/>
    <dgm:cxn modelId="{77A6EE19-3916-4053-9E4B-41FA1503F45C}" type="presParOf" srcId="{55B24F18-4FE6-4F2D-84BC-12AC3D0E02BD}" destId="{E6BC725E-495F-4854-B3B8-CA4E0D56183F}" srcOrd="39" destOrd="0" presId="urn:microsoft.com/office/officeart/2005/8/layout/list1"/>
    <dgm:cxn modelId="{8E03E94E-50E1-4F25-B5D8-E61888C570E6}" type="presParOf" srcId="{55B24F18-4FE6-4F2D-84BC-12AC3D0E02BD}" destId="{41D5C8AE-1BB3-43DF-B901-E56DE38880AB}" srcOrd="40" destOrd="0" presId="urn:microsoft.com/office/officeart/2005/8/layout/list1"/>
    <dgm:cxn modelId="{D0326DBE-D0EF-4C88-8199-92B4962DDB8E}" type="presParOf" srcId="{41D5C8AE-1BB3-43DF-B901-E56DE38880AB}" destId="{B3275702-F18B-493B-8B01-FDC5F648920C}" srcOrd="0" destOrd="0" presId="urn:microsoft.com/office/officeart/2005/8/layout/list1"/>
    <dgm:cxn modelId="{946CAACF-707C-4CC1-B613-514827746B4C}" type="presParOf" srcId="{41D5C8AE-1BB3-43DF-B901-E56DE38880AB}" destId="{60832654-9DD2-4A94-8F88-8C06210DB71E}" srcOrd="1" destOrd="0" presId="urn:microsoft.com/office/officeart/2005/8/layout/list1"/>
    <dgm:cxn modelId="{63075904-A848-47E1-B603-6BBC34F2B291}" type="presParOf" srcId="{55B24F18-4FE6-4F2D-84BC-12AC3D0E02BD}" destId="{FC86FA52-2410-4036-A42B-D6DE70F3BF08}" srcOrd="41" destOrd="0" presId="urn:microsoft.com/office/officeart/2005/8/layout/list1"/>
    <dgm:cxn modelId="{449D633D-5E82-4806-B7B3-D022BECCE97D}" type="presParOf" srcId="{55B24F18-4FE6-4F2D-84BC-12AC3D0E02BD}" destId="{BD973C2B-C12E-407B-8BF4-2FFFAA0F9E5B}" srcOrd="42" destOrd="0" presId="urn:microsoft.com/office/officeart/2005/8/layout/list1"/>
    <dgm:cxn modelId="{ED3FBAFB-FAF1-44DF-9F8C-EFF8F7B6B003}" type="presParOf" srcId="{55B24F18-4FE6-4F2D-84BC-12AC3D0E02BD}" destId="{F4121BFB-49CB-466A-9822-E8F835DEC111}" srcOrd="43" destOrd="0" presId="urn:microsoft.com/office/officeart/2005/8/layout/list1"/>
    <dgm:cxn modelId="{137FEB58-5B38-433F-8285-719DE5E28387}" type="presParOf" srcId="{55B24F18-4FE6-4F2D-84BC-12AC3D0E02BD}" destId="{4F4D9A16-E491-41C8-B52E-330FF1DF2EC8}" srcOrd="44" destOrd="0" presId="urn:microsoft.com/office/officeart/2005/8/layout/list1"/>
    <dgm:cxn modelId="{C340136A-EB6B-48A8-93F0-0FDAFB8015D5}" type="presParOf" srcId="{4F4D9A16-E491-41C8-B52E-330FF1DF2EC8}" destId="{746BE296-76D1-463F-AD8B-B5E2791FC7CB}" srcOrd="0" destOrd="0" presId="urn:microsoft.com/office/officeart/2005/8/layout/list1"/>
    <dgm:cxn modelId="{308E9577-05F9-4A20-A333-033D416AAF2F}" type="presParOf" srcId="{4F4D9A16-E491-41C8-B52E-330FF1DF2EC8}" destId="{F15BC856-534C-4F56-BAD1-A13A99BC8DEF}" srcOrd="1" destOrd="0" presId="urn:microsoft.com/office/officeart/2005/8/layout/list1"/>
    <dgm:cxn modelId="{95B993FD-D1F0-4760-8D7F-55EED6CA4A3A}" type="presParOf" srcId="{55B24F18-4FE6-4F2D-84BC-12AC3D0E02BD}" destId="{13175D10-2374-4301-ACD9-64A4A4AA5C7B}" srcOrd="45" destOrd="0" presId="urn:microsoft.com/office/officeart/2005/8/layout/list1"/>
    <dgm:cxn modelId="{628FBE35-73FA-4E1F-B6D9-99479D2150E8}" type="presParOf" srcId="{55B24F18-4FE6-4F2D-84BC-12AC3D0E02BD}" destId="{62638479-FB12-42DD-90B2-A3D26EE17F8B}" srcOrd="46" destOrd="0" presId="urn:microsoft.com/office/officeart/2005/8/layout/list1"/>
    <dgm:cxn modelId="{92C1E36A-0A50-46B5-B814-7B780F802C66}" type="presParOf" srcId="{55B24F18-4FE6-4F2D-84BC-12AC3D0E02BD}" destId="{F01CEA71-36B4-431D-9E7F-870DDD88419C}" srcOrd="47" destOrd="0" presId="urn:microsoft.com/office/officeart/2005/8/layout/list1"/>
    <dgm:cxn modelId="{FA36E0B8-CACB-493A-9C87-11B840E599B3}" type="presParOf" srcId="{55B24F18-4FE6-4F2D-84BC-12AC3D0E02BD}" destId="{686F7CED-8231-43A7-BB01-686B035AB967}" srcOrd="48" destOrd="0" presId="urn:microsoft.com/office/officeart/2005/8/layout/list1"/>
    <dgm:cxn modelId="{FD610BE2-B9EE-4D98-B4EB-7690E19A9CF3}" type="presParOf" srcId="{686F7CED-8231-43A7-BB01-686B035AB967}" destId="{449CF7F2-78CE-4009-85FC-82D93A9F0F54}" srcOrd="0" destOrd="0" presId="urn:microsoft.com/office/officeart/2005/8/layout/list1"/>
    <dgm:cxn modelId="{0D236B02-4B0B-47A0-B64C-1351C954AE28}" type="presParOf" srcId="{686F7CED-8231-43A7-BB01-686B035AB967}" destId="{0F7E176D-ED6A-47A0-9129-C7D81D7A5785}" srcOrd="1" destOrd="0" presId="urn:microsoft.com/office/officeart/2005/8/layout/list1"/>
    <dgm:cxn modelId="{348A8D64-ED10-422F-9ED5-8DC90986BC05}" type="presParOf" srcId="{55B24F18-4FE6-4F2D-84BC-12AC3D0E02BD}" destId="{B597D649-4699-469A-B3AE-B0DD0C4EB511}" srcOrd="49" destOrd="0" presId="urn:microsoft.com/office/officeart/2005/8/layout/list1"/>
    <dgm:cxn modelId="{00728AAD-640F-4D98-9B74-2753BF4CC511}" type="presParOf" srcId="{55B24F18-4FE6-4F2D-84BC-12AC3D0E02BD}" destId="{7B68CFDC-D667-411D-AF85-0EFBDC8C3D26}" srcOrd="5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C1DE6B-6DAA-49CB-AD81-38996131B3F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B87DE0-2AB1-4B25-BFFB-8FA17A27E8C1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Педагогические часы - 38 (8 ДОУ)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7C4C71F-160F-40D4-8F2E-FD2D004B5CE5}" type="parTrans" cxnId="{83C69095-85F8-4834-9DFE-0763A9AA322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76E53D1-1332-400A-B110-63ED53431047}" type="sibTrans" cxnId="{83C69095-85F8-4834-9DFE-0763A9AA322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586DDA5-2FA1-4B18-B56C-C32326F33C9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Творческие посиделки – 6 (1 ДОУ)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8A379BA-548C-46DB-9F37-416693651049}" type="parTrans" cxnId="{0ED0F304-1D14-4CC9-9547-E9903F6EDA6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55BCF57-B298-42FA-857C-2E0902F0A969}" type="sibTrans" cxnId="{0ED0F304-1D14-4CC9-9547-E9903F6EDA6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84846BC-0FB1-4461-B809-E960C5D84D4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Конкурс детско-родительского мастерства - 7 (3 ДОУ)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57FCA6E-D92F-43F6-8493-E8E00FF5E26B}" type="parTrans" cxnId="{7B334009-8BCC-43C3-B065-3A2B41A12CA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6F29E05-2FB3-4945-A9CD-95F90E03BB6C}" type="sibTrans" cxnId="{7B334009-8BCC-43C3-B065-3A2B41A12CA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656427E-2A0E-4FAD-87DC-04B4454A064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Спартакиада для педагогов «Будь здоров, педагог!» - 1 (1 ДОУ)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5444ADC-9A96-42EC-9FB2-66FC10396EBF}" type="parTrans" cxnId="{54E2BF5B-FDCC-4EFA-850D-85C98C0C108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F8113E8-D89B-4024-A327-4AF21A0B314F}" type="sibTrans" cxnId="{54E2BF5B-FDCC-4EFA-850D-85C98C0C108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CAA91CC-F388-4F95-892D-54AD1233EA6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Интерактивная игра  - 1 (1 ДОУ)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E125341-9EF8-46F7-98D2-3AA560161EC6}" type="parTrans" cxnId="{38EACE39-EFA9-4DD7-8A7F-1846379582D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F951EA0-7C43-4EA4-B4B9-FAD73D938035}" type="sibTrans" cxnId="{38EACE39-EFA9-4DD7-8A7F-1846379582D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7FDE9A3-84C7-4243-90F3-C68A79ED2A5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Педагогический квест - 2 (2 ДОУ)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F9BE668-D845-405E-8064-BF28B97E2D9D}" type="parTrans" cxnId="{3865BA34-A86D-47EB-956B-4741A97080B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C84C6B6-C090-4476-8E95-11ABD039824C}" type="sibTrans" cxnId="{3865BA34-A86D-47EB-956B-4741A97080B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948ADE6-70BC-4B7C-A829-5817A5C766C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Выставка идей -  1 (1 ДОУ)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9921A11-D4EB-40D7-B420-E510AA00BD79}" type="parTrans" cxnId="{0097D950-C517-42D9-914D-3C37595D90B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C1FC330-8379-4094-BFFB-C905E5F04EB7}" type="sibTrans" cxnId="{0097D950-C517-42D9-914D-3C37595D90B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981F6E-969A-47FC-B8E8-174D2D563111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Открытая студия  - 1  (1 ДОУ) 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5D76563-F979-4043-9475-28329BE10DF4}" type="parTrans" cxnId="{2FE2AD24-3501-45D0-A8AE-8D4B7777DF2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C7701D2-FF76-43F7-9067-86F64F0B9F5A}" type="sibTrans" cxnId="{2FE2AD24-3501-45D0-A8AE-8D4B7777DF2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EFA4B1C-BC2A-433B-9A6A-842835875F8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Неделя профессионального мастерства - 3 (2 ДОУ) 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51DAA6E-B459-47F8-A93D-3E45901148A5}" type="parTrans" cxnId="{AC654342-3564-4AB1-932E-4EFE8158F4B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66C611-A68D-4C48-84D9-25ED75A8ACF0}" type="sibTrans" cxnId="{AC654342-3564-4AB1-932E-4EFE8158F4B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1688DE1-39BB-4531-B6D3-067746631CA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Ярмарка педагогических  идей - 2 (2 ДОУ)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C5401F7-478A-4B19-8CA6-91D7D5B36243}" type="parTrans" cxnId="{E0E6E022-3DE0-40C4-B5B9-40C9BA550C8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BB47DA3-D7FC-475F-A065-8894B31B9061}" type="sibTrans" cxnId="{E0E6E022-3DE0-40C4-B5B9-40C9BA550C8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1F221F3-E540-4FBA-AF03-E06B10F48E36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Педагогический поиск  - 1(1 ДОУ)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EC55A8B-541E-42D7-BB75-B83B25446F0F}" type="parTrans" cxnId="{E3A4937E-B2D8-4AEB-9D2B-42DA36B1D8C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B8E7AB9-64C8-410C-B0B4-37FFF84C3424}" type="sibTrans" cxnId="{E3A4937E-B2D8-4AEB-9D2B-42DA36B1D8C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366E888-67D5-4358-A0B6-4338E45576D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Педагогические клубы - 3 (1 ДОУ)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C567538-E6AD-4179-AF88-1F3623337098}" type="parTrans" cxnId="{29A99098-CADE-4CA5-BE73-BB008B1B9A2E}">
      <dgm:prSet/>
      <dgm:spPr/>
      <dgm:t>
        <a:bodyPr/>
        <a:lstStyle/>
        <a:p>
          <a:endParaRPr lang="ru-RU" sz="1400"/>
        </a:p>
      </dgm:t>
    </dgm:pt>
    <dgm:pt modelId="{335B503C-7E10-439A-9FDD-4C3F6901D97A}" type="sibTrans" cxnId="{29A99098-CADE-4CA5-BE73-BB008B1B9A2E}">
      <dgm:prSet/>
      <dgm:spPr/>
      <dgm:t>
        <a:bodyPr/>
        <a:lstStyle/>
        <a:p>
          <a:endParaRPr lang="ru-RU" sz="1400"/>
        </a:p>
      </dgm:t>
    </dgm:pt>
    <dgm:pt modelId="{05CB164D-FF9E-4396-81C5-C93B357B3E0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Консультационный пункт (количество консультаций) -  6 (6 ДОУ), проведено  38 консультаций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4C338A3-2BE9-4F85-B069-09F3D415C097}" type="parTrans" cxnId="{9273616A-6A2F-4806-9518-08CAFCC294EC}">
      <dgm:prSet/>
      <dgm:spPr/>
      <dgm:t>
        <a:bodyPr/>
        <a:lstStyle/>
        <a:p>
          <a:endParaRPr lang="ru-RU" sz="1400"/>
        </a:p>
      </dgm:t>
    </dgm:pt>
    <dgm:pt modelId="{036855A3-389C-40DB-AED8-C856F15757F4}" type="sibTrans" cxnId="{9273616A-6A2F-4806-9518-08CAFCC294EC}">
      <dgm:prSet/>
      <dgm:spPr/>
      <dgm:t>
        <a:bodyPr/>
        <a:lstStyle/>
        <a:p>
          <a:endParaRPr lang="ru-RU" sz="1400"/>
        </a:p>
      </dgm:t>
    </dgm:pt>
    <dgm:pt modelId="{6CD1D4D7-2410-4849-918B-FB423F25B791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Аукцион педагогических идей - 3 (3 ДОУ)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6BC1CFD-64FA-4519-A06F-D46FC180E1DF}" type="parTrans" cxnId="{47D3B37A-CAB3-4A23-B504-8BE4A6D88621}">
      <dgm:prSet/>
      <dgm:spPr/>
      <dgm:t>
        <a:bodyPr/>
        <a:lstStyle/>
        <a:p>
          <a:endParaRPr lang="ru-RU" sz="1400"/>
        </a:p>
      </dgm:t>
    </dgm:pt>
    <dgm:pt modelId="{86A6C27B-915B-4A81-B8BE-4559962AE6D2}" type="sibTrans" cxnId="{47D3B37A-CAB3-4A23-B504-8BE4A6D88621}">
      <dgm:prSet/>
      <dgm:spPr/>
      <dgm:t>
        <a:bodyPr/>
        <a:lstStyle/>
        <a:p>
          <a:endParaRPr lang="ru-RU" sz="1400"/>
        </a:p>
      </dgm:t>
    </dgm:pt>
    <dgm:pt modelId="{55B24F18-4FE6-4F2D-84BC-12AC3D0E02BD}" type="pres">
      <dgm:prSet presAssocID="{07C1DE6B-6DAA-49CB-AD81-38996131B3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4EA510-954E-449D-A93B-5A548549A8BF}" type="pres">
      <dgm:prSet presAssocID="{1366E888-67D5-4358-A0B6-4338E45576DE}" presName="parentLin" presStyleCnt="0"/>
      <dgm:spPr/>
    </dgm:pt>
    <dgm:pt modelId="{1978794D-146A-4AEE-9B40-809C69FF224C}" type="pres">
      <dgm:prSet presAssocID="{1366E888-67D5-4358-A0B6-4338E45576DE}" presName="parentLeftMargin" presStyleLbl="node1" presStyleIdx="0" presStyleCnt="14"/>
      <dgm:spPr/>
      <dgm:t>
        <a:bodyPr/>
        <a:lstStyle/>
        <a:p>
          <a:endParaRPr lang="ru-RU"/>
        </a:p>
      </dgm:t>
    </dgm:pt>
    <dgm:pt modelId="{8A762BA7-5986-4CAA-9F82-BA979C76223A}" type="pres">
      <dgm:prSet presAssocID="{1366E888-67D5-4358-A0B6-4338E45576DE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46D9B-C1E4-4A27-9C7B-1A5AB05AC9F4}" type="pres">
      <dgm:prSet presAssocID="{1366E888-67D5-4358-A0B6-4338E45576DE}" presName="negativeSpace" presStyleCnt="0"/>
      <dgm:spPr/>
    </dgm:pt>
    <dgm:pt modelId="{7A065165-DC30-43CF-9746-44DEF8B8610D}" type="pres">
      <dgm:prSet presAssocID="{1366E888-67D5-4358-A0B6-4338E45576DE}" presName="childText" presStyleLbl="conFgAcc1" presStyleIdx="0" presStyleCnt="14">
        <dgm:presLayoutVars>
          <dgm:bulletEnabled val="1"/>
        </dgm:presLayoutVars>
      </dgm:prSet>
      <dgm:spPr>
        <a:noFill/>
        <a:ln>
          <a:noFill/>
        </a:ln>
      </dgm:spPr>
    </dgm:pt>
    <dgm:pt modelId="{6606DF43-36AA-48A4-92C2-2A58BD6C4577}" type="pres">
      <dgm:prSet presAssocID="{335B503C-7E10-439A-9FDD-4C3F6901D97A}" presName="spaceBetweenRectangles" presStyleCnt="0"/>
      <dgm:spPr/>
    </dgm:pt>
    <dgm:pt modelId="{3B262C55-3598-4FFD-9A5B-C217BA4228A9}" type="pres">
      <dgm:prSet presAssocID="{05CB164D-FF9E-4396-81C5-C93B357B3E04}" presName="parentLin" presStyleCnt="0"/>
      <dgm:spPr/>
    </dgm:pt>
    <dgm:pt modelId="{3AA22991-9914-4A5D-9C2B-C3CCDEF045DC}" type="pres">
      <dgm:prSet presAssocID="{05CB164D-FF9E-4396-81C5-C93B357B3E04}" presName="parentLeftMargin" presStyleLbl="node1" presStyleIdx="0" presStyleCnt="14" custScaleY="205959"/>
      <dgm:spPr/>
      <dgm:t>
        <a:bodyPr/>
        <a:lstStyle/>
        <a:p>
          <a:endParaRPr lang="ru-RU"/>
        </a:p>
      </dgm:t>
    </dgm:pt>
    <dgm:pt modelId="{FA8AFD83-17BA-4BF7-9665-3063B36A8778}" type="pres">
      <dgm:prSet presAssocID="{05CB164D-FF9E-4396-81C5-C93B357B3E04}" presName="parentText" presStyleLbl="node1" presStyleIdx="1" presStyleCnt="14" custScaleY="1888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91D4F-6F10-499F-A78B-35D568B970BE}" type="pres">
      <dgm:prSet presAssocID="{05CB164D-FF9E-4396-81C5-C93B357B3E04}" presName="negativeSpace" presStyleCnt="0"/>
      <dgm:spPr/>
    </dgm:pt>
    <dgm:pt modelId="{5EC534F9-4579-4E6F-957B-5F991B88031A}" type="pres">
      <dgm:prSet presAssocID="{05CB164D-FF9E-4396-81C5-C93B357B3E04}" presName="childText" presStyleLbl="conFgAcc1" presStyleIdx="1" presStyleCnt="14">
        <dgm:presLayoutVars>
          <dgm:bulletEnabled val="1"/>
        </dgm:presLayoutVars>
      </dgm:prSet>
      <dgm:spPr>
        <a:noFill/>
        <a:ln>
          <a:noFill/>
        </a:ln>
      </dgm:spPr>
    </dgm:pt>
    <dgm:pt modelId="{AEBF8741-014D-4D0A-80FE-824D01A7A7EC}" type="pres">
      <dgm:prSet presAssocID="{036855A3-389C-40DB-AED8-C856F15757F4}" presName="spaceBetweenRectangles" presStyleCnt="0"/>
      <dgm:spPr/>
    </dgm:pt>
    <dgm:pt modelId="{5EC6DE94-A902-49FB-A186-A300FFA8A303}" type="pres">
      <dgm:prSet presAssocID="{6CD1D4D7-2410-4849-918B-FB423F25B791}" presName="parentLin" presStyleCnt="0"/>
      <dgm:spPr/>
    </dgm:pt>
    <dgm:pt modelId="{C580C431-D7BB-4F1E-91DB-14FAFDCC9C78}" type="pres">
      <dgm:prSet presAssocID="{6CD1D4D7-2410-4849-918B-FB423F25B791}" presName="parentLeftMargin" presStyleLbl="node1" presStyleIdx="1" presStyleCnt="14"/>
      <dgm:spPr/>
      <dgm:t>
        <a:bodyPr/>
        <a:lstStyle/>
        <a:p>
          <a:endParaRPr lang="ru-RU"/>
        </a:p>
      </dgm:t>
    </dgm:pt>
    <dgm:pt modelId="{15E43E44-A9F4-42DB-BC90-33A1728B78F1}" type="pres">
      <dgm:prSet presAssocID="{6CD1D4D7-2410-4849-918B-FB423F25B791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DC81A-2EEF-42AF-8633-A8F622BCDC38}" type="pres">
      <dgm:prSet presAssocID="{6CD1D4D7-2410-4849-918B-FB423F25B791}" presName="negativeSpace" presStyleCnt="0"/>
      <dgm:spPr/>
    </dgm:pt>
    <dgm:pt modelId="{92C6D376-DC3F-46F9-9AAB-4FFCFC497705}" type="pres">
      <dgm:prSet presAssocID="{6CD1D4D7-2410-4849-918B-FB423F25B791}" presName="childText" presStyleLbl="conFgAcc1" presStyleIdx="2" presStyleCnt="14">
        <dgm:presLayoutVars>
          <dgm:bulletEnabled val="1"/>
        </dgm:presLayoutVars>
      </dgm:prSet>
      <dgm:spPr>
        <a:noFill/>
        <a:ln>
          <a:noFill/>
        </a:ln>
      </dgm:spPr>
    </dgm:pt>
    <dgm:pt modelId="{9D5752DD-E6AF-4F7A-923D-6934B29BC837}" type="pres">
      <dgm:prSet presAssocID="{86A6C27B-915B-4A81-B8BE-4559962AE6D2}" presName="spaceBetweenRectangles" presStyleCnt="0"/>
      <dgm:spPr/>
    </dgm:pt>
    <dgm:pt modelId="{E0143BE1-3C4B-4D50-BA2A-30E44556B204}" type="pres">
      <dgm:prSet presAssocID="{5DB87DE0-2AB1-4B25-BFFB-8FA17A27E8C1}" presName="parentLin" presStyleCnt="0"/>
      <dgm:spPr/>
    </dgm:pt>
    <dgm:pt modelId="{FF65F040-E209-484F-AB3F-ADBC67110936}" type="pres">
      <dgm:prSet presAssocID="{5DB87DE0-2AB1-4B25-BFFB-8FA17A27E8C1}" presName="parentLeftMargin" presStyleLbl="node1" presStyleIdx="2" presStyleCnt="14"/>
      <dgm:spPr/>
      <dgm:t>
        <a:bodyPr/>
        <a:lstStyle/>
        <a:p>
          <a:endParaRPr lang="ru-RU"/>
        </a:p>
      </dgm:t>
    </dgm:pt>
    <dgm:pt modelId="{47196E18-9820-47BB-A0DD-73C42186FE07}" type="pres">
      <dgm:prSet presAssocID="{5DB87DE0-2AB1-4B25-BFFB-8FA17A27E8C1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92926-CB99-4733-BEA5-735BCCC8F0EA}" type="pres">
      <dgm:prSet presAssocID="{5DB87DE0-2AB1-4B25-BFFB-8FA17A27E8C1}" presName="negativeSpace" presStyleCnt="0"/>
      <dgm:spPr/>
    </dgm:pt>
    <dgm:pt modelId="{1394C12D-D9A3-49AA-B541-9FF624BC2A6F}" type="pres">
      <dgm:prSet presAssocID="{5DB87DE0-2AB1-4B25-BFFB-8FA17A27E8C1}" presName="childText" presStyleLbl="conFgAcc1" presStyleIdx="3" presStyleCnt="1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05ADB319-27A2-45D5-A958-41EF4320ECC2}" type="pres">
      <dgm:prSet presAssocID="{576E53D1-1332-400A-B110-63ED53431047}" presName="spaceBetweenRectangles" presStyleCnt="0"/>
      <dgm:spPr/>
    </dgm:pt>
    <dgm:pt modelId="{D685D584-6F64-4100-AEE3-44495F4B628C}" type="pres">
      <dgm:prSet presAssocID="{D586DDA5-2FA1-4B18-B56C-C32326F33C92}" presName="parentLin" presStyleCnt="0"/>
      <dgm:spPr/>
    </dgm:pt>
    <dgm:pt modelId="{F260BEC5-BF76-4A43-8DA9-4A6CE6FC08DB}" type="pres">
      <dgm:prSet presAssocID="{D586DDA5-2FA1-4B18-B56C-C32326F33C92}" presName="parentLeftMargin" presStyleLbl="node1" presStyleIdx="3" presStyleCnt="14"/>
      <dgm:spPr/>
      <dgm:t>
        <a:bodyPr/>
        <a:lstStyle/>
        <a:p>
          <a:endParaRPr lang="ru-RU"/>
        </a:p>
      </dgm:t>
    </dgm:pt>
    <dgm:pt modelId="{49198CC6-AED7-4BB8-8589-28025ABEDD0D}" type="pres">
      <dgm:prSet presAssocID="{D586DDA5-2FA1-4B18-B56C-C32326F33C92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8FC6A-1842-4CDE-A749-6C92B0040D49}" type="pres">
      <dgm:prSet presAssocID="{D586DDA5-2FA1-4B18-B56C-C32326F33C92}" presName="negativeSpace" presStyleCnt="0"/>
      <dgm:spPr/>
    </dgm:pt>
    <dgm:pt modelId="{5C226568-4192-46D2-8669-7F2ACB4D372B}" type="pres">
      <dgm:prSet presAssocID="{D586DDA5-2FA1-4B18-B56C-C32326F33C92}" presName="childText" presStyleLbl="conFgAcc1" presStyleIdx="4" presStyleCnt="1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60E9D5A-C770-4AB9-846C-670F6FD622A9}" type="pres">
      <dgm:prSet presAssocID="{555BCF57-B298-42FA-857C-2E0902F0A969}" presName="spaceBetweenRectangles" presStyleCnt="0"/>
      <dgm:spPr/>
    </dgm:pt>
    <dgm:pt modelId="{277A3116-9F38-40D5-953E-16CA4EF96DCB}" type="pres">
      <dgm:prSet presAssocID="{484846BC-0FB1-4461-B809-E960C5D84D4C}" presName="parentLin" presStyleCnt="0"/>
      <dgm:spPr/>
    </dgm:pt>
    <dgm:pt modelId="{1F90CC29-6D7D-4BE0-8F21-9F00E017B3AC}" type="pres">
      <dgm:prSet presAssocID="{484846BC-0FB1-4461-B809-E960C5D84D4C}" presName="parentLeftMargin" presStyleLbl="node1" presStyleIdx="4" presStyleCnt="14"/>
      <dgm:spPr/>
      <dgm:t>
        <a:bodyPr/>
        <a:lstStyle/>
        <a:p>
          <a:endParaRPr lang="ru-RU"/>
        </a:p>
      </dgm:t>
    </dgm:pt>
    <dgm:pt modelId="{4FAABE0F-1A39-4DEB-A320-5EBCECB0F83B}" type="pres">
      <dgm:prSet presAssocID="{484846BC-0FB1-4461-B809-E960C5D84D4C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32F1B-AFAA-47C3-A3B7-CB61963A9BA8}" type="pres">
      <dgm:prSet presAssocID="{484846BC-0FB1-4461-B809-E960C5D84D4C}" presName="negativeSpace" presStyleCnt="0"/>
      <dgm:spPr/>
    </dgm:pt>
    <dgm:pt modelId="{B11E417B-DE1E-40BE-8531-879640FC9CE2}" type="pres">
      <dgm:prSet presAssocID="{484846BC-0FB1-4461-B809-E960C5D84D4C}" presName="childText" presStyleLbl="conFgAcc1" presStyleIdx="5" presStyleCnt="14" custLinFactNeighborX="820" custLinFactNeighborY="2566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CCB8BE1-CD08-49D6-9B71-E6DEF7D1B0E8}" type="pres">
      <dgm:prSet presAssocID="{06F29E05-2FB3-4945-A9CD-95F90E03BB6C}" presName="spaceBetweenRectangles" presStyleCnt="0"/>
      <dgm:spPr/>
    </dgm:pt>
    <dgm:pt modelId="{44034AF0-82CE-4D06-86D7-F20CCFD1C076}" type="pres">
      <dgm:prSet presAssocID="{1656427E-2A0E-4FAD-87DC-04B4454A064C}" presName="parentLin" presStyleCnt="0"/>
      <dgm:spPr/>
    </dgm:pt>
    <dgm:pt modelId="{2E2958D9-3596-4D1E-83E8-847EE9E292FD}" type="pres">
      <dgm:prSet presAssocID="{1656427E-2A0E-4FAD-87DC-04B4454A064C}" presName="parentLeftMargin" presStyleLbl="node1" presStyleIdx="5" presStyleCnt="14"/>
      <dgm:spPr/>
      <dgm:t>
        <a:bodyPr/>
        <a:lstStyle/>
        <a:p>
          <a:endParaRPr lang="ru-RU"/>
        </a:p>
      </dgm:t>
    </dgm:pt>
    <dgm:pt modelId="{3CAE6978-7B38-46DD-9F49-7A019A5FD137}" type="pres">
      <dgm:prSet presAssocID="{1656427E-2A0E-4FAD-87DC-04B4454A064C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046AD-D503-43ED-9E63-A69F8F93DD64}" type="pres">
      <dgm:prSet presAssocID="{1656427E-2A0E-4FAD-87DC-04B4454A064C}" presName="negativeSpace" presStyleCnt="0"/>
      <dgm:spPr/>
    </dgm:pt>
    <dgm:pt modelId="{13E6C33A-DE02-45D6-9604-78409300A0C4}" type="pres">
      <dgm:prSet presAssocID="{1656427E-2A0E-4FAD-87DC-04B4454A064C}" presName="childText" presStyleLbl="conFgAcc1" presStyleIdx="6" presStyleCnt="1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178B26F2-64DA-4B18-B072-D54C0AE1170B}" type="pres">
      <dgm:prSet presAssocID="{CF8113E8-D89B-4024-A327-4AF21A0B314F}" presName="spaceBetweenRectangles" presStyleCnt="0"/>
      <dgm:spPr/>
    </dgm:pt>
    <dgm:pt modelId="{8AF4C60B-10AF-4CD2-87DC-4587D84B7DF9}" type="pres">
      <dgm:prSet presAssocID="{FCAA91CC-F388-4F95-892D-54AD1233EA6C}" presName="parentLin" presStyleCnt="0"/>
      <dgm:spPr/>
    </dgm:pt>
    <dgm:pt modelId="{CB66D133-4AF4-43AC-8970-B42CD3C630B7}" type="pres">
      <dgm:prSet presAssocID="{FCAA91CC-F388-4F95-892D-54AD1233EA6C}" presName="parentLeftMargin" presStyleLbl="node1" presStyleIdx="6" presStyleCnt="14"/>
      <dgm:spPr/>
      <dgm:t>
        <a:bodyPr/>
        <a:lstStyle/>
        <a:p>
          <a:endParaRPr lang="ru-RU"/>
        </a:p>
      </dgm:t>
    </dgm:pt>
    <dgm:pt modelId="{45C2AC18-17C8-4CE9-8E92-2AC304BC4456}" type="pres">
      <dgm:prSet presAssocID="{FCAA91CC-F388-4F95-892D-54AD1233EA6C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28A58-7AB0-4C86-93B3-3133236434F9}" type="pres">
      <dgm:prSet presAssocID="{FCAA91CC-F388-4F95-892D-54AD1233EA6C}" presName="negativeSpace" presStyleCnt="0"/>
      <dgm:spPr/>
    </dgm:pt>
    <dgm:pt modelId="{E89CEF9D-2448-4A9D-B9E6-999369DB7FB9}" type="pres">
      <dgm:prSet presAssocID="{FCAA91CC-F388-4F95-892D-54AD1233EA6C}" presName="childText" presStyleLbl="conFgAcc1" presStyleIdx="7" presStyleCnt="14" custLinFactNeighborY="-32159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D423BCD-EA0B-4F3A-82DA-AD52BBA43DB8}" type="pres">
      <dgm:prSet presAssocID="{6F951EA0-7C43-4EA4-B4B9-FAD73D938035}" presName="spaceBetweenRectangles" presStyleCnt="0"/>
      <dgm:spPr/>
    </dgm:pt>
    <dgm:pt modelId="{BDF3FEB8-65B2-4795-A507-F40D9E831BFA}" type="pres">
      <dgm:prSet presAssocID="{57FDE9A3-84C7-4243-90F3-C68A79ED2A59}" presName="parentLin" presStyleCnt="0"/>
      <dgm:spPr/>
    </dgm:pt>
    <dgm:pt modelId="{1872C269-1FAB-475F-8492-FB50A76627D0}" type="pres">
      <dgm:prSet presAssocID="{57FDE9A3-84C7-4243-90F3-C68A79ED2A59}" presName="parentLeftMargin" presStyleLbl="node1" presStyleIdx="7" presStyleCnt="14"/>
      <dgm:spPr/>
      <dgm:t>
        <a:bodyPr/>
        <a:lstStyle/>
        <a:p>
          <a:endParaRPr lang="ru-RU"/>
        </a:p>
      </dgm:t>
    </dgm:pt>
    <dgm:pt modelId="{D91DF09D-F2E9-4AB8-93E9-FECD9C565AF7}" type="pres">
      <dgm:prSet presAssocID="{57FDE9A3-84C7-4243-90F3-C68A79ED2A59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3E562-85B9-489A-B1EE-6471F89CADD0}" type="pres">
      <dgm:prSet presAssocID="{57FDE9A3-84C7-4243-90F3-C68A79ED2A59}" presName="negativeSpace" presStyleCnt="0"/>
      <dgm:spPr/>
    </dgm:pt>
    <dgm:pt modelId="{1C6B7E19-8F84-40E6-8766-0DF876AD96A0}" type="pres">
      <dgm:prSet presAssocID="{57FDE9A3-84C7-4243-90F3-C68A79ED2A59}" presName="childText" presStyleLbl="conFgAcc1" presStyleIdx="8" presStyleCnt="1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143AC76D-CD3C-4F1C-B38E-E613B07CC726}" type="pres">
      <dgm:prSet presAssocID="{0C84C6B6-C090-4476-8E95-11ABD039824C}" presName="spaceBetweenRectangles" presStyleCnt="0"/>
      <dgm:spPr/>
    </dgm:pt>
    <dgm:pt modelId="{B3F756F9-002B-4011-92D5-45C2BA428D49}" type="pres">
      <dgm:prSet presAssocID="{B948ADE6-70BC-4B7C-A829-5817A5C766CF}" presName="parentLin" presStyleCnt="0"/>
      <dgm:spPr/>
    </dgm:pt>
    <dgm:pt modelId="{7EE60E96-F668-46EA-970C-4E1EC9DAEC4A}" type="pres">
      <dgm:prSet presAssocID="{B948ADE6-70BC-4B7C-A829-5817A5C766CF}" presName="parentLeftMargin" presStyleLbl="node1" presStyleIdx="8" presStyleCnt="14"/>
      <dgm:spPr/>
      <dgm:t>
        <a:bodyPr/>
        <a:lstStyle/>
        <a:p>
          <a:endParaRPr lang="ru-RU"/>
        </a:p>
      </dgm:t>
    </dgm:pt>
    <dgm:pt modelId="{84721E5B-EDC8-4DAD-9588-ACCCBD28059A}" type="pres">
      <dgm:prSet presAssocID="{B948ADE6-70BC-4B7C-A829-5817A5C766CF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8698F-54C8-4910-9935-F5FFC28C2FDA}" type="pres">
      <dgm:prSet presAssocID="{B948ADE6-70BC-4B7C-A829-5817A5C766CF}" presName="negativeSpace" presStyleCnt="0"/>
      <dgm:spPr/>
    </dgm:pt>
    <dgm:pt modelId="{581FBAF8-33C1-418F-A6A7-F2DBEB558348}" type="pres">
      <dgm:prSet presAssocID="{B948ADE6-70BC-4B7C-A829-5817A5C766CF}" presName="childText" presStyleLbl="conFgAcc1" presStyleIdx="9" presStyleCnt="1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88EF179F-AC84-4727-8D3C-F50DE3BAE579}" type="pres">
      <dgm:prSet presAssocID="{6C1FC330-8379-4094-BFFB-C905E5F04EB7}" presName="spaceBetweenRectangles" presStyleCnt="0"/>
      <dgm:spPr/>
    </dgm:pt>
    <dgm:pt modelId="{262B78BC-2990-43FC-A9A7-0D0F0212BD75}" type="pres">
      <dgm:prSet presAssocID="{61981F6E-969A-47FC-B8E8-174D2D563111}" presName="parentLin" presStyleCnt="0"/>
      <dgm:spPr/>
    </dgm:pt>
    <dgm:pt modelId="{95DF7D33-369D-44FB-BC58-0B77B7EB594D}" type="pres">
      <dgm:prSet presAssocID="{61981F6E-969A-47FC-B8E8-174D2D563111}" presName="parentLeftMargin" presStyleLbl="node1" presStyleIdx="9" presStyleCnt="14"/>
      <dgm:spPr/>
      <dgm:t>
        <a:bodyPr/>
        <a:lstStyle/>
        <a:p>
          <a:endParaRPr lang="ru-RU"/>
        </a:p>
      </dgm:t>
    </dgm:pt>
    <dgm:pt modelId="{F734B573-8A26-4130-A4BB-E28AC1A546D8}" type="pres">
      <dgm:prSet presAssocID="{61981F6E-969A-47FC-B8E8-174D2D563111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BABC5-6ABC-45A7-B0D0-B4D57D5BB85D}" type="pres">
      <dgm:prSet presAssocID="{61981F6E-969A-47FC-B8E8-174D2D563111}" presName="negativeSpace" presStyleCnt="0"/>
      <dgm:spPr/>
    </dgm:pt>
    <dgm:pt modelId="{86FC18EB-7177-4EDC-B678-8857FE10D9CA}" type="pres">
      <dgm:prSet presAssocID="{61981F6E-969A-47FC-B8E8-174D2D563111}" presName="childText" presStyleLbl="conFgAcc1" presStyleIdx="10" presStyleCnt="1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CDAFDCF-F9C5-4555-88D6-DF01839BA7D6}" type="pres">
      <dgm:prSet presAssocID="{4C7701D2-FF76-43F7-9067-86F64F0B9F5A}" presName="spaceBetweenRectangles" presStyleCnt="0"/>
      <dgm:spPr/>
    </dgm:pt>
    <dgm:pt modelId="{BDCD4C71-FBDB-4958-B4C4-507356D34D48}" type="pres">
      <dgm:prSet presAssocID="{0EFA4B1C-BC2A-433B-9A6A-842835875F84}" presName="parentLin" presStyleCnt="0"/>
      <dgm:spPr/>
    </dgm:pt>
    <dgm:pt modelId="{93E42E41-7AEE-45A6-914A-D246D04A6A9A}" type="pres">
      <dgm:prSet presAssocID="{0EFA4B1C-BC2A-433B-9A6A-842835875F84}" presName="parentLeftMargin" presStyleLbl="node1" presStyleIdx="10" presStyleCnt="14"/>
      <dgm:spPr/>
      <dgm:t>
        <a:bodyPr/>
        <a:lstStyle/>
        <a:p>
          <a:endParaRPr lang="ru-RU"/>
        </a:p>
      </dgm:t>
    </dgm:pt>
    <dgm:pt modelId="{559D922D-574C-4C57-843E-6E3C0528B100}" type="pres">
      <dgm:prSet presAssocID="{0EFA4B1C-BC2A-433B-9A6A-842835875F84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44E16-F715-47C0-B4C6-74C4992B6086}" type="pres">
      <dgm:prSet presAssocID="{0EFA4B1C-BC2A-433B-9A6A-842835875F84}" presName="negativeSpace" presStyleCnt="0"/>
      <dgm:spPr/>
    </dgm:pt>
    <dgm:pt modelId="{B3AA619D-C282-42D9-A154-81AA5050DD31}" type="pres">
      <dgm:prSet presAssocID="{0EFA4B1C-BC2A-433B-9A6A-842835875F84}" presName="childText" presStyleLbl="conFgAcc1" presStyleIdx="11" presStyleCnt="1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CFB317A0-D434-4BE3-825D-EBBFE3A0D526}" type="pres">
      <dgm:prSet presAssocID="{3F66C611-A68D-4C48-84D9-25ED75A8ACF0}" presName="spaceBetweenRectangles" presStyleCnt="0"/>
      <dgm:spPr/>
    </dgm:pt>
    <dgm:pt modelId="{899CC1BF-D638-4DFB-8B8E-9F85B172CFAA}" type="pres">
      <dgm:prSet presAssocID="{81688DE1-39BB-4531-B6D3-067746631CAB}" presName="parentLin" presStyleCnt="0"/>
      <dgm:spPr/>
    </dgm:pt>
    <dgm:pt modelId="{6DD1E33F-FD54-4C81-A88F-BD421F88107C}" type="pres">
      <dgm:prSet presAssocID="{81688DE1-39BB-4531-B6D3-067746631CAB}" presName="parentLeftMargin" presStyleLbl="node1" presStyleIdx="11" presStyleCnt="14"/>
      <dgm:spPr/>
      <dgm:t>
        <a:bodyPr/>
        <a:lstStyle/>
        <a:p>
          <a:endParaRPr lang="ru-RU"/>
        </a:p>
      </dgm:t>
    </dgm:pt>
    <dgm:pt modelId="{97AC7C41-FC12-4E18-9267-C2630916CB1E}" type="pres">
      <dgm:prSet presAssocID="{81688DE1-39BB-4531-B6D3-067746631CAB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9B618-C9B3-46C9-82AE-9C3CABB983E1}" type="pres">
      <dgm:prSet presAssocID="{81688DE1-39BB-4531-B6D3-067746631CAB}" presName="negativeSpace" presStyleCnt="0"/>
      <dgm:spPr/>
    </dgm:pt>
    <dgm:pt modelId="{A235ECB9-D961-4028-ADC3-3A6EAB3E7A88}" type="pres">
      <dgm:prSet presAssocID="{81688DE1-39BB-4531-B6D3-067746631CAB}" presName="childText" presStyleLbl="conFgAcc1" presStyleIdx="12" presStyleCnt="1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E6BC725E-495F-4854-B3B8-CA4E0D56183F}" type="pres">
      <dgm:prSet presAssocID="{2BB47DA3-D7FC-475F-A065-8894B31B9061}" presName="spaceBetweenRectangles" presStyleCnt="0"/>
      <dgm:spPr/>
    </dgm:pt>
    <dgm:pt modelId="{41D5C8AE-1BB3-43DF-B901-E56DE38880AB}" type="pres">
      <dgm:prSet presAssocID="{21F221F3-E540-4FBA-AF03-E06B10F48E36}" presName="parentLin" presStyleCnt="0"/>
      <dgm:spPr/>
    </dgm:pt>
    <dgm:pt modelId="{B3275702-F18B-493B-8B01-FDC5F648920C}" type="pres">
      <dgm:prSet presAssocID="{21F221F3-E540-4FBA-AF03-E06B10F48E36}" presName="parentLeftMargin" presStyleLbl="node1" presStyleIdx="12" presStyleCnt="14"/>
      <dgm:spPr/>
      <dgm:t>
        <a:bodyPr/>
        <a:lstStyle/>
        <a:p>
          <a:endParaRPr lang="ru-RU"/>
        </a:p>
      </dgm:t>
    </dgm:pt>
    <dgm:pt modelId="{60832654-9DD2-4A94-8F88-8C06210DB71E}" type="pres">
      <dgm:prSet presAssocID="{21F221F3-E540-4FBA-AF03-E06B10F48E36}" presName="parentText" presStyleLbl="node1" presStyleIdx="13" presStyleCnt="14" custLinFactNeighborX="-1639" custLinFactNeighborY="6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6FA52-2410-4036-A42B-D6DE70F3BF08}" type="pres">
      <dgm:prSet presAssocID="{21F221F3-E540-4FBA-AF03-E06B10F48E36}" presName="negativeSpace" presStyleCnt="0"/>
      <dgm:spPr/>
    </dgm:pt>
    <dgm:pt modelId="{BD973C2B-C12E-407B-8BF4-2FFFAA0F9E5B}" type="pres">
      <dgm:prSet presAssocID="{21F221F3-E540-4FBA-AF03-E06B10F48E36}" presName="childText" presStyleLbl="conFgAcc1" presStyleIdx="13" presStyleCnt="14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595EF13E-BDED-4E25-A2A3-1BF14D24A6D5}" type="presOf" srcId="{484846BC-0FB1-4461-B809-E960C5D84D4C}" destId="{4FAABE0F-1A39-4DEB-A320-5EBCECB0F83B}" srcOrd="1" destOrd="0" presId="urn:microsoft.com/office/officeart/2005/8/layout/list1"/>
    <dgm:cxn modelId="{6857057B-8EE0-4F92-8121-5B769437C8F6}" type="presOf" srcId="{6CD1D4D7-2410-4849-918B-FB423F25B791}" destId="{15E43E44-A9F4-42DB-BC90-33A1728B78F1}" srcOrd="1" destOrd="0" presId="urn:microsoft.com/office/officeart/2005/8/layout/list1"/>
    <dgm:cxn modelId="{8F46A681-E59C-4EC6-AF37-6C3B3A6E2FE2}" type="presOf" srcId="{05CB164D-FF9E-4396-81C5-C93B357B3E04}" destId="{FA8AFD83-17BA-4BF7-9665-3063B36A8778}" srcOrd="1" destOrd="0" presId="urn:microsoft.com/office/officeart/2005/8/layout/list1"/>
    <dgm:cxn modelId="{3E905EF0-7A8A-460B-9643-31B820E69285}" type="presOf" srcId="{6CD1D4D7-2410-4849-918B-FB423F25B791}" destId="{C580C431-D7BB-4F1E-91DB-14FAFDCC9C78}" srcOrd="0" destOrd="0" presId="urn:microsoft.com/office/officeart/2005/8/layout/list1"/>
    <dgm:cxn modelId="{E407C882-963B-4C19-9FF5-BD01C65D43B5}" type="presOf" srcId="{21F221F3-E540-4FBA-AF03-E06B10F48E36}" destId="{B3275702-F18B-493B-8B01-FDC5F648920C}" srcOrd="0" destOrd="0" presId="urn:microsoft.com/office/officeart/2005/8/layout/list1"/>
    <dgm:cxn modelId="{719D0F45-1F08-4BEB-9CD9-09F63F260A2D}" type="presOf" srcId="{61981F6E-969A-47FC-B8E8-174D2D563111}" destId="{F734B573-8A26-4130-A4BB-E28AC1A546D8}" srcOrd="1" destOrd="0" presId="urn:microsoft.com/office/officeart/2005/8/layout/list1"/>
    <dgm:cxn modelId="{1BAF9600-2C57-4CDE-957E-55DF004ABF09}" type="presOf" srcId="{FCAA91CC-F388-4F95-892D-54AD1233EA6C}" destId="{CB66D133-4AF4-43AC-8970-B42CD3C630B7}" srcOrd="0" destOrd="0" presId="urn:microsoft.com/office/officeart/2005/8/layout/list1"/>
    <dgm:cxn modelId="{E3C7289F-C9D6-418E-847B-C0740A689663}" type="presOf" srcId="{D586DDA5-2FA1-4B18-B56C-C32326F33C92}" destId="{49198CC6-AED7-4BB8-8589-28025ABEDD0D}" srcOrd="1" destOrd="0" presId="urn:microsoft.com/office/officeart/2005/8/layout/list1"/>
    <dgm:cxn modelId="{73D26BA3-AF43-40E9-9498-55A320A3C415}" type="presOf" srcId="{57FDE9A3-84C7-4243-90F3-C68A79ED2A59}" destId="{D91DF09D-F2E9-4AB8-93E9-FECD9C565AF7}" srcOrd="1" destOrd="0" presId="urn:microsoft.com/office/officeart/2005/8/layout/list1"/>
    <dgm:cxn modelId="{0ED0F304-1D14-4CC9-9547-E9903F6EDA61}" srcId="{07C1DE6B-6DAA-49CB-AD81-38996131B3FD}" destId="{D586DDA5-2FA1-4B18-B56C-C32326F33C92}" srcOrd="4" destOrd="0" parTransId="{A8A379BA-548C-46DB-9F37-416693651049}" sibTransId="{555BCF57-B298-42FA-857C-2E0902F0A969}"/>
    <dgm:cxn modelId="{747A7330-2E8E-4C0A-BE31-54B3F751B563}" type="presOf" srcId="{05CB164D-FF9E-4396-81C5-C93B357B3E04}" destId="{3AA22991-9914-4A5D-9C2B-C3CCDEF045DC}" srcOrd="0" destOrd="0" presId="urn:microsoft.com/office/officeart/2005/8/layout/list1"/>
    <dgm:cxn modelId="{54E2BF5B-FDCC-4EFA-850D-85C98C0C1081}" srcId="{07C1DE6B-6DAA-49CB-AD81-38996131B3FD}" destId="{1656427E-2A0E-4FAD-87DC-04B4454A064C}" srcOrd="6" destOrd="0" parTransId="{A5444ADC-9A96-42EC-9FB2-66FC10396EBF}" sibTransId="{CF8113E8-D89B-4024-A327-4AF21A0B314F}"/>
    <dgm:cxn modelId="{41C24F3B-BB00-4D6C-8D2A-7F0FD5A252CA}" type="presOf" srcId="{81688DE1-39BB-4531-B6D3-067746631CAB}" destId="{6DD1E33F-FD54-4C81-A88F-BD421F88107C}" srcOrd="0" destOrd="0" presId="urn:microsoft.com/office/officeart/2005/8/layout/list1"/>
    <dgm:cxn modelId="{7B334009-8BCC-43C3-B065-3A2B41A12CA2}" srcId="{07C1DE6B-6DAA-49CB-AD81-38996131B3FD}" destId="{484846BC-0FB1-4461-B809-E960C5D84D4C}" srcOrd="5" destOrd="0" parTransId="{857FCA6E-D92F-43F6-8493-E8E00FF5E26B}" sibTransId="{06F29E05-2FB3-4945-A9CD-95F90E03BB6C}"/>
    <dgm:cxn modelId="{69450F90-961C-4BDB-9606-E9554BB03E50}" type="presOf" srcId="{B948ADE6-70BC-4B7C-A829-5817A5C766CF}" destId="{84721E5B-EDC8-4DAD-9588-ACCCBD28059A}" srcOrd="1" destOrd="0" presId="urn:microsoft.com/office/officeart/2005/8/layout/list1"/>
    <dgm:cxn modelId="{7D0F0031-D65F-4582-8F29-2320ADA6634F}" type="presOf" srcId="{484846BC-0FB1-4461-B809-E960C5D84D4C}" destId="{1F90CC29-6D7D-4BE0-8F21-9F00E017B3AC}" srcOrd="0" destOrd="0" presId="urn:microsoft.com/office/officeart/2005/8/layout/list1"/>
    <dgm:cxn modelId="{29A99098-CADE-4CA5-BE73-BB008B1B9A2E}" srcId="{07C1DE6B-6DAA-49CB-AD81-38996131B3FD}" destId="{1366E888-67D5-4358-A0B6-4338E45576DE}" srcOrd="0" destOrd="0" parTransId="{0C567538-E6AD-4179-AF88-1F3623337098}" sibTransId="{335B503C-7E10-439A-9FDD-4C3F6901D97A}"/>
    <dgm:cxn modelId="{0097D950-C517-42D9-914D-3C37595D90BC}" srcId="{07C1DE6B-6DAA-49CB-AD81-38996131B3FD}" destId="{B948ADE6-70BC-4B7C-A829-5817A5C766CF}" srcOrd="9" destOrd="0" parTransId="{A9921A11-D4EB-40D7-B420-E510AA00BD79}" sibTransId="{6C1FC330-8379-4094-BFFB-C905E5F04EB7}"/>
    <dgm:cxn modelId="{C1E57724-5DE6-4E1C-8F96-DC8181FC4C1D}" type="presOf" srcId="{1366E888-67D5-4358-A0B6-4338E45576DE}" destId="{1978794D-146A-4AEE-9B40-809C69FF224C}" srcOrd="0" destOrd="0" presId="urn:microsoft.com/office/officeart/2005/8/layout/list1"/>
    <dgm:cxn modelId="{7DAA5073-2E62-4254-9E34-439E8726DC86}" type="presOf" srcId="{07C1DE6B-6DAA-49CB-AD81-38996131B3FD}" destId="{55B24F18-4FE6-4F2D-84BC-12AC3D0E02BD}" srcOrd="0" destOrd="0" presId="urn:microsoft.com/office/officeart/2005/8/layout/list1"/>
    <dgm:cxn modelId="{808D52F5-5E08-4B45-98FB-619478E2AAEE}" type="presOf" srcId="{D586DDA5-2FA1-4B18-B56C-C32326F33C92}" destId="{F260BEC5-BF76-4A43-8DA9-4A6CE6FC08DB}" srcOrd="0" destOrd="0" presId="urn:microsoft.com/office/officeart/2005/8/layout/list1"/>
    <dgm:cxn modelId="{C072EAC5-F2EF-4242-811C-38916EDBAE41}" type="presOf" srcId="{1656427E-2A0E-4FAD-87DC-04B4454A064C}" destId="{2E2958D9-3596-4D1E-83E8-847EE9E292FD}" srcOrd="0" destOrd="0" presId="urn:microsoft.com/office/officeart/2005/8/layout/list1"/>
    <dgm:cxn modelId="{7FAD946D-7442-4F30-8105-B033B72C5A93}" type="presOf" srcId="{21F221F3-E540-4FBA-AF03-E06B10F48E36}" destId="{60832654-9DD2-4A94-8F88-8C06210DB71E}" srcOrd="1" destOrd="0" presId="urn:microsoft.com/office/officeart/2005/8/layout/list1"/>
    <dgm:cxn modelId="{E0E6E022-3DE0-40C4-B5B9-40C9BA550C8B}" srcId="{07C1DE6B-6DAA-49CB-AD81-38996131B3FD}" destId="{81688DE1-39BB-4531-B6D3-067746631CAB}" srcOrd="12" destOrd="0" parTransId="{5C5401F7-478A-4B19-8CA6-91D7D5B36243}" sibTransId="{2BB47DA3-D7FC-475F-A065-8894B31B9061}"/>
    <dgm:cxn modelId="{AC654342-3564-4AB1-932E-4EFE8158F4B8}" srcId="{07C1DE6B-6DAA-49CB-AD81-38996131B3FD}" destId="{0EFA4B1C-BC2A-433B-9A6A-842835875F84}" srcOrd="11" destOrd="0" parTransId="{151DAA6E-B459-47F8-A93D-3E45901148A5}" sibTransId="{3F66C611-A68D-4C48-84D9-25ED75A8ACF0}"/>
    <dgm:cxn modelId="{74E0D5B2-F49E-4777-826E-42BA5CD355A8}" type="presOf" srcId="{B948ADE6-70BC-4B7C-A829-5817A5C766CF}" destId="{7EE60E96-F668-46EA-970C-4E1EC9DAEC4A}" srcOrd="0" destOrd="0" presId="urn:microsoft.com/office/officeart/2005/8/layout/list1"/>
    <dgm:cxn modelId="{6EFD06A5-8B38-404D-80DE-E2B56D328E64}" type="presOf" srcId="{1366E888-67D5-4358-A0B6-4338E45576DE}" destId="{8A762BA7-5986-4CAA-9F82-BA979C76223A}" srcOrd="1" destOrd="0" presId="urn:microsoft.com/office/officeart/2005/8/layout/list1"/>
    <dgm:cxn modelId="{213CBD4A-6278-417F-B2ED-644A39077CF1}" type="presOf" srcId="{FCAA91CC-F388-4F95-892D-54AD1233EA6C}" destId="{45C2AC18-17C8-4CE9-8E92-2AC304BC4456}" srcOrd="1" destOrd="0" presId="urn:microsoft.com/office/officeart/2005/8/layout/list1"/>
    <dgm:cxn modelId="{38EACE39-EFA9-4DD7-8A7F-1846379582D8}" srcId="{07C1DE6B-6DAA-49CB-AD81-38996131B3FD}" destId="{FCAA91CC-F388-4F95-892D-54AD1233EA6C}" srcOrd="7" destOrd="0" parTransId="{6E125341-9EF8-46F7-98D2-3AA560161EC6}" sibTransId="{6F951EA0-7C43-4EA4-B4B9-FAD73D938035}"/>
    <dgm:cxn modelId="{A14BA503-48E5-4341-8D0C-D20D047139BA}" type="presOf" srcId="{5DB87DE0-2AB1-4B25-BFFB-8FA17A27E8C1}" destId="{47196E18-9820-47BB-A0DD-73C42186FE07}" srcOrd="1" destOrd="0" presId="urn:microsoft.com/office/officeart/2005/8/layout/list1"/>
    <dgm:cxn modelId="{9273616A-6A2F-4806-9518-08CAFCC294EC}" srcId="{07C1DE6B-6DAA-49CB-AD81-38996131B3FD}" destId="{05CB164D-FF9E-4396-81C5-C93B357B3E04}" srcOrd="1" destOrd="0" parTransId="{D4C338A3-2BE9-4F85-B069-09F3D415C097}" sibTransId="{036855A3-389C-40DB-AED8-C856F15757F4}"/>
    <dgm:cxn modelId="{5E244AA1-0AB9-45A8-98CF-98FAD7BF409A}" type="presOf" srcId="{57FDE9A3-84C7-4243-90F3-C68A79ED2A59}" destId="{1872C269-1FAB-475F-8492-FB50A76627D0}" srcOrd="0" destOrd="0" presId="urn:microsoft.com/office/officeart/2005/8/layout/list1"/>
    <dgm:cxn modelId="{2F4E127F-790F-45CD-946C-D2E88D67CA53}" type="presOf" srcId="{61981F6E-969A-47FC-B8E8-174D2D563111}" destId="{95DF7D33-369D-44FB-BC58-0B77B7EB594D}" srcOrd="0" destOrd="0" presId="urn:microsoft.com/office/officeart/2005/8/layout/list1"/>
    <dgm:cxn modelId="{52FEA68C-15C4-42A0-817C-BB6FD6C6441E}" type="presOf" srcId="{5DB87DE0-2AB1-4B25-BFFB-8FA17A27E8C1}" destId="{FF65F040-E209-484F-AB3F-ADBC67110936}" srcOrd="0" destOrd="0" presId="urn:microsoft.com/office/officeart/2005/8/layout/list1"/>
    <dgm:cxn modelId="{BF6E2C11-31E3-403D-A554-F753051BAF57}" type="presOf" srcId="{81688DE1-39BB-4531-B6D3-067746631CAB}" destId="{97AC7C41-FC12-4E18-9267-C2630916CB1E}" srcOrd="1" destOrd="0" presId="urn:microsoft.com/office/officeart/2005/8/layout/list1"/>
    <dgm:cxn modelId="{47D3B37A-CAB3-4A23-B504-8BE4A6D88621}" srcId="{07C1DE6B-6DAA-49CB-AD81-38996131B3FD}" destId="{6CD1D4D7-2410-4849-918B-FB423F25B791}" srcOrd="2" destOrd="0" parTransId="{76BC1CFD-64FA-4519-A06F-D46FC180E1DF}" sibTransId="{86A6C27B-915B-4A81-B8BE-4559962AE6D2}"/>
    <dgm:cxn modelId="{6D0EA65C-0192-4AF6-A9DD-D9FF2CFAED2D}" type="presOf" srcId="{1656427E-2A0E-4FAD-87DC-04B4454A064C}" destId="{3CAE6978-7B38-46DD-9F49-7A019A5FD137}" srcOrd="1" destOrd="0" presId="urn:microsoft.com/office/officeart/2005/8/layout/list1"/>
    <dgm:cxn modelId="{4BDBB44C-C3CC-4F2A-B35D-EFA046134821}" type="presOf" srcId="{0EFA4B1C-BC2A-433B-9A6A-842835875F84}" destId="{93E42E41-7AEE-45A6-914A-D246D04A6A9A}" srcOrd="0" destOrd="0" presId="urn:microsoft.com/office/officeart/2005/8/layout/list1"/>
    <dgm:cxn modelId="{2FE2AD24-3501-45D0-A8AE-8D4B7777DF2C}" srcId="{07C1DE6B-6DAA-49CB-AD81-38996131B3FD}" destId="{61981F6E-969A-47FC-B8E8-174D2D563111}" srcOrd="10" destOrd="0" parTransId="{05D76563-F979-4043-9475-28329BE10DF4}" sibTransId="{4C7701D2-FF76-43F7-9067-86F64F0B9F5A}"/>
    <dgm:cxn modelId="{3865BA34-A86D-47EB-956B-4741A97080B3}" srcId="{07C1DE6B-6DAA-49CB-AD81-38996131B3FD}" destId="{57FDE9A3-84C7-4243-90F3-C68A79ED2A59}" srcOrd="8" destOrd="0" parTransId="{CF9BE668-D845-405E-8064-BF28B97E2D9D}" sibTransId="{0C84C6B6-C090-4476-8E95-11ABD039824C}"/>
    <dgm:cxn modelId="{2475B9F9-692C-432D-9F25-DF2A50F30045}" type="presOf" srcId="{0EFA4B1C-BC2A-433B-9A6A-842835875F84}" destId="{559D922D-574C-4C57-843E-6E3C0528B100}" srcOrd="1" destOrd="0" presId="urn:microsoft.com/office/officeart/2005/8/layout/list1"/>
    <dgm:cxn modelId="{E3A4937E-B2D8-4AEB-9D2B-42DA36B1D8CC}" srcId="{07C1DE6B-6DAA-49CB-AD81-38996131B3FD}" destId="{21F221F3-E540-4FBA-AF03-E06B10F48E36}" srcOrd="13" destOrd="0" parTransId="{7EC55A8B-541E-42D7-BB75-B83B25446F0F}" sibTransId="{CB8E7AB9-64C8-410C-B0B4-37FFF84C3424}"/>
    <dgm:cxn modelId="{83C69095-85F8-4834-9DFE-0763A9AA322E}" srcId="{07C1DE6B-6DAA-49CB-AD81-38996131B3FD}" destId="{5DB87DE0-2AB1-4B25-BFFB-8FA17A27E8C1}" srcOrd="3" destOrd="0" parTransId="{87C4C71F-160F-40D4-8F2E-FD2D004B5CE5}" sibTransId="{576E53D1-1332-400A-B110-63ED53431047}"/>
    <dgm:cxn modelId="{8B28EF6D-B7E4-4F64-8B10-71858B976FC2}" type="presParOf" srcId="{55B24F18-4FE6-4F2D-84BC-12AC3D0E02BD}" destId="{D94EA510-954E-449D-A93B-5A548549A8BF}" srcOrd="0" destOrd="0" presId="urn:microsoft.com/office/officeart/2005/8/layout/list1"/>
    <dgm:cxn modelId="{5C299422-55A8-4CF6-BD28-C11B5C80BA2F}" type="presParOf" srcId="{D94EA510-954E-449D-A93B-5A548549A8BF}" destId="{1978794D-146A-4AEE-9B40-809C69FF224C}" srcOrd="0" destOrd="0" presId="urn:microsoft.com/office/officeart/2005/8/layout/list1"/>
    <dgm:cxn modelId="{B7964687-E2CC-4F29-BDBE-0DC1451586C6}" type="presParOf" srcId="{D94EA510-954E-449D-A93B-5A548549A8BF}" destId="{8A762BA7-5986-4CAA-9F82-BA979C76223A}" srcOrd="1" destOrd="0" presId="urn:microsoft.com/office/officeart/2005/8/layout/list1"/>
    <dgm:cxn modelId="{6FF3792B-C7E1-4B41-8705-E62BA6A84220}" type="presParOf" srcId="{55B24F18-4FE6-4F2D-84BC-12AC3D0E02BD}" destId="{7BC46D9B-C1E4-4A27-9C7B-1A5AB05AC9F4}" srcOrd="1" destOrd="0" presId="urn:microsoft.com/office/officeart/2005/8/layout/list1"/>
    <dgm:cxn modelId="{1A08E4C8-D182-4FAA-A336-B306F4A64951}" type="presParOf" srcId="{55B24F18-4FE6-4F2D-84BC-12AC3D0E02BD}" destId="{7A065165-DC30-43CF-9746-44DEF8B8610D}" srcOrd="2" destOrd="0" presId="urn:microsoft.com/office/officeart/2005/8/layout/list1"/>
    <dgm:cxn modelId="{F3A2F207-0675-4A1A-ADF7-78953A050295}" type="presParOf" srcId="{55B24F18-4FE6-4F2D-84BC-12AC3D0E02BD}" destId="{6606DF43-36AA-48A4-92C2-2A58BD6C4577}" srcOrd="3" destOrd="0" presId="urn:microsoft.com/office/officeart/2005/8/layout/list1"/>
    <dgm:cxn modelId="{B5F388B1-F7B0-40B0-BB3A-3B1E51E6917C}" type="presParOf" srcId="{55B24F18-4FE6-4F2D-84BC-12AC3D0E02BD}" destId="{3B262C55-3598-4FFD-9A5B-C217BA4228A9}" srcOrd="4" destOrd="0" presId="urn:microsoft.com/office/officeart/2005/8/layout/list1"/>
    <dgm:cxn modelId="{DDC88D37-1C18-452E-BAF0-11A6774D6D07}" type="presParOf" srcId="{3B262C55-3598-4FFD-9A5B-C217BA4228A9}" destId="{3AA22991-9914-4A5D-9C2B-C3CCDEF045DC}" srcOrd="0" destOrd="0" presId="urn:microsoft.com/office/officeart/2005/8/layout/list1"/>
    <dgm:cxn modelId="{E283F0CE-FE64-4835-9010-D63969C0C511}" type="presParOf" srcId="{3B262C55-3598-4FFD-9A5B-C217BA4228A9}" destId="{FA8AFD83-17BA-4BF7-9665-3063B36A8778}" srcOrd="1" destOrd="0" presId="urn:microsoft.com/office/officeart/2005/8/layout/list1"/>
    <dgm:cxn modelId="{90A277D9-CBF8-4169-A213-EB5A7FF7F95C}" type="presParOf" srcId="{55B24F18-4FE6-4F2D-84BC-12AC3D0E02BD}" destId="{CF991D4F-6F10-499F-A78B-35D568B970BE}" srcOrd="5" destOrd="0" presId="urn:microsoft.com/office/officeart/2005/8/layout/list1"/>
    <dgm:cxn modelId="{0E5D21AB-791C-42C3-AA0C-0EA331852D22}" type="presParOf" srcId="{55B24F18-4FE6-4F2D-84BC-12AC3D0E02BD}" destId="{5EC534F9-4579-4E6F-957B-5F991B88031A}" srcOrd="6" destOrd="0" presId="urn:microsoft.com/office/officeart/2005/8/layout/list1"/>
    <dgm:cxn modelId="{D3AD9C56-F98E-4A23-8DC9-CC42D5AB6012}" type="presParOf" srcId="{55B24F18-4FE6-4F2D-84BC-12AC3D0E02BD}" destId="{AEBF8741-014D-4D0A-80FE-824D01A7A7EC}" srcOrd="7" destOrd="0" presId="urn:microsoft.com/office/officeart/2005/8/layout/list1"/>
    <dgm:cxn modelId="{54D5D9E7-7FAB-4714-8AB2-A7DA421A358D}" type="presParOf" srcId="{55B24F18-4FE6-4F2D-84BC-12AC3D0E02BD}" destId="{5EC6DE94-A902-49FB-A186-A300FFA8A303}" srcOrd="8" destOrd="0" presId="urn:microsoft.com/office/officeart/2005/8/layout/list1"/>
    <dgm:cxn modelId="{14606656-BA9A-413B-A603-8904EB854EF6}" type="presParOf" srcId="{5EC6DE94-A902-49FB-A186-A300FFA8A303}" destId="{C580C431-D7BB-4F1E-91DB-14FAFDCC9C78}" srcOrd="0" destOrd="0" presId="urn:microsoft.com/office/officeart/2005/8/layout/list1"/>
    <dgm:cxn modelId="{E5319685-FB95-4B63-8043-B379D5C46768}" type="presParOf" srcId="{5EC6DE94-A902-49FB-A186-A300FFA8A303}" destId="{15E43E44-A9F4-42DB-BC90-33A1728B78F1}" srcOrd="1" destOrd="0" presId="urn:microsoft.com/office/officeart/2005/8/layout/list1"/>
    <dgm:cxn modelId="{305B151A-A1F8-4A36-A9DA-2B8C62049FCE}" type="presParOf" srcId="{55B24F18-4FE6-4F2D-84BC-12AC3D0E02BD}" destId="{FADDC81A-2EEF-42AF-8633-A8F622BCDC38}" srcOrd="9" destOrd="0" presId="urn:microsoft.com/office/officeart/2005/8/layout/list1"/>
    <dgm:cxn modelId="{DF7DD1B7-6E99-4E1D-AF2A-256BBF60A050}" type="presParOf" srcId="{55B24F18-4FE6-4F2D-84BC-12AC3D0E02BD}" destId="{92C6D376-DC3F-46F9-9AAB-4FFCFC497705}" srcOrd="10" destOrd="0" presId="urn:microsoft.com/office/officeart/2005/8/layout/list1"/>
    <dgm:cxn modelId="{AA33E2EC-E3B3-42BC-8CF6-7C6ADCA37E0D}" type="presParOf" srcId="{55B24F18-4FE6-4F2D-84BC-12AC3D0E02BD}" destId="{9D5752DD-E6AF-4F7A-923D-6934B29BC837}" srcOrd="11" destOrd="0" presId="urn:microsoft.com/office/officeart/2005/8/layout/list1"/>
    <dgm:cxn modelId="{1C013D66-243F-4797-93BC-4C3FBA54E4AD}" type="presParOf" srcId="{55B24F18-4FE6-4F2D-84BC-12AC3D0E02BD}" destId="{E0143BE1-3C4B-4D50-BA2A-30E44556B204}" srcOrd="12" destOrd="0" presId="urn:microsoft.com/office/officeart/2005/8/layout/list1"/>
    <dgm:cxn modelId="{D8F12745-2ADD-410D-8E9A-10C0892B0915}" type="presParOf" srcId="{E0143BE1-3C4B-4D50-BA2A-30E44556B204}" destId="{FF65F040-E209-484F-AB3F-ADBC67110936}" srcOrd="0" destOrd="0" presId="urn:microsoft.com/office/officeart/2005/8/layout/list1"/>
    <dgm:cxn modelId="{F97E6C91-4EF8-4667-B539-815AD56265DB}" type="presParOf" srcId="{E0143BE1-3C4B-4D50-BA2A-30E44556B204}" destId="{47196E18-9820-47BB-A0DD-73C42186FE07}" srcOrd="1" destOrd="0" presId="urn:microsoft.com/office/officeart/2005/8/layout/list1"/>
    <dgm:cxn modelId="{C072DDD3-F9A4-4F9D-91D6-B4EF8A307A09}" type="presParOf" srcId="{55B24F18-4FE6-4F2D-84BC-12AC3D0E02BD}" destId="{40792926-CB99-4733-BEA5-735BCCC8F0EA}" srcOrd="13" destOrd="0" presId="urn:microsoft.com/office/officeart/2005/8/layout/list1"/>
    <dgm:cxn modelId="{1600046B-7D30-4E61-BCD8-CC0728671C37}" type="presParOf" srcId="{55B24F18-4FE6-4F2D-84BC-12AC3D0E02BD}" destId="{1394C12D-D9A3-49AA-B541-9FF624BC2A6F}" srcOrd="14" destOrd="0" presId="urn:microsoft.com/office/officeart/2005/8/layout/list1"/>
    <dgm:cxn modelId="{4BB9781B-32C9-4BC9-95C2-E1268421B3CD}" type="presParOf" srcId="{55B24F18-4FE6-4F2D-84BC-12AC3D0E02BD}" destId="{05ADB319-27A2-45D5-A958-41EF4320ECC2}" srcOrd="15" destOrd="0" presId="urn:microsoft.com/office/officeart/2005/8/layout/list1"/>
    <dgm:cxn modelId="{32DEB0EC-7F10-4A2C-BA74-19A56D443DDC}" type="presParOf" srcId="{55B24F18-4FE6-4F2D-84BC-12AC3D0E02BD}" destId="{D685D584-6F64-4100-AEE3-44495F4B628C}" srcOrd="16" destOrd="0" presId="urn:microsoft.com/office/officeart/2005/8/layout/list1"/>
    <dgm:cxn modelId="{EA001848-66A0-40DE-BC75-2958A8F56D3A}" type="presParOf" srcId="{D685D584-6F64-4100-AEE3-44495F4B628C}" destId="{F260BEC5-BF76-4A43-8DA9-4A6CE6FC08DB}" srcOrd="0" destOrd="0" presId="urn:microsoft.com/office/officeart/2005/8/layout/list1"/>
    <dgm:cxn modelId="{C95F154E-0FA0-4271-B25A-A073FDCA4EFE}" type="presParOf" srcId="{D685D584-6F64-4100-AEE3-44495F4B628C}" destId="{49198CC6-AED7-4BB8-8589-28025ABEDD0D}" srcOrd="1" destOrd="0" presId="urn:microsoft.com/office/officeart/2005/8/layout/list1"/>
    <dgm:cxn modelId="{FFF8E1B4-3A9F-4258-94BD-2CB2EAFE5364}" type="presParOf" srcId="{55B24F18-4FE6-4F2D-84BC-12AC3D0E02BD}" destId="{3A38FC6A-1842-4CDE-A749-6C92B0040D49}" srcOrd="17" destOrd="0" presId="urn:microsoft.com/office/officeart/2005/8/layout/list1"/>
    <dgm:cxn modelId="{E83ECA11-BDC0-4C93-9C0D-2F24505CC5B9}" type="presParOf" srcId="{55B24F18-4FE6-4F2D-84BC-12AC3D0E02BD}" destId="{5C226568-4192-46D2-8669-7F2ACB4D372B}" srcOrd="18" destOrd="0" presId="urn:microsoft.com/office/officeart/2005/8/layout/list1"/>
    <dgm:cxn modelId="{B0AF3D5D-046A-4C41-A307-4F8F74742B4E}" type="presParOf" srcId="{55B24F18-4FE6-4F2D-84BC-12AC3D0E02BD}" destId="{960E9D5A-C770-4AB9-846C-670F6FD622A9}" srcOrd="19" destOrd="0" presId="urn:microsoft.com/office/officeart/2005/8/layout/list1"/>
    <dgm:cxn modelId="{CAD4AF69-95FB-406E-92B7-57B23005E845}" type="presParOf" srcId="{55B24F18-4FE6-4F2D-84BC-12AC3D0E02BD}" destId="{277A3116-9F38-40D5-953E-16CA4EF96DCB}" srcOrd="20" destOrd="0" presId="urn:microsoft.com/office/officeart/2005/8/layout/list1"/>
    <dgm:cxn modelId="{D0912F13-521E-4A30-9865-3D3B09AED0D8}" type="presParOf" srcId="{277A3116-9F38-40D5-953E-16CA4EF96DCB}" destId="{1F90CC29-6D7D-4BE0-8F21-9F00E017B3AC}" srcOrd="0" destOrd="0" presId="urn:microsoft.com/office/officeart/2005/8/layout/list1"/>
    <dgm:cxn modelId="{96CF0C35-ABC9-4152-B85E-126A2DE71BB5}" type="presParOf" srcId="{277A3116-9F38-40D5-953E-16CA4EF96DCB}" destId="{4FAABE0F-1A39-4DEB-A320-5EBCECB0F83B}" srcOrd="1" destOrd="0" presId="urn:microsoft.com/office/officeart/2005/8/layout/list1"/>
    <dgm:cxn modelId="{4D1C1E18-C568-4089-83C7-2A34CB93C903}" type="presParOf" srcId="{55B24F18-4FE6-4F2D-84BC-12AC3D0E02BD}" destId="{C0932F1B-AFAA-47C3-A3B7-CB61963A9BA8}" srcOrd="21" destOrd="0" presId="urn:microsoft.com/office/officeart/2005/8/layout/list1"/>
    <dgm:cxn modelId="{B398EF6F-1008-4E69-96D3-5AFAF45AC609}" type="presParOf" srcId="{55B24F18-4FE6-4F2D-84BC-12AC3D0E02BD}" destId="{B11E417B-DE1E-40BE-8531-879640FC9CE2}" srcOrd="22" destOrd="0" presId="urn:microsoft.com/office/officeart/2005/8/layout/list1"/>
    <dgm:cxn modelId="{6CEDCB99-4A32-4A93-AB8B-BE315746F86C}" type="presParOf" srcId="{55B24F18-4FE6-4F2D-84BC-12AC3D0E02BD}" destId="{7CCB8BE1-CD08-49D6-9B71-E6DEF7D1B0E8}" srcOrd="23" destOrd="0" presId="urn:microsoft.com/office/officeart/2005/8/layout/list1"/>
    <dgm:cxn modelId="{9C515B4D-A782-4D69-93C8-144159414F34}" type="presParOf" srcId="{55B24F18-4FE6-4F2D-84BC-12AC3D0E02BD}" destId="{44034AF0-82CE-4D06-86D7-F20CCFD1C076}" srcOrd="24" destOrd="0" presId="urn:microsoft.com/office/officeart/2005/8/layout/list1"/>
    <dgm:cxn modelId="{E3D63D18-4442-4B84-A801-1B0571240B45}" type="presParOf" srcId="{44034AF0-82CE-4D06-86D7-F20CCFD1C076}" destId="{2E2958D9-3596-4D1E-83E8-847EE9E292FD}" srcOrd="0" destOrd="0" presId="urn:microsoft.com/office/officeart/2005/8/layout/list1"/>
    <dgm:cxn modelId="{DB6D38BD-B0C0-42DE-998B-ACFE183279E5}" type="presParOf" srcId="{44034AF0-82CE-4D06-86D7-F20CCFD1C076}" destId="{3CAE6978-7B38-46DD-9F49-7A019A5FD137}" srcOrd="1" destOrd="0" presId="urn:microsoft.com/office/officeart/2005/8/layout/list1"/>
    <dgm:cxn modelId="{77C779D9-45A3-4970-A1BD-EFBFAAF9E4DD}" type="presParOf" srcId="{55B24F18-4FE6-4F2D-84BC-12AC3D0E02BD}" destId="{EE1046AD-D503-43ED-9E63-A69F8F93DD64}" srcOrd="25" destOrd="0" presId="urn:microsoft.com/office/officeart/2005/8/layout/list1"/>
    <dgm:cxn modelId="{0AE87263-70C3-4FFC-A613-24794F231C16}" type="presParOf" srcId="{55B24F18-4FE6-4F2D-84BC-12AC3D0E02BD}" destId="{13E6C33A-DE02-45D6-9604-78409300A0C4}" srcOrd="26" destOrd="0" presId="urn:microsoft.com/office/officeart/2005/8/layout/list1"/>
    <dgm:cxn modelId="{99DDAEDC-B51E-4298-8BD5-87F27FADE4EE}" type="presParOf" srcId="{55B24F18-4FE6-4F2D-84BC-12AC3D0E02BD}" destId="{178B26F2-64DA-4B18-B072-D54C0AE1170B}" srcOrd="27" destOrd="0" presId="urn:microsoft.com/office/officeart/2005/8/layout/list1"/>
    <dgm:cxn modelId="{7617E246-7994-44A8-B86A-067874BC6463}" type="presParOf" srcId="{55B24F18-4FE6-4F2D-84BC-12AC3D0E02BD}" destId="{8AF4C60B-10AF-4CD2-87DC-4587D84B7DF9}" srcOrd="28" destOrd="0" presId="urn:microsoft.com/office/officeart/2005/8/layout/list1"/>
    <dgm:cxn modelId="{24DAD5D9-589B-434D-93C8-887C7586BCAE}" type="presParOf" srcId="{8AF4C60B-10AF-4CD2-87DC-4587D84B7DF9}" destId="{CB66D133-4AF4-43AC-8970-B42CD3C630B7}" srcOrd="0" destOrd="0" presId="urn:microsoft.com/office/officeart/2005/8/layout/list1"/>
    <dgm:cxn modelId="{46EE4B7D-64D3-4260-B661-C761C07B07B4}" type="presParOf" srcId="{8AF4C60B-10AF-4CD2-87DC-4587D84B7DF9}" destId="{45C2AC18-17C8-4CE9-8E92-2AC304BC4456}" srcOrd="1" destOrd="0" presId="urn:microsoft.com/office/officeart/2005/8/layout/list1"/>
    <dgm:cxn modelId="{4DFE4238-5192-4AAF-B2C3-386777EF9192}" type="presParOf" srcId="{55B24F18-4FE6-4F2D-84BC-12AC3D0E02BD}" destId="{EEA28A58-7AB0-4C86-93B3-3133236434F9}" srcOrd="29" destOrd="0" presId="urn:microsoft.com/office/officeart/2005/8/layout/list1"/>
    <dgm:cxn modelId="{44647139-E63F-4D3C-BA7D-B07EA2ACED09}" type="presParOf" srcId="{55B24F18-4FE6-4F2D-84BC-12AC3D0E02BD}" destId="{E89CEF9D-2448-4A9D-B9E6-999369DB7FB9}" srcOrd="30" destOrd="0" presId="urn:microsoft.com/office/officeart/2005/8/layout/list1"/>
    <dgm:cxn modelId="{AA696F84-45E7-42DE-8423-D924AD3AF7F3}" type="presParOf" srcId="{55B24F18-4FE6-4F2D-84BC-12AC3D0E02BD}" destId="{FD423BCD-EA0B-4F3A-82DA-AD52BBA43DB8}" srcOrd="31" destOrd="0" presId="urn:microsoft.com/office/officeart/2005/8/layout/list1"/>
    <dgm:cxn modelId="{157FE0D2-DC60-42E7-94D4-3C020AD64B60}" type="presParOf" srcId="{55B24F18-4FE6-4F2D-84BC-12AC3D0E02BD}" destId="{BDF3FEB8-65B2-4795-A507-F40D9E831BFA}" srcOrd="32" destOrd="0" presId="urn:microsoft.com/office/officeart/2005/8/layout/list1"/>
    <dgm:cxn modelId="{BCF2F77D-8881-410C-B34F-FAE4E988CE39}" type="presParOf" srcId="{BDF3FEB8-65B2-4795-A507-F40D9E831BFA}" destId="{1872C269-1FAB-475F-8492-FB50A76627D0}" srcOrd="0" destOrd="0" presId="urn:microsoft.com/office/officeart/2005/8/layout/list1"/>
    <dgm:cxn modelId="{AB98DC6D-30DA-4922-8633-6ADBFF4B7EE0}" type="presParOf" srcId="{BDF3FEB8-65B2-4795-A507-F40D9E831BFA}" destId="{D91DF09D-F2E9-4AB8-93E9-FECD9C565AF7}" srcOrd="1" destOrd="0" presId="urn:microsoft.com/office/officeart/2005/8/layout/list1"/>
    <dgm:cxn modelId="{E5F8532F-DFC5-4ABF-9C04-F276E9AD0577}" type="presParOf" srcId="{55B24F18-4FE6-4F2D-84BC-12AC3D0E02BD}" destId="{ACF3E562-85B9-489A-B1EE-6471F89CADD0}" srcOrd="33" destOrd="0" presId="urn:microsoft.com/office/officeart/2005/8/layout/list1"/>
    <dgm:cxn modelId="{1C227182-57C0-4858-AC5E-E0DF95CFA862}" type="presParOf" srcId="{55B24F18-4FE6-4F2D-84BC-12AC3D0E02BD}" destId="{1C6B7E19-8F84-40E6-8766-0DF876AD96A0}" srcOrd="34" destOrd="0" presId="urn:microsoft.com/office/officeart/2005/8/layout/list1"/>
    <dgm:cxn modelId="{CD857E0D-C68A-48FC-9E58-006ECAB04F4E}" type="presParOf" srcId="{55B24F18-4FE6-4F2D-84BC-12AC3D0E02BD}" destId="{143AC76D-CD3C-4F1C-B38E-E613B07CC726}" srcOrd="35" destOrd="0" presId="urn:microsoft.com/office/officeart/2005/8/layout/list1"/>
    <dgm:cxn modelId="{FA7EA130-5337-4EF0-8C43-7DB6E4A95A81}" type="presParOf" srcId="{55B24F18-4FE6-4F2D-84BC-12AC3D0E02BD}" destId="{B3F756F9-002B-4011-92D5-45C2BA428D49}" srcOrd="36" destOrd="0" presId="urn:microsoft.com/office/officeart/2005/8/layout/list1"/>
    <dgm:cxn modelId="{5FCBD79E-E937-4AD5-9735-B3290385ACB5}" type="presParOf" srcId="{B3F756F9-002B-4011-92D5-45C2BA428D49}" destId="{7EE60E96-F668-46EA-970C-4E1EC9DAEC4A}" srcOrd="0" destOrd="0" presId="urn:microsoft.com/office/officeart/2005/8/layout/list1"/>
    <dgm:cxn modelId="{7455737E-F713-4E28-9766-4BF17E04AD28}" type="presParOf" srcId="{B3F756F9-002B-4011-92D5-45C2BA428D49}" destId="{84721E5B-EDC8-4DAD-9588-ACCCBD28059A}" srcOrd="1" destOrd="0" presId="urn:microsoft.com/office/officeart/2005/8/layout/list1"/>
    <dgm:cxn modelId="{58FB8ABF-38BC-4928-A0EA-CFC22E7E3784}" type="presParOf" srcId="{55B24F18-4FE6-4F2D-84BC-12AC3D0E02BD}" destId="{5328698F-54C8-4910-9935-F5FFC28C2FDA}" srcOrd="37" destOrd="0" presId="urn:microsoft.com/office/officeart/2005/8/layout/list1"/>
    <dgm:cxn modelId="{BC99B35E-03B6-47C4-A06D-36406C77DE6B}" type="presParOf" srcId="{55B24F18-4FE6-4F2D-84BC-12AC3D0E02BD}" destId="{581FBAF8-33C1-418F-A6A7-F2DBEB558348}" srcOrd="38" destOrd="0" presId="urn:microsoft.com/office/officeart/2005/8/layout/list1"/>
    <dgm:cxn modelId="{D024CD65-63B2-48C3-9A2D-F9F826286828}" type="presParOf" srcId="{55B24F18-4FE6-4F2D-84BC-12AC3D0E02BD}" destId="{88EF179F-AC84-4727-8D3C-F50DE3BAE579}" srcOrd="39" destOrd="0" presId="urn:microsoft.com/office/officeart/2005/8/layout/list1"/>
    <dgm:cxn modelId="{5C789280-0853-4C8A-B5FC-4B3A0C73B6BE}" type="presParOf" srcId="{55B24F18-4FE6-4F2D-84BC-12AC3D0E02BD}" destId="{262B78BC-2990-43FC-A9A7-0D0F0212BD75}" srcOrd="40" destOrd="0" presId="urn:microsoft.com/office/officeart/2005/8/layout/list1"/>
    <dgm:cxn modelId="{D4CD6965-840B-41C8-BA47-39AE2D81A9BE}" type="presParOf" srcId="{262B78BC-2990-43FC-A9A7-0D0F0212BD75}" destId="{95DF7D33-369D-44FB-BC58-0B77B7EB594D}" srcOrd="0" destOrd="0" presId="urn:microsoft.com/office/officeart/2005/8/layout/list1"/>
    <dgm:cxn modelId="{E51C35D6-DF60-4E4A-AA72-B5E842F5B155}" type="presParOf" srcId="{262B78BC-2990-43FC-A9A7-0D0F0212BD75}" destId="{F734B573-8A26-4130-A4BB-E28AC1A546D8}" srcOrd="1" destOrd="0" presId="urn:microsoft.com/office/officeart/2005/8/layout/list1"/>
    <dgm:cxn modelId="{A7E73048-1258-42C3-AFD5-74638F4F4B8A}" type="presParOf" srcId="{55B24F18-4FE6-4F2D-84BC-12AC3D0E02BD}" destId="{FD9BABC5-6ABC-45A7-B0D0-B4D57D5BB85D}" srcOrd="41" destOrd="0" presId="urn:microsoft.com/office/officeart/2005/8/layout/list1"/>
    <dgm:cxn modelId="{5EF52483-8189-4E71-8C94-A3CFC474C425}" type="presParOf" srcId="{55B24F18-4FE6-4F2D-84BC-12AC3D0E02BD}" destId="{86FC18EB-7177-4EDC-B678-8857FE10D9CA}" srcOrd="42" destOrd="0" presId="urn:microsoft.com/office/officeart/2005/8/layout/list1"/>
    <dgm:cxn modelId="{22A47230-4175-4B37-B35E-BB741FF73F36}" type="presParOf" srcId="{55B24F18-4FE6-4F2D-84BC-12AC3D0E02BD}" destId="{9CDAFDCF-F9C5-4555-88D6-DF01839BA7D6}" srcOrd="43" destOrd="0" presId="urn:microsoft.com/office/officeart/2005/8/layout/list1"/>
    <dgm:cxn modelId="{808FA938-CE74-4308-9B11-DF23014544FD}" type="presParOf" srcId="{55B24F18-4FE6-4F2D-84BC-12AC3D0E02BD}" destId="{BDCD4C71-FBDB-4958-B4C4-507356D34D48}" srcOrd="44" destOrd="0" presId="urn:microsoft.com/office/officeart/2005/8/layout/list1"/>
    <dgm:cxn modelId="{0DE2691E-E37C-485B-94CC-87185F270F8B}" type="presParOf" srcId="{BDCD4C71-FBDB-4958-B4C4-507356D34D48}" destId="{93E42E41-7AEE-45A6-914A-D246D04A6A9A}" srcOrd="0" destOrd="0" presId="urn:microsoft.com/office/officeart/2005/8/layout/list1"/>
    <dgm:cxn modelId="{CBFF4E14-E57F-42C1-B785-F7D0E7C75C46}" type="presParOf" srcId="{BDCD4C71-FBDB-4958-B4C4-507356D34D48}" destId="{559D922D-574C-4C57-843E-6E3C0528B100}" srcOrd="1" destOrd="0" presId="urn:microsoft.com/office/officeart/2005/8/layout/list1"/>
    <dgm:cxn modelId="{9AEC919E-EAD4-4917-A4F7-EEC83E62BD67}" type="presParOf" srcId="{55B24F18-4FE6-4F2D-84BC-12AC3D0E02BD}" destId="{90144E16-F715-47C0-B4C6-74C4992B6086}" srcOrd="45" destOrd="0" presId="urn:microsoft.com/office/officeart/2005/8/layout/list1"/>
    <dgm:cxn modelId="{3F6CB36F-8634-4594-A3D9-CC2F9F1BAA48}" type="presParOf" srcId="{55B24F18-4FE6-4F2D-84BC-12AC3D0E02BD}" destId="{B3AA619D-C282-42D9-A154-81AA5050DD31}" srcOrd="46" destOrd="0" presId="urn:microsoft.com/office/officeart/2005/8/layout/list1"/>
    <dgm:cxn modelId="{742B9179-E94A-43A6-9F23-0B2EE56CFF5F}" type="presParOf" srcId="{55B24F18-4FE6-4F2D-84BC-12AC3D0E02BD}" destId="{CFB317A0-D434-4BE3-825D-EBBFE3A0D526}" srcOrd="47" destOrd="0" presId="urn:microsoft.com/office/officeart/2005/8/layout/list1"/>
    <dgm:cxn modelId="{4E26389F-F551-4BD2-ACBD-5E1A14D0A5A3}" type="presParOf" srcId="{55B24F18-4FE6-4F2D-84BC-12AC3D0E02BD}" destId="{899CC1BF-D638-4DFB-8B8E-9F85B172CFAA}" srcOrd="48" destOrd="0" presId="urn:microsoft.com/office/officeart/2005/8/layout/list1"/>
    <dgm:cxn modelId="{00898EB7-A096-40D3-B3A8-540B0299023F}" type="presParOf" srcId="{899CC1BF-D638-4DFB-8B8E-9F85B172CFAA}" destId="{6DD1E33F-FD54-4C81-A88F-BD421F88107C}" srcOrd="0" destOrd="0" presId="urn:microsoft.com/office/officeart/2005/8/layout/list1"/>
    <dgm:cxn modelId="{4881A140-1F8A-4B71-9D5D-EEF89B23753F}" type="presParOf" srcId="{899CC1BF-D638-4DFB-8B8E-9F85B172CFAA}" destId="{97AC7C41-FC12-4E18-9267-C2630916CB1E}" srcOrd="1" destOrd="0" presId="urn:microsoft.com/office/officeart/2005/8/layout/list1"/>
    <dgm:cxn modelId="{C7EB5EE7-F01E-4F7F-90A7-A751100465AF}" type="presParOf" srcId="{55B24F18-4FE6-4F2D-84BC-12AC3D0E02BD}" destId="{D239B618-C9B3-46C9-82AE-9C3CABB983E1}" srcOrd="49" destOrd="0" presId="urn:microsoft.com/office/officeart/2005/8/layout/list1"/>
    <dgm:cxn modelId="{D8CA5A5B-0920-49F7-8E19-ABCA630B77E0}" type="presParOf" srcId="{55B24F18-4FE6-4F2D-84BC-12AC3D0E02BD}" destId="{A235ECB9-D961-4028-ADC3-3A6EAB3E7A88}" srcOrd="50" destOrd="0" presId="urn:microsoft.com/office/officeart/2005/8/layout/list1"/>
    <dgm:cxn modelId="{26C7A1BA-60B4-40D0-8E4B-1967DC7E7BE0}" type="presParOf" srcId="{55B24F18-4FE6-4F2D-84BC-12AC3D0E02BD}" destId="{E6BC725E-495F-4854-B3B8-CA4E0D56183F}" srcOrd="51" destOrd="0" presId="urn:microsoft.com/office/officeart/2005/8/layout/list1"/>
    <dgm:cxn modelId="{A4F50AB1-0F13-4D4F-A8C4-B59F5F913025}" type="presParOf" srcId="{55B24F18-4FE6-4F2D-84BC-12AC3D0E02BD}" destId="{41D5C8AE-1BB3-43DF-B901-E56DE38880AB}" srcOrd="52" destOrd="0" presId="urn:microsoft.com/office/officeart/2005/8/layout/list1"/>
    <dgm:cxn modelId="{D26E7041-B636-48DD-A6CC-C46720F247D3}" type="presParOf" srcId="{41D5C8AE-1BB3-43DF-B901-E56DE38880AB}" destId="{B3275702-F18B-493B-8B01-FDC5F648920C}" srcOrd="0" destOrd="0" presId="urn:microsoft.com/office/officeart/2005/8/layout/list1"/>
    <dgm:cxn modelId="{C16DECCB-0B7A-4881-ACFF-E204AE282D53}" type="presParOf" srcId="{41D5C8AE-1BB3-43DF-B901-E56DE38880AB}" destId="{60832654-9DD2-4A94-8F88-8C06210DB71E}" srcOrd="1" destOrd="0" presId="urn:microsoft.com/office/officeart/2005/8/layout/list1"/>
    <dgm:cxn modelId="{BFE78019-61AA-415A-ADD3-821A98604BC3}" type="presParOf" srcId="{55B24F18-4FE6-4F2D-84BC-12AC3D0E02BD}" destId="{FC86FA52-2410-4036-A42B-D6DE70F3BF08}" srcOrd="53" destOrd="0" presId="urn:microsoft.com/office/officeart/2005/8/layout/list1"/>
    <dgm:cxn modelId="{4D3181A6-78BE-45F4-8904-7BD8D35C5650}" type="presParOf" srcId="{55B24F18-4FE6-4F2D-84BC-12AC3D0E02BD}" destId="{BD973C2B-C12E-407B-8BF4-2FFFAA0F9E5B}" srcOrd="5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C1DE6B-6DAA-49CB-AD81-38996131B3F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B87DE0-2AB1-4B25-BFFB-8FA17A27E8C1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Рефлексивно-ролевая игра – 1 (1 ДОУ)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7C4C71F-160F-40D4-8F2E-FD2D004B5CE5}" type="parTrans" cxnId="{83C69095-85F8-4834-9DFE-0763A9AA322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76E53D1-1332-400A-B110-63ED53431047}" type="sibTrans" cxnId="{83C69095-85F8-4834-9DFE-0763A9AA322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586DDA5-2FA1-4B18-B56C-C32326F33C92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Педагогическая копилка – 4 (1ДОУ)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8A379BA-548C-46DB-9F37-416693651049}" type="parTrans" cxnId="{0ED0F304-1D14-4CC9-9547-E9903F6EDA6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55BCF57-B298-42FA-857C-2E0902F0A969}" type="sibTrans" cxnId="{0ED0F304-1D14-4CC9-9547-E9903F6EDA6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36C81A4-C3C7-474C-9C12-31E20E78FA73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Психологический марафон  - 1 (1 ДОУ)</a:t>
          </a:r>
        </a:p>
      </dgm:t>
    </dgm:pt>
    <dgm:pt modelId="{F1F04765-42AA-44C3-ACE1-DBEF5234445D}" type="parTrans" cxnId="{1AF9AF06-18AF-46A5-B92C-24C24776D0DD}">
      <dgm:prSet/>
      <dgm:spPr/>
      <dgm:t>
        <a:bodyPr/>
        <a:lstStyle/>
        <a:p>
          <a:endParaRPr lang="ru-RU"/>
        </a:p>
      </dgm:t>
    </dgm:pt>
    <dgm:pt modelId="{0082D5A2-FE51-4175-92C2-7CA418071BA9}" type="sibTrans" cxnId="{1AF9AF06-18AF-46A5-B92C-24C24776D0DD}">
      <dgm:prSet/>
      <dgm:spPr/>
      <dgm:t>
        <a:bodyPr/>
        <a:lstStyle/>
        <a:p>
          <a:endParaRPr lang="ru-RU"/>
        </a:p>
      </dgm:t>
    </dgm:pt>
    <dgm:pt modelId="{6C37DAE9-A4FE-443A-9700-6E0F838C8FD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Мозговой штурм - 3 (1 ДОУ)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26C9640-5868-4735-9AF0-2E02E1672B87}" type="parTrans" cxnId="{34F8F967-553D-4873-A88C-82BC1C257BD5}">
      <dgm:prSet/>
      <dgm:spPr/>
      <dgm:t>
        <a:bodyPr/>
        <a:lstStyle/>
        <a:p>
          <a:endParaRPr lang="ru-RU"/>
        </a:p>
      </dgm:t>
    </dgm:pt>
    <dgm:pt modelId="{14F93674-734C-4CC6-A3CB-2CCEC31A4FBF}" type="sibTrans" cxnId="{34F8F967-553D-4873-A88C-82BC1C257BD5}">
      <dgm:prSet/>
      <dgm:spPr/>
      <dgm:t>
        <a:bodyPr/>
        <a:lstStyle/>
        <a:p>
          <a:endParaRPr lang="ru-RU"/>
        </a:p>
      </dgm:t>
    </dgm:pt>
    <dgm:pt modelId="{137BAFA1-8463-481B-A549-80D910E3C4A3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Корзина идей – 1 (1 ДОУ)</a:t>
          </a:r>
        </a:p>
      </dgm:t>
    </dgm:pt>
    <dgm:pt modelId="{DC85AE59-8309-47EF-AB20-51CB16CCD918}" type="parTrans" cxnId="{0653E4EA-6E7A-4612-A177-8432031E7CC2}">
      <dgm:prSet/>
      <dgm:spPr/>
      <dgm:t>
        <a:bodyPr/>
        <a:lstStyle/>
        <a:p>
          <a:endParaRPr lang="ru-RU"/>
        </a:p>
      </dgm:t>
    </dgm:pt>
    <dgm:pt modelId="{386B1AFB-A69B-421A-9943-56CA482DFA2A}" type="sibTrans" cxnId="{0653E4EA-6E7A-4612-A177-8432031E7CC2}">
      <dgm:prSet/>
      <dgm:spPr/>
      <dgm:t>
        <a:bodyPr/>
        <a:lstStyle/>
        <a:p>
          <a:endParaRPr lang="ru-RU"/>
        </a:p>
      </dgm:t>
    </dgm:pt>
    <dgm:pt modelId="{0042DBFE-DD0E-474C-9D3E-358FADF0E44E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Педагогический кластер – 1 (1 ДОУ)</a:t>
          </a:r>
        </a:p>
      </dgm:t>
    </dgm:pt>
    <dgm:pt modelId="{89EE4D64-5FFB-4E9F-89D1-D71B093E7046}" type="parTrans" cxnId="{81B9F683-4B2A-4007-89DE-1852C39E5DAF}">
      <dgm:prSet/>
      <dgm:spPr/>
      <dgm:t>
        <a:bodyPr/>
        <a:lstStyle/>
        <a:p>
          <a:endParaRPr lang="ru-RU"/>
        </a:p>
      </dgm:t>
    </dgm:pt>
    <dgm:pt modelId="{C8E19EE0-BDCB-413C-8638-011632308E87}" type="sibTrans" cxnId="{81B9F683-4B2A-4007-89DE-1852C39E5DAF}">
      <dgm:prSet/>
      <dgm:spPr/>
      <dgm:t>
        <a:bodyPr/>
        <a:lstStyle/>
        <a:p>
          <a:endParaRPr lang="ru-RU"/>
        </a:p>
      </dgm:t>
    </dgm:pt>
    <dgm:pt modelId="{FA64762B-10CE-4AB0-8038-92C6513FCA5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Мастерская успеха  - 1 (1 ДОУ)</a:t>
          </a:r>
        </a:p>
      </dgm:t>
    </dgm:pt>
    <dgm:pt modelId="{88D08183-4667-426A-B165-BB53B41A2C18}" type="parTrans" cxnId="{31B8E4A5-905F-4ADD-AC05-8731F1F5FAC9}">
      <dgm:prSet/>
      <dgm:spPr/>
      <dgm:t>
        <a:bodyPr/>
        <a:lstStyle/>
        <a:p>
          <a:endParaRPr lang="ru-RU"/>
        </a:p>
      </dgm:t>
    </dgm:pt>
    <dgm:pt modelId="{BE5C70C1-617E-47C9-B4EB-9202C95B84D9}" type="sibTrans" cxnId="{31B8E4A5-905F-4ADD-AC05-8731F1F5FAC9}">
      <dgm:prSet/>
      <dgm:spPr/>
      <dgm:t>
        <a:bodyPr/>
        <a:lstStyle/>
        <a:p>
          <a:endParaRPr lang="ru-RU"/>
        </a:p>
      </dgm:t>
    </dgm:pt>
    <dgm:pt modelId="{28177118-CFC3-4897-8C96-6220F3D42A03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Знатоки методики – 1 (1 ДОУ)</a:t>
          </a:r>
        </a:p>
      </dgm:t>
    </dgm:pt>
    <dgm:pt modelId="{F617B593-10A5-4CE2-8196-AE302F6B642B}" type="parTrans" cxnId="{2F38967E-C44E-4AC7-8C97-7A1AFAD8B3FD}">
      <dgm:prSet/>
      <dgm:spPr/>
      <dgm:t>
        <a:bodyPr/>
        <a:lstStyle/>
        <a:p>
          <a:endParaRPr lang="ru-RU"/>
        </a:p>
      </dgm:t>
    </dgm:pt>
    <dgm:pt modelId="{1886140A-4002-4785-B35A-6D2918A70279}" type="sibTrans" cxnId="{2F38967E-C44E-4AC7-8C97-7A1AFAD8B3FD}">
      <dgm:prSet/>
      <dgm:spPr/>
      <dgm:t>
        <a:bodyPr/>
        <a:lstStyle/>
        <a:p>
          <a:endParaRPr lang="ru-RU"/>
        </a:p>
      </dgm:t>
    </dgm:pt>
    <dgm:pt modelId="{A29199C6-5EBD-479C-939D-FF67514FD3F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Коуч-сессии – 12 (1 ДОУ)</a:t>
          </a:r>
        </a:p>
      </dgm:t>
    </dgm:pt>
    <dgm:pt modelId="{AD3D7F13-88ED-48AA-9ED4-E825CEF36BA9}" type="parTrans" cxnId="{20FA0E39-5E6D-46D0-9AC1-69C7DD91912E}">
      <dgm:prSet/>
      <dgm:spPr/>
      <dgm:t>
        <a:bodyPr/>
        <a:lstStyle/>
        <a:p>
          <a:endParaRPr lang="ru-RU"/>
        </a:p>
      </dgm:t>
    </dgm:pt>
    <dgm:pt modelId="{43C2EB24-B948-43E4-ADA4-370498F8B0B2}" type="sibTrans" cxnId="{20FA0E39-5E6D-46D0-9AC1-69C7DD91912E}">
      <dgm:prSet/>
      <dgm:spPr/>
      <dgm:t>
        <a:bodyPr/>
        <a:lstStyle/>
        <a:p>
          <a:endParaRPr lang="ru-RU"/>
        </a:p>
      </dgm:t>
    </dgm:pt>
    <dgm:pt modelId="{7DA7B312-E397-4185-9A56-7BDFC56DB003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Клуб наставников – 4 (1 ДОУ)</a:t>
          </a:r>
        </a:p>
      </dgm:t>
    </dgm:pt>
    <dgm:pt modelId="{55822C80-4014-4752-A913-013AC16692C1}" type="parTrans" cxnId="{D578FFCE-0070-4E35-99DA-75FEAE8336A8}">
      <dgm:prSet/>
      <dgm:spPr/>
      <dgm:t>
        <a:bodyPr/>
        <a:lstStyle/>
        <a:p>
          <a:endParaRPr lang="ru-RU"/>
        </a:p>
      </dgm:t>
    </dgm:pt>
    <dgm:pt modelId="{41FC1C90-602D-4FAF-8F98-FC5DD1B03EC8}" type="sibTrans" cxnId="{D578FFCE-0070-4E35-99DA-75FEAE8336A8}">
      <dgm:prSet/>
      <dgm:spPr/>
      <dgm:t>
        <a:bodyPr/>
        <a:lstStyle/>
        <a:p>
          <a:endParaRPr lang="ru-RU"/>
        </a:p>
      </dgm:t>
    </dgm:pt>
    <dgm:pt modelId="{2A61ACDA-C9EE-42EA-87E6-BB72BBBF0CF1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Дискуссионные качели – 1 (1 ДОУ)</a:t>
          </a:r>
        </a:p>
      </dgm:t>
    </dgm:pt>
    <dgm:pt modelId="{DAC1EEC8-8C79-43F8-9971-C633F421CFBB}" type="parTrans" cxnId="{FDFD4C7B-741E-40AC-AFE9-922E4E0C6AD2}">
      <dgm:prSet/>
      <dgm:spPr/>
      <dgm:t>
        <a:bodyPr/>
        <a:lstStyle/>
        <a:p>
          <a:endParaRPr lang="ru-RU"/>
        </a:p>
      </dgm:t>
    </dgm:pt>
    <dgm:pt modelId="{BE5D5769-DEB8-4F7D-A467-451AD2854E80}" type="sibTrans" cxnId="{FDFD4C7B-741E-40AC-AFE9-922E4E0C6AD2}">
      <dgm:prSet/>
      <dgm:spPr/>
      <dgm:t>
        <a:bodyPr/>
        <a:lstStyle/>
        <a:p>
          <a:endParaRPr lang="ru-RU"/>
        </a:p>
      </dgm:t>
    </dgm:pt>
    <dgm:pt modelId="{40DC59DB-FE18-4B38-B1E7-9A8DFC66D19D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Театральный фестиваль - 1 (1 ДОУ)  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DC26702-7A0C-4C8F-B047-09892E770041}" type="parTrans" cxnId="{E37C10DF-F4E1-470B-8CDD-93CC0E8E526B}">
      <dgm:prSet/>
      <dgm:spPr/>
      <dgm:t>
        <a:bodyPr/>
        <a:lstStyle/>
        <a:p>
          <a:endParaRPr lang="ru-RU"/>
        </a:p>
      </dgm:t>
    </dgm:pt>
    <dgm:pt modelId="{8D717FA1-A703-4A1D-A3EA-BD3D2F08FD10}" type="sibTrans" cxnId="{E37C10DF-F4E1-470B-8CDD-93CC0E8E526B}">
      <dgm:prSet/>
      <dgm:spPr/>
      <dgm:t>
        <a:bodyPr/>
        <a:lstStyle/>
        <a:p>
          <a:endParaRPr lang="ru-RU"/>
        </a:p>
      </dgm:t>
    </dgm:pt>
    <dgm:pt modelId="{03385B74-22CD-4F48-A05A-CE71ED173BE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Педагогический пробег - 1 (1 ДОУ)    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48DFDA3-1429-4CF0-B276-FCE73B2B8A98}" type="parTrans" cxnId="{267AA36C-BC7B-4908-AABF-64C80B17C911}">
      <dgm:prSet/>
      <dgm:spPr/>
      <dgm:t>
        <a:bodyPr/>
        <a:lstStyle/>
        <a:p>
          <a:endParaRPr lang="ru-RU"/>
        </a:p>
      </dgm:t>
    </dgm:pt>
    <dgm:pt modelId="{30EB54DC-893C-4FF6-86A9-BFE638BF9644}" type="sibTrans" cxnId="{267AA36C-BC7B-4908-AABF-64C80B17C911}">
      <dgm:prSet/>
      <dgm:spPr/>
      <dgm:t>
        <a:bodyPr/>
        <a:lstStyle/>
        <a:p>
          <a:endParaRPr lang="ru-RU"/>
        </a:p>
      </dgm:t>
    </dgm:pt>
    <dgm:pt modelId="{55B24F18-4FE6-4F2D-84BC-12AC3D0E02BD}" type="pres">
      <dgm:prSet presAssocID="{07C1DE6B-6DAA-49CB-AD81-38996131B3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8F3053-1F98-4A8C-8105-319442E3D4B4}" type="pres">
      <dgm:prSet presAssocID="{40DC59DB-FE18-4B38-B1E7-9A8DFC66D19D}" presName="parentLin" presStyleCnt="0"/>
      <dgm:spPr/>
    </dgm:pt>
    <dgm:pt modelId="{EB1EA01C-FC4C-48DC-9419-65222B740604}" type="pres">
      <dgm:prSet presAssocID="{40DC59DB-FE18-4B38-B1E7-9A8DFC66D19D}" presName="parentLeftMargin" presStyleLbl="node1" presStyleIdx="0" presStyleCnt="13"/>
      <dgm:spPr/>
      <dgm:t>
        <a:bodyPr/>
        <a:lstStyle/>
        <a:p>
          <a:endParaRPr lang="ru-RU"/>
        </a:p>
      </dgm:t>
    </dgm:pt>
    <dgm:pt modelId="{3572457A-E350-449A-AD59-761E1E9E9FE7}" type="pres">
      <dgm:prSet presAssocID="{40DC59DB-FE18-4B38-B1E7-9A8DFC66D19D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501A2-E0DA-44AD-9D91-6DFF8BEC3B1A}" type="pres">
      <dgm:prSet presAssocID="{40DC59DB-FE18-4B38-B1E7-9A8DFC66D19D}" presName="negativeSpace" presStyleCnt="0"/>
      <dgm:spPr/>
    </dgm:pt>
    <dgm:pt modelId="{346C43CD-47AE-4D79-857D-DDDAF846A554}" type="pres">
      <dgm:prSet presAssocID="{40DC59DB-FE18-4B38-B1E7-9A8DFC66D19D}" presName="childText" presStyleLbl="conFgAcc1" presStyleIdx="0" presStyleCnt="13">
        <dgm:presLayoutVars>
          <dgm:bulletEnabled val="1"/>
        </dgm:presLayoutVars>
      </dgm:prSet>
      <dgm:spPr>
        <a:noFill/>
        <a:ln>
          <a:noFill/>
        </a:ln>
      </dgm:spPr>
    </dgm:pt>
    <dgm:pt modelId="{9BF2D9E0-B882-4537-8E10-913000F56F64}" type="pres">
      <dgm:prSet presAssocID="{8D717FA1-A703-4A1D-A3EA-BD3D2F08FD10}" presName="spaceBetweenRectangles" presStyleCnt="0"/>
      <dgm:spPr/>
    </dgm:pt>
    <dgm:pt modelId="{C31E5045-480E-40DF-8E96-4EED45F986DB}" type="pres">
      <dgm:prSet presAssocID="{03385B74-22CD-4F48-A05A-CE71ED173BEF}" presName="parentLin" presStyleCnt="0"/>
      <dgm:spPr/>
    </dgm:pt>
    <dgm:pt modelId="{9A98905E-3EA6-4926-946A-87950AEFBD98}" type="pres">
      <dgm:prSet presAssocID="{03385B74-22CD-4F48-A05A-CE71ED173BEF}" presName="parentLeftMargin" presStyleLbl="node1" presStyleIdx="0" presStyleCnt="13"/>
      <dgm:spPr/>
      <dgm:t>
        <a:bodyPr/>
        <a:lstStyle/>
        <a:p>
          <a:endParaRPr lang="ru-RU"/>
        </a:p>
      </dgm:t>
    </dgm:pt>
    <dgm:pt modelId="{723E4E1A-DB7C-46A4-8147-E0E07D35F604}" type="pres">
      <dgm:prSet presAssocID="{03385B74-22CD-4F48-A05A-CE71ED173BEF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C1786-9E73-4A62-8ED0-066AC9AD6411}" type="pres">
      <dgm:prSet presAssocID="{03385B74-22CD-4F48-A05A-CE71ED173BEF}" presName="negativeSpace" presStyleCnt="0"/>
      <dgm:spPr/>
    </dgm:pt>
    <dgm:pt modelId="{017F57D7-097A-47C6-8FFF-05AD65F5F172}" type="pres">
      <dgm:prSet presAssocID="{03385B74-22CD-4F48-A05A-CE71ED173BEF}" presName="childText" presStyleLbl="conFgAcc1" presStyleIdx="1" presStyleCnt="13">
        <dgm:presLayoutVars>
          <dgm:bulletEnabled val="1"/>
        </dgm:presLayoutVars>
      </dgm:prSet>
      <dgm:spPr>
        <a:noFill/>
        <a:ln>
          <a:noFill/>
        </a:ln>
      </dgm:spPr>
    </dgm:pt>
    <dgm:pt modelId="{7DA74516-34C4-41B4-8FC9-4B8E18C79F4F}" type="pres">
      <dgm:prSet presAssocID="{30EB54DC-893C-4FF6-86A9-BFE638BF9644}" presName="spaceBetweenRectangles" presStyleCnt="0"/>
      <dgm:spPr/>
    </dgm:pt>
    <dgm:pt modelId="{E0143BE1-3C4B-4D50-BA2A-30E44556B204}" type="pres">
      <dgm:prSet presAssocID="{5DB87DE0-2AB1-4B25-BFFB-8FA17A27E8C1}" presName="parentLin" presStyleCnt="0"/>
      <dgm:spPr/>
    </dgm:pt>
    <dgm:pt modelId="{FF65F040-E209-484F-AB3F-ADBC67110936}" type="pres">
      <dgm:prSet presAssocID="{5DB87DE0-2AB1-4B25-BFFB-8FA17A27E8C1}" presName="parentLeftMargin" presStyleLbl="node1" presStyleIdx="1" presStyleCnt="13"/>
      <dgm:spPr/>
      <dgm:t>
        <a:bodyPr/>
        <a:lstStyle/>
        <a:p>
          <a:endParaRPr lang="ru-RU"/>
        </a:p>
      </dgm:t>
    </dgm:pt>
    <dgm:pt modelId="{47196E18-9820-47BB-A0DD-73C42186FE07}" type="pres">
      <dgm:prSet presAssocID="{5DB87DE0-2AB1-4B25-BFFB-8FA17A27E8C1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92926-CB99-4733-BEA5-735BCCC8F0EA}" type="pres">
      <dgm:prSet presAssocID="{5DB87DE0-2AB1-4B25-BFFB-8FA17A27E8C1}" presName="negativeSpace" presStyleCnt="0"/>
      <dgm:spPr/>
    </dgm:pt>
    <dgm:pt modelId="{1394C12D-D9A3-49AA-B541-9FF624BC2A6F}" type="pres">
      <dgm:prSet presAssocID="{5DB87DE0-2AB1-4B25-BFFB-8FA17A27E8C1}" presName="childText" presStyleLbl="conFgAcc1" presStyleIdx="2" presStyleCnt="1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05ADB319-27A2-45D5-A958-41EF4320ECC2}" type="pres">
      <dgm:prSet presAssocID="{576E53D1-1332-400A-B110-63ED53431047}" presName="spaceBetweenRectangles" presStyleCnt="0"/>
      <dgm:spPr/>
    </dgm:pt>
    <dgm:pt modelId="{C496BA7C-B206-4207-8FC0-7530EA05FC63}" type="pres">
      <dgm:prSet presAssocID="{6C37DAE9-A4FE-443A-9700-6E0F838C8FD8}" presName="parentLin" presStyleCnt="0"/>
      <dgm:spPr/>
    </dgm:pt>
    <dgm:pt modelId="{BA16485D-5119-4346-AE09-84915907EC11}" type="pres">
      <dgm:prSet presAssocID="{6C37DAE9-A4FE-443A-9700-6E0F838C8FD8}" presName="parentLeftMargin" presStyleLbl="node1" presStyleIdx="2" presStyleCnt="13"/>
      <dgm:spPr/>
      <dgm:t>
        <a:bodyPr/>
        <a:lstStyle/>
        <a:p>
          <a:endParaRPr lang="ru-RU"/>
        </a:p>
      </dgm:t>
    </dgm:pt>
    <dgm:pt modelId="{6D716AB3-4687-487D-A380-9C247BFFE9DB}" type="pres">
      <dgm:prSet presAssocID="{6C37DAE9-A4FE-443A-9700-6E0F838C8FD8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4F8B3-B255-4524-ABC6-E37A95ACA1F9}" type="pres">
      <dgm:prSet presAssocID="{6C37DAE9-A4FE-443A-9700-6E0F838C8FD8}" presName="negativeSpace" presStyleCnt="0"/>
      <dgm:spPr/>
    </dgm:pt>
    <dgm:pt modelId="{B38B09B5-2F24-4306-A694-B9EAFCB8D540}" type="pres">
      <dgm:prSet presAssocID="{6C37DAE9-A4FE-443A-9700-6E0F838C8FD8}" presName="childText" presStyleLbl="conFgAcc1" presStyleIdx="3" presStyleCnt="13">
        <dgm:presLayoutVars>
          <dgm:bulletEnabled val="1"/>
        </dgm:presLayoutVars>
      </dgm:prSet>
      <dgm:spPr>
        <a:noFill/>
        <a:ln>
          <a:noFill/>
        </a:ln>
      </dgm:spPr>
    </dgm:pt>
    <dgm:pt modelId="{B56B3AEE-511F-4D6B-A2F7-1108FA4243AB}" type="pres">
      <dgm:prSet presAssocID="{14F93674-734C-4CC6-A3CB-2CCEC31A4FBF}" presName="spaceBetweenRectangles" presStyleCnt="0"/>
      <dgm:spPr/>
    </dgm:pt>
    <dgm:pt modelId="{D685D584-6F64-4100-AEE3-44495F4B628C}" type="pres">
      <dgm:prSet presAssocID="{D586DDA5-2FA1-4B18-B56C-C32326F33C92}" presName="parentLin" presStyleCnt="0"/>
      <dgm:spPr/>
    </dgm:pt>
    <dgm:pt modelId="{F260BEC5-BF76-4A43-8DA9-4A6CE6FC08DB}" type="pres">
      <dgm:prSet presAssocID="{D586DDA5-2FA1-4B18-B56C-C32326F33C92}" presName="parentLeftMargin" presStyleLbl="node1" presStyleIdx="3" presStyleCnt="13"/>
      <dgm:spPr/>
      <dgm:t>
        <a:bodyPr/>
        <a:lstStyle/>
        <a:p>
          <a:endParaRPr lang="ru-RU"/>
        </a:p>
      </dgm:t>
    </dgm:pt>
    <dgm:pt modelId="{49198CC6-AED7-4BB8-8589-28025ABEDD0D}" type="pres">
      <dgm:prSet presAssocID="{D586DDA5-2FA1-4B18-B56C-C32326F33C92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8FC6A-1842-4CDE-A749-6C92B0040D49}" type="pres">
      <dgm:prSet presAssocID="{D586DDA5-2FA1-4B18-B56C-C32326F33C92}" presName="negativeSpace" presStyleCnt="0"/>
      <dgm:spPr/>
    </dgm:pt>
    <dgm:pt modelId="{5C226568-4192-46D2-8669-7F2ACB4D372B}" type="pres">
      <dgm:prSet presAssocID="{D586DDA5-2FA1-4B18-B56C-C32326F33C92}" presName="childText" presStyleLbl="conFgAcc1" presStyleIdx="4" presStyleCnt="1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60E9D5A-C770-4AB9-846C-670F6FD622A9}" type="pres">
      <dgm:prSet presAssocID="{555BCF57-B298-42FA-857C-2E0902F0A969}" presName="spaceBetweenRectangles" presStyleCnt="0"/>
      <dgm:spPr/>
    </dgm:pt>
    <dgm:pt modelId="{74471446-576C-4AD2-9706-59FCF957A7B2}" type="pres">
      <dgm:prSet presAssocID="{636C81A4-C3C7-474C-9C12-31E20E78FA73}" presName="parentLin" presStyleCnt="0"/>
      <dgm:spPr/>
    </dgm:pt>
    <dgm:pt modelId="{825D37A8-FE97-4F82-9781-A523AFAFC2AE}" type="pres">
      <dgm:prSet presAssocID="{636C81A4-C3C7-474C-9C12-31E20E78FA73}" presName="parentLeftMargin" presStyleLbl="node1" presStyleIdx="4" presStyleCnt="13"/>
      <dgm:spPr/>
      <dgm:t>
        <a:bodyPr/>
        <a:lstStyle/>
        <a:p>
          <a:endParaRPr lang="ru-RU"/>
        </a:p>
      </dgm:t>
    </dgm:pt>
    <dgm:pt modelId="{92E1014B-BA25-47AE-8D8C-FE62F238E77F}" type="pres">
      <dgm:prSet presAssocID="{636C81A4-C3C7-474C-9C12-31E20E78FA73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5D509-9CD1-424A-A94F-52A64EC8EB4F}" type="pres">
      <dgm:prSet presAssocID="{636C81A4-C3C7-474C-9C12-31E20E78FA73}" presName="negativeSpace" presStyleCnt="0"/>
      <dgm:spPr/>
    </dgm:pt>
    <dgm:pt modelId="{7323F579-5D53-4FD0-8542-64EA0DB758BE}" type="pres">
      <dgm:prSet presAssocID="{636C81A4-C3C7-474C-9C12-31E20E78FA73}" presName="childText" presStyleLbl="conFgAcc1" presStyleIdx="5" presStyleCnt="13">
        <dgm:presLayoutVars>
          <dgm:bulletEnabled val="1"/>
        </dgm:presLayoutVars>
      </dgm:prSet>
      <dgm:spPr>
        <a:noFill/>
        <a:ln>
          <a:noFill/>
        </a:ln>
      </dgm:spPr>
    </dgm:pt>
    <dgm:pt modelId="{21DE6124-5326-4943-B1BB-E003EEACAE5D}" type="pres">
      <dgm:prSet presAssocID="{0082D5A2-FE51-4175-92C2-7CA418071BA9}" presName="spaceBetweenRectangles" presStyleCnt="0"/>
      <dgm:spPr/>
    </dgm:pt>
    <dgm:pt modelId="{3EC41778-7FD2-4D38-9734-946DA6C0DA9A}" type="pres">
      <dgm:prSet presAssocID="{137BAFA1-8463-481B-A549-80D910E3C4A3}" presName="parentLin" presStyleCnt="0"/>
      <dgm:spPr/>
    </dgm:pt>
    <dgm:pt modelId="{D33A0293-4CB8-4744-9BE2-D2464B611734}" type="pres">
      <dgm:prSet presAssocID="{137BAFA1-8463-481B-A549-80D910E3C4A3}" presName="parentLeftMargin" presStyleLbl="node1" presStyleIdx="5" presStyleCnt="13"/>
      <dgm:spPr/>
      <dgm:t>
        <a:bodyPr/>
        <a:lstStyle/>
        <a:p>
          <a:endParaRPr lang="ru-RU"/>
        </a:p>
      </dgm:t>
    </dgm:pt>
    <dgm:pt modelId="{94E7CF3F-67AB-4193-AC19-501FCA0975E6}" type="pres">
      <dgm:prSet presAssocID="{137BAFA1-8463-481B-A549-80D910E3C4A3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33539-4551-4F8E-85C9-81A393BBFF7B}" type="pres">
      <dgm:prSet presAssocID="{137BAFA1-8463-481B-A549-80D910E3C4A3}" presName="negativeSpace" presStyleCnt="0"/>
      <dgm:spPr/>
    </dgm:pt>
    <dgm:pt modelId="{9FCA8FAA-1120-47E5-9E2C-CA7194F56371}" type="pres">
      <dgm:prSet presAssocID="{137BAFA1-8463-481B-A549-80D910E3C4A3}" presName="childText" presStyleLbl="conFgAcc1" presStyleIdx="6" presStyleCnt="13">
        <dgm:presLayoutVars>
          <dgm:bulletEnabled val="1"/>
        </dgm:presLayoutVars>
      </dgm:prSet>
      <dgm:spPr>
        <a:noFill/>
        <a:ln>
          <a:noFill/>
        </a:ln>
      </dgm:spPr>
    </dgm:pt>
    <dgm:pt modelId="{A38A1E97-807F-403C-B0EB-104B97A2A0F9}" type="pres">
      <dgm:prSet presAssocID="{386B1AFB-A69B-421A-9943-56CA482DFA2A}" presName="spaceBetweenRectangles" presStyleCnt="0"/>
      <dgm:spPr/>
    </dgm:pt>
    <dgm:pt modelId="{C82DDAF7-59FD-4CC1-82F5-3BC7A366A42B}" type="pres">
      <dgm:prSet presAssocID="{0042DBFE-DD0E-474C-9D3E-358FADF0E44E}" presName="parentLin" presStyleCnt="0"/>
      <dgm:spPr/>
    </dgm:pt>
    <dgm:pt modelId="{DB366343-410D-488F-9135-00FC0EDEE34A}" type="pres">
      <dgm:prSet presAssocID="{0042DBFE-DD0E-474C-9D3E-358FADF0E44E}" presName="parentLeftMargin" presStyleLbl="node1" presStyleIdx="6" presStyleCnt="13"/>
      <dgm:spPr/>
      <dgm:t>
        <a:bodyPr/>
        <a:lstStyle/>
        <a:p>
          <a:endParaRPr lang="ru-RU"/>
        </a:p>
      </dgm:t>
    </dgm:pt>
    <dgm:pt modelId="{02596CB9-B5EC-49DA-9D64-0E0F63B8CF3E}" type="pres">
      <dgm:prSet presAssocID="{0042DBFE-DD0E-474C-9D3E-358FADF0E44E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AF7EC-5821-4401-80B9-8602A810474F}" type="pres">
      <dgm:prSet presAssocID="{0042DBFE-DD0E-474C-9D3E-358FADF0E44E}" presName="negativeSpace" presStyleCnt="0"/>
      <dgm:spPr/>
    </dgm:pt>
    <dgm:pt modelId="{3C04EA5B-DF15-4DC2-ABB3-300D6D96ECFC}" type="pres">
      <dgm:prSet presAssocID="{0042DBFE-DD0E-474C-9D3E-358FADF0E44E}" presName="childText" presStyleLbl="conFgAcc1" presStyleIdx="7" presStyleCnt="13">
        <dgm:presLayoutVars>
          <dgm:bulletEnabled val="1"/>
        </dgm:presLayoutVars>
      </dgm:prSet>
      <dgm:spPr>
        <a:noFill/>
        <a:ln>
          <a:noFill/>
        </a:ln>
      </dgm:spPr>
    </dgm:pt>
    <dgm:pt modelId="{F6F8F39C-0090-48E9-BD7B-4FAFD932EF97}" type="pres">
      <dgm:prSet presAssocID="{C8E19EE0-BDCB-413C-8638-011632308E87}" presName="spaceBetweenRectangles" presStyleCnt="0"/>
      <dgm:spPr/>
    </dgm:pt>
    <dgm:pt modelId="{F00B287F-9059-4CFD-BF0E-7288F0E93117}" type="pres">
      <dgm:prSet presAssocID="{FA64762B-10CE-4AB0-8038-92C6513FCA5D}" presName="parentLin" presStyleCnt="0"/>
      <dgm:spPr/>
    </dgm:pt>
    <dgm:pt modelId="{102F7090-98C9-4B32-8F20-4629DB715279}" type="pres">
      <dgm:prSet presAssocID="{FA64762B-10CE-4AB0-8038-92C6513FCA5D}" presName="parentLeftMargin" presStyleLbl="node1" presStyleIdx="7" presStyleCnt="13"/>
      <dgm:spPr/>
      <dgm:t>
        <a:bodyPr/>
        <a:lstStyle/>
        <a:p>
          <a:endParaRPr lang="ru-RU"/>
        </a:p>
      </dgm:t>
    </dgm:pt>
    <dgm:pt modelId="{D404FF0E-FBDB-453D-957C-25E7B75BD389}" type="pres">
      <dgm:prSet presAssocID="{FA64762B-10CE-4AB0-8038-92C6513FCA5D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609DF-C434-4051-AD33-05B0E3BF83BC}" type="pres">
      <dgm:prSet presAssocID="{FA64762B-10CE-4AB0-8038-92C6513FCA5D}" presName="negativeSpace" presStyleCnt="0"/>
      <dgm:spPr/>
    </dgm:pt>
    <dgm:pt modelId="{8047ABBE-AF99-43D3-8B06-7BA86B4DF05A}" type="pres">
      <dgm:prSet presAssocID="{FA64762B-10CE-4AB0-8038-92C6513FCA5D}" presName="childText" presStyleLbl="conFgAcc1" presStyleIdx="8" presStyleCnt="13">
        <dgm:presLayoutVars>
          <dgm:bulletEnabled val="1"/>
        </dgm:presLayoutVars>
      </dgm:prSet>
      <dgm:spPr>
        <a:noFill/>
        <a:ln>
          <a:noFill/>
        </a:ln>
      </dgm:spPr>
    </dgm:pt>
    <dgm:pt modelId="{A3942D6D-741E-46B1-9BCC-66D9AB91E68F}" type="pres">
      <dgm:prSet presAssocID="{BE5C70C1-617E-47C9-B4EB-9202C95B84D9}" presName="spaceBetweenRectangles" presStyleCnt="0"/>
      <dgm:spPr/>
    </dgm:pt>
    <dgm:pt modelId="{A4138C84-8191-4A31-948C-5219CC45A820}" type="pres">
      <dgm:prSet presAssocID="{28177118-CFC3-4897-8C96-6220F3D42A03}" presName="parentLin" presStyleCnt="0"/>
      <dgm:spPr/>
    </dgm:pt>
    <dgm:pt modelId="{5C107F5E-63D0-4428-AE13-A47C91B3B9BB}" type="pres">
      <dgm:prSet presAssocID="{28177118-CFC3-4897-8C96-6220F3D42A03}" presName="parentLeftMargin" presStyleLbl="node1" presStyleIdx="8" presStyleCnt="13"/>
      <dgm:spPr/>
      <dgm:t>
        <a:bodyPr/>
        <a:lstStyle/>
        <a:p>
          <a:endParaRPr lang="ru-RU"/>
        </a:p>
      </dgm:t>
    </dgm:pt>
    <dgm:pt modelId="{152F2C48-9E7F-4931-8881-10894592570E}" type="pres">
      <dgm:prSet presAssocID="{28177118-CFC3-4897-8C96-6220F3D42A03}" presName="parentText" presStyleLbl="node1" presStyleIdx="9" presStyleCnt="13" custLinFactNeighborX="-1639" custLinFactNeighborY="-3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06FCC-EBC6-4F6E-A453-D81C03D2F79A}" type="pres">
      <dgm:prSet presAssocID="{28177118-CFC3-4897-8C96-6220F3D42A03}" presName="negativeSpace" presStyleCnt="0"/>
      <dgm:spPr/>
    </dgm:pt>
    <dgm:pt modelId="{D8EE9CC6-E532-458F-8473-CDA77987074D}" type="pres">
      <dgm:prSet presAssocID="{28177118-CFC3-4897-8C96-6220F3D42A03}" presName="childText" presStyleLbl="conFgAcc1" presStyleIdx="9" presStyleCnt="13">
        <dgm:presLayoutVars>
          <dgm:bulletEnabled val="1"/>
        </dgm:presLayoutVars>
      </dgm:prSet>
      <dgm:spPr>
        <a:noFill/>
        <a:ln>
          <a:noFill/>
        </a:ln>
      </dgm:spPr>
    </dgm:pt>
    <dgm:pt modelId="{681B39CC-26BA-41C3-AA90-ADC1EBDF3810}" type="pres">
      <dgm:prSet presAssocID="{1886140A-4002-4785-B35A-6D2918A70279}" presName="spaceBetweenRectangles" presStyleCnt="0"/>
      <dgm:spPr/>
    </dgm:pt>
    <dgm:pt modelId="{93FADF3D-AAEF-4E9D-B397-F968FBDB6111}" type="pres">
      <dgm:prSet presAssocID="{A29199C6-5EBD-479C-939D-FF67514FD3FA}" presName="parentLin" presStyleCnt="0"/>
      <dgm:spPr/>
    </dgm:pt>
    <dgm:pt modelId="{4A278B11-DCE8-455F-B33D-0342E7E425B6}" type="pres">
      <dgm:prSet presAssocID="{A29199C6-5EBD-479C-939D-FF67514FD3FA}" presName="parentLeftMargin" presStyleLbl="node1" presStyleIdx="9" presStyleCnt="13"/>
      <dgm:spPr/>
      <dgm:t>
        <a:bodyPr/>
        <a:lstStyle/>
        <a:p>
          <a:endParaRPr lang="ru-RU"/>
        </a:p>
      </dgm:t>
    </dgm:pt>
    <dgm:pt modelId="{CEDB450A-1F1E-4B90-9993-1B38AA371963}" type="pres">
      <dgm:prSet presAssocID="{A29199C6-5EBD-479C-939D-FF67514FD3FA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1C9F5-CAA3-480A-B143-29713C52051D}" type="pres">
      <dgm:prSet presAssocID="{A29199C6-5EBD-479C-939D-FF67514FD3FA}" presName="negativeSpace" presStyleCnt="0"/>
      <dgm:spPr/>
    </dgm:pt>
    <dgm:pt modelId="{59EA5297-07DB-424D-99A1-90A1687AF0BC}" type="pres">
      <dgm:prSet presAssocID="{A29199C6-5EBD-479C-939D-FF67514FD3FA}" presName="childText" presStyleLbl="conFgAcc1" presStyleIdx="10" presStyleCnt="13">
        <dgm:presLayoutVars>
          <dgm:bulletEnabled val="1"/>
        </dgm:presLayoutVars>
      </dgm:prSet>
      <dgm:spPr>
        <a:noFill/>
        <a:ln>
          <a:noFill/>
        </a:ln>
      </dgm:spPr>
    </dgm:pt>
    <dgm:pt modelId="{9E7D09F2-F29F-4454-928B-4FAB683CC341}" type="pres">
      <dgm:prSet presAssocID="{43C2EB24-B948-43E4-ADA4-370498F8B0B2}" presName="spaceBetweenRectangles" presStyleCnt="0"/>
      <dgm:spPr/>
    </dgm:pt>
    <dgm:pt modelId="{654E194C-7517-4A6B-88DA-7C66D906D304}" type="pres">
      <dgm:prSet presAssocID="{7DA7B312-E397-4185-9A56-7BDFC56DB003}" presName="parentLin" presStyleCnt="0"/>
      <dgm:spPr/>
    </dgm:pt>
    <dgm:pt modelId="{2B310F70-C621-4CBE-8029-4FA8F9A77830}" type="pres">
      <dgm:prSet presAssocID="{7DA7B312-E397-4185-9A56-7BDFC56DB003}" presName="parentLeftMargin" presStyleLbl="node1" presStyleIdx="10" presStyleCnt="13"/>
      <dgm:spPr/>
      <dgm:t>
        <a:bodyPr/>
        <a:lstStyle/>
        <a:p>
          <a:endParaRPr lang="ru-RU"/>
        </a:p>
      </dgm:t>
    </dgm:pt>
    <dgm:pt modelId="{C0B3A422-6F03-4ABE-A691-5A085BD3596D}" type="pres">
      <dgm:prSet presAssocID="{7DA7B312-E397-4185-9A56-7BDFC56DB003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7836C-7CA9-43B6-AD7A-99662D785FEC}" type="pres">
      <dgm:prSet presAssocID="{7DA7B312-E397-4185-9A56-7BDFC56DB003}" presName="negativeSpace" presStyleCnt="0"/>
      <dgm:spPr/>
    </dgm:pt>
    <dgm:pt modelId="{2C0C5108-E525-49A3-9496-296F312D534D}" type="pres">
      <dgm:prSet presAssocID="{7DA7B312-E397-4185-9A56-7BDFC56DB003}" presName="childText" presStyleLbl="conFgAcc1" presStyleIdx="11" presStyleCnt="13">
        <dgm:presLayoutVars>
          <dgm:bulletEnabled val="1"/>
        </dgm:presLayoutVars>
      </dgm:prSet>
      <dgm:spPr>
        <a:noFill/>
        <a:ln>
          <a:noFill/>
        </a:ln>
      </dgm:spPr>
    </dgm:pt>
    <dgm:pt modelId="{65F3BCC0-A313-443F-92AF-6423CD67C54E}" type="pres">
      <dgm:prSet presAssocID="{41FC1C90-602D-4FAF-8F98-FC5DD1B03EC8}" presName="spaceBetweenRectangles" presStyleCnt="0"/>
      <dgm:spPr/>
    </dgm:pt>
    <dgm:pt modelId="{0DB35E47-A593-4EA3-84FF-93108931CDD3}" type="pres">
      <dgm:prSet presAssocID="{2A61ACDA-C9EE-42EA-87E6-BB72BBBF0CF1}" presName="parentLin" presStyleCnt="0"/>
      <dgm:spPr/>
    </dgm:pt>
    <dgm:pt modelId="{AE20D9C7-6268-44CB-B87B-94E088EE46C7}" type="pres">
      <dgm:prSet presAssocID="{2A61ACDA-C9EE-42EA-87E6-BB72BBBF0CF1}" presName="parentLeftMargin" presStyleLbl="node1" presStyleIdx="11" presStyleCnt="13"/>
      <dgm:spPr/>
      <dgm:t>
        <a:bodyPr/>
        <a:lstStyle/>
        <a:p>
          <a:endParaRPr lang="ru-RU"/>
        </a:p>
      </dgm:t>
    </dgm:pt>
    <dgm:pt modelId="{13E2756B-D928-4D1F-A157-5E912DD24219}" type="pres">
      <dgm:prSet presAssocID="{2A61ACDA-C9EE-42EA-87E6-BB72BBBF0CF1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E383C-AA53-48AB-9F71-CAD005F1C619}" type="pres">
      <dgm:prSet presAssocID="{2A61ACDA-C9EE-42EA-87E6-BB72BBBF0CF1}" presName="negativeSpace" presStyleCnt="0"/>
      <dgm:spPr/>
    </dgm:pt>
    <dgm:pt modelId="{74FDA8A9-6078-4219-97E4-9A665581476E}" type="pres">
      <dgm:prSet presAssocID="{2A61ACDA-C9EE-42EA-87E6-BB72BBBF0CF1}" presName="childText" presStyleLbl="conFgAcc1" presStyleIdx="12" presStyleCnt="13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3FBE2A65-72D2-41A4-BCB5-984C3D5218D7}" type="presOf" srcId="{FA64762B-10CE-4AB0-8038-92C6513FCA5D}" destId="{102F7090-98C9-4B32-8F20-4629DB715279}" srcOrd="0" destOrd="0" presId="urn:microsoft.com/office/officeart/2005/8/layout/list1"/>
    <dgm:cxn modelId="{6A2B8A13-B8F6-43E6-AEBC-694E0BE6CFBB}" type="presOf" srcId="{07C1DE6B-6DAA-49CB-AD81-38996131B3FD}" destId="{55B24F18-4FE6-4F2D-84BC-12AC3D0E02BD}" srcOrd="0" destOrd="0" presId="urn:microsoft.com/office/officeart/2005/8/layout/list1"/>
    <dgm:cxn modelId="{CAF3B6D8-CDB6-4D35-8570-8386AEB367EC}" type="presOf" srcId="{5DB87DE0-2AB1-4B25-BFFB-8FA17A27E8C1}" destId="{47196E18-9820-47BB-A0DD-73C42186FE07}" srcOrd="1" destOrd="0" presId="urn:microsoft.com/office/officeart/2005/8/layout/list1"/>
    <dgm:cxn modelId="{ACB6FAFD-7E66-4B6B-98B1-614ECA7F67E8}" type="presOf" srcId="{137BAFA1-8463-481B-A549-80D910E3C4A3}" destId="{94E7CF3F-67AB-4193-AC19-501FCA0975E6}" srcOrd="1" destOrd="0" presId="urn:microsoft.com/office/officeart/2005/8/layout/list1"/>
    <dgm:cxn modelId="{1AF9AF06-18AF-46A5-B92C-24C24776D0DD}" srcId="{07C1DE6B-6DAA-49CB-AD81-38996131B3FD}" destId="{636C81A4-C3C7-474C-9C12-31E20E78FA73}" srcOrd="5" destOrd="0" parTransId="{F1F04765-42AA-44C3-ACE1-DBEF5234445D}" sibTransId="{0082D5A2-FE51-4175-92C2-7CA418071BA9}"/>
    <dgm:cxn modelId="{31B8E4A5-905F-4ADD-AC05-8731F1F5FAC9}" srcId="{07C1DE6B-6DAA-49CB-AD81-38996131B3FD}" destId="{FA64762B-10CE-4AB0-8038-92C6513FCA5D}" srcOrd="8" destOrd="0" parTransId="{88D08183-4667-426A-B165-BB53B41A2C18}" sibTransId="{BE5C70C1-617E-47C9-B4EB-9202C95B84D9}"/>
    <dgm:cxn modelId="{0ED0F304-1D14-4CC9-9547-E9903F6EDA61}" srcId="{07C1DE6B-6DAA-49CB-AD81-38996131B3FD}" destId="{D586DDA5-2FA1-4B18-B56C-C32326F33C92}" srcOrd="4" destOrd="0" parTransId="{A8A379BA-548C-46DB-9F37-416693651049}" sibTransId="{555BCF57-B298-42FA-857C-2E0902F0A969}"/>
    <dgm:cxn modelId="{2F38967E-C44E-4AC7-8C97-7A1AFAD8B3FD}" srcId="{07C1DE6B-6DAA-49CB-AD81-38996131B3FD}" destId="{28177118-CFC3-4897-8C96-6220F3D42A03}" srcOrd="9" destOrd="0" parTransId="{F617B593-10A5-4CE2-8196-AE302F6B642B}" sibTransId="{1886140A-4002-4785-B35A-6D2918A70279}"/>
    <dgm:cxn modelId="{D6399236-8561-40C3-9514-D43A15FD0A26}" type="presOf" srcId="{28177118-CFC3-4897-8C96-6220F3D42A03}" destId="{5C107F5E-63D0-4428-AE13-A47C91B3B9BB}" srcOrd="0" destOrd="0" presId="urn:microsoft.com/office/officeart/2005/8/layout/list1"/>
    <dgm:cxn modelId="{6FA45A16-9B16-4662-A38C-8566C2D835CE}" type="presOf" srcId="{7DA7B312-E397-4185-9A56-7BDFC56DB003}" destId="{C0B3A422-6F03-4ABE-A691-5A085BD3596D}" srcOrd="1" destOrd="0" presId="urn:microsoft.com/office/officeart/2005/8/layout/list1"/>
    <dgm:cxn modelId="{096DBA94-2A92-40E7-BA09-30779AEE40A7}" type="presOf" srcId="{A29199C6-5EBD-479C-939D-FF67514FD3FA}" destId="{CEDB450A-1F1E-4B90-9993-1B38AA371963}" srcOrd="1" destOrd="0" presId="urn:microsoft.com/office/officeart/2005/8/layout/list1"/>
    <dgm:cxn modelId="{79798B72-607C-4D45-95A2-372AB969EE71}" type="presOf" srcId="{6C37DAE9-A4FE-443A-9700-6E0F838C8FD8}" destId="{BA16485D-5119-4346-AE09-84915907EC11}" srcOrd="0" destOrd="0" presId="urn:microsoft.com/office/officeart/2005/8/layout/list1"/>
    <dgm:cxn modelId="{1C54A716-1E23-41C1-8947-CD5917ABD67C}" type="presOf" srcId="{03385B74-22CD-4F48-A05A-CE71ED173BEF}" destId="{9A98905E-3EA6-4926-946A-87950AEFBD98}" srcOrd="0" destOrd="0" presId="urn:microsoft.com/office/officeart/2005/8/layout/list1"/>
    <dgm:cxn modelId="{8263BA85-B2DB-4B05-8D41-31276C14B07D}" type="presOf" srcId="{636C81A4-C3C7-474C-9C12-31E20E78FA73}" destId="{825D37A8-FE97-4F82-9781-A523AFAFC2AE}" srcOrd="0" destOrd="0" presId="urn:microsoft.com/office/officeart/2005/8/layout/list1"/>
    <dgm:cxn modelId="{2266E96C-28CC-4DE7-B0CF-16FC228B10A9}" type="presOf" srcId="{2A61ACDA-C9EE-42EA-87E6-BB72BBBF0CF1}" destId="{AE20D9C7-6268-44CB-B87B-94E088EE46C7}" srcOrd="0" destOrd="0" presId="urn:microsoft.com/office/officeart/2005/8/layout/list1"/>
    <dgm:cxn modelId="{34F8F967-553D-4873-A88C-82BC1C257BD5}" srcId="{07C1DE6B-6DAA-49CB-AD81-38996131B3FD}" destId="{6C37DAE9-A4FE-443A-9700-6E0F838C8FD8}" srcOrd="3" destOrd="0" parTransId="{E26C9640-5868-4735-9AF0-2E02E1672B87}" sibTransId="{14F93674-734C-4CC6-A3CB-2CCEC31A4FBF}"/>
    <dgm:cxn modelId="{FE6E6F5A-3A4F-4B4C-A66E-A051979E91D5}" type="presOf" srcId="{137BAFA1-8463-481B-A549-80D910E3C4A3}" destId="{D33A0293-4CB8-4744-9BE2-D2464B611734}" srcOrd="0" destOrd="0" presId="urn:microsoft.com/office/officeart/2005/8/layout/list1"/>
    <dgm:cxn modelId="{D578FFCE-0070-4E35-99DA-75FEAE8336A8}" srcId="{07C1DE6B-6DAA-49CB-AD81-38996131B3FD}" destId="{7DA7B312-E397-4185-9A56-7BDFC56DB003}" srcOrd="11" destOrd="0" parTransId="{55822C80-4014-4752-A913-013AC16692C1}" sibTransId="{41FC1C90-602D-4FAF-8F98-FC5DD1B03EC8}"/>
    <dgm:cxn modelId="{66C69A8D-91F5-4C22-B160-8CD16E427833}" type="presOf" srcId="{D586DDA5-2FA1-4B18-B56C-C32326F33C92}" destId="{F260BEC5-BF76-4A43-8DA9-4A6CE6FC08DB}" srcOrd="0" destOrd="0" presId="urn:microsoft.com/office/officeart/2005/8/layout/list1"/>
    <dgm:cxn modelId="{267AA36C-BC7B-4908-AABF-64C80B17C911}" srcId="{07C1DE6B-6DAA-49CB-AD81-38996131B3FD}" destId="{03385B74-22CD-4F48-A05A-CE71ED173BEF}" srcOrd="1" destOrd="0" parTransId="{948DFDA3-1429-4CF0-B276-FCE73B2B8A98}" sibTransId="{30EB54DC-893C-4FF6-86A9-BFE638BF9644}"/>
    <dgm:cxn modelId="{ED804F2D-666F-4F97-8C74-0E5CC6A019D1}" type="presOf" srcId="{40DC59DB-FE18-4B38-B1E7-9A8DFC66D19D}" destId="{EB1EA01C-FC4C-48DC-9419-65222B740604}" srcOrd="0" destOrd="0" presId="urn:microsoft.com/office/officeart/2005/8/layout/list1"/>
    <dgm:cxn modelId="{0653E4EA-6E7A-4612-A177-8432031E7CC2}" srcId="{07C1DE6B-6DAA-49CB-AD81-38996131B3FD}" destId="{137BAFA1-8463-481B-A549-80D910E3C4A3}" srcOrd="6" destOrd="0" parTransId="{DC85AE59-8309-47EF-AB20-51CB16CCD918}" sibTransId="{386B1AFB-A69B-421A-9943-56CA482DFA2A}"/>
    <dgm:cxn modelId="{C321698B-A821-4E97-ABD8-91DEADA16038}" type="presOf" srcId="{7DA7B312-E397-4185-9A56-7BDFC56DB003}" destId="{2B310F70-C621-4CBE-8029-4FA8F9A77830}" srcOrd="0" destOrd="0" presId="urn:microsoft.com/office/officeart/2005/8/layout/list1"/>
    <dgm:cxn modelId="{5EDA2655-8FBC-4ECC-B5A1-1E553EF4F57B}" type="presOf" srcId="{6C37DAE9-A4FE-443A-9700-6E0F838C8FD8}" destId="{6D716AB3-4687-487D-A380-9C247BFFE9DB}" srcOrd="1" destOrd="0" presId="urn:microsoft.com/office/officeart/2005/8/layout/list1"/>
    <dgm:cxn modelId="{48AC2968-A855-4AB6-87B2-C1EDC3E4D322}" type="presOf" srcId="{0042DBFE-DD0E-474C-9D3E-358FADF0E44E}" destId="{02596CB9-B5EC-49DA-9D64-0E0F63B8CF3E}" srcOrd="1" destOrd="0" presId="urn:microsoft.com/office/officeart/2005/8/layout/list1"/>
    <dgm:cxn modelId="{5EF1D435-085F-40A1-B9FC-20234AE77AF8}" type="presOf" srcId="{5DB87DE0-2AB1-4B25-BFFB-8FA17A27E8C1}" destId="{FF65F040-E209-484F-AB3F-ADBC67110936}" srcOrd="0" destOrd="0" presId="urn:microsoft.com/office/officeart/2005/8/layout/list1"/>
    <dgm:cxn modelId="{F0CBB5D2-DB23-4828-9895-A01AB5570147}" type="presOf" srcId="{03385B74-22CD-4F48-A05A-CE71ED173BEF}" destId="{723E4E1A-DB7C-46A4-8147-E0E07D35F604}" srcOrd="1" destOrd="0" presId="urn:microsoft.com/office/officeart/2005/8/layout/list1"/>
    <dgm:cxn modelId="{6346F997-0F77-4C5F-A3BD-AA727BBDF047}" type="presOf" srcId="{636C81A4-C3C7-474C-9C12-31E20E78FA73}" destId="{92E1014B-BA25-47AE-8D8C-FE62F238E77F}" srcOrd="1" destOrd="0" presId="urn:microsoft.com/office/officeart/2005/8/layout/list1"/>
    <dgm:cxn modelId="{81B9F683-4B2A-4007-89DE-1852C39E5DAF}" srcId="{07C1DE6B-6DAA-49CB-AD81-38996131B3FD}" destId="{0042DBFE-DD0E-474C-9D3E-358FADF0E44E}" srcOrd="7" destOrd="0" parTransId="{89EE4D64-5FFB-4E9F-89D1-D71B093E7046}" sibTransId="{C8E19EE0-BDCB-413C-8638-011632308E87}"/>
    <dgm:cxn modelId="{FDFD4C7B-741E-40AC-AFE9-922E4E0C6AD2}" srcId="{07C1DE6B-6DAA-49CB-AD81-38996131B3FD}" destId="{2A61ACDA-C9EE-42EA-87E6-BB72BBBF0CF1}" srcOrd="12" destOrd="0" parTransId="{DAC1EEC8-8C79-43F8-9971-C633F421CFBB}" sibTransId="{BE5D5769-DEB8-4F7D-A467-451AD2854E80}"/>
    <dgm:cxn modelId="{72582D84-4276-4329-A90A-9F6EAD0CAE20}" type="presOf" srcId="{40DC59DB-FE18-4B38-B1E7-9A8DFC66D19D}" destId="{3572457A-E350-449A-AD59-761E1E9E9FE7}" srcOrd="1" destOrd="0" presId="urn:microsoft.com/office/officeart/2005/8/layout/list1"/>
    <dgm:cxn modelId="{6FF300C3-81B1-4726-9A49-49ECD6A7123C}" type="presOf" srcId="{0042DBFE-DD0E-474C-9D3E-358FADF0E44E}" destId="{DB366343-410D-488F-9135-00FC0EDEE34A}" srcOrd="0" destOrd="0" presId="urn:microsoft.com/office/officeart/2005/8/layout/list1"/>
    <dgm:cxn modelId="{992E66EF-6921-4DAC-BF56-6F28AE62CFAA}" type="presOf" srcId="{2A61ACDA-C9EE-42EA-87E6-BB72BBBF0CF1}" destId="{13E2756B-D928-4D1F-A157-5E912DD24219}" srcOrd="1" destOrd="0" presId="urn:microsoft.com/office/officeart/2005/8/layout/list1"/>
    <dgm:cxn modelId="{83C69095-85F8-4834-9DFE-0763A9AA322E}" srcId="{07C1DE6B-6DAA-49CB-AD81-38996131B3FD}" destId="{5DB87DE0-2AB1-4B25-BFFB-8FA17A27E8C1}" srcOrd="2" destOrd="0" parTransId="{87C4C71F-160F-40D4-8F2E-FD2D004B5CE5}" sibTransId="{576E53D1-1332-400A-B110-63ED53431047}"/>
    <dgm:cxn modelId="{750066C2-4C31-4F3C-9CAD-63FCA72EDB05}" type="presOf" srcId="{28177118-CFC3-4897-8C96-6220F3D42A03}" destId="{152F2C48-9E7F-4931-8881-10894592570E}" srcOrd="1" destOrd="0" presId="urn:microsoft.com/office/officeart/2005/8/layout/list1"/>
    <dgm:cxn modelId="{20FA0E39-5E6D-46D0-9AC1-69C7DD91912E}" srcId="{07C1DE6B-6DAA-49CB-AD81-38996131B3FD}" destId="{A29199C6-5EBD-479C-939D-FF67514FD3FA}" srcOrd="10" destOrd="0" parTransId="{AD3D7F13-88ED-48AA-9ED4-E825CEF36BA9}" sibTransId="{43C2EB24-B948-43E4-ADA4-370498F8B0B2}"/>
    <dgm:cxn modelId="{E6B1976E-1B8C-46D4-939A-4125D80B3DAD}" type="presOf" srcId="{D586DDA5-2FA1-4B18-B56C-C32326F33C92}" destId="{49198CC6-AED7-4BB8-8589-28025ABEDD0D}" srcOrd="1" destOrd="0" presId="urn:microsoft.com/office/officeart/2005/8/layout/list1"/>
    <dgm:cxn modelId="{E37C10DF-F4E1-470B-8CDD-93CC0E8E526B}" srcId="{07C1DE6B-6DAA-49CB-AD81-38996131B3FD}" destId="{40DC59DB-FE18-4B38-B1E7-9A8DFC66D19D}" srcOrd="0" destOrd="0" parTransId="{DDC26702-7A0C-4C8F-B047-09892E770041}" sibTransId="{8D717FA1-A703-4A1D-A3EA-BD3D2F08FD10}"/>
    <dgm:cxn modelId="{327A148A-D78A-4893-9CA1-61FBD9B6C5B4}" type="presOf" srcId="{FA64762B-10CE-4AB0-8038-92C6513FCA5D}" destId="{D404FF0E-FBDB-453D-957C-25E7B75BD389}" srcOrd="1" destOrd="0" presId="urn:microsoft.com/office/officeart/2005/8/layout/list1"/>
    <dgm:cxn modelId="{402A4A91-2358-4A2E-85EF-9F0403721E64}" type="presOf" srcId="{A29199C6-5EBD-479C-939D-FF67514FD3FA}" destId="{4A278B11-DCE8-455F-B33D-0342E7E425B6}" srcOrd="0" destOrd="0" presId="urn:microsoft.com/office/officeart/2005/8/layout/list1"/>
    <dgm:cxn modelId="{3008838B-ADBA-4EDE-B715-06B5E6198FCD}" type="presParOf" srcId="{55B24F18-4FE6-4F2D-84BC-12AC3D0E02BD}" destId="{158F3053-1F98-4A8C-8105-319442E3D4B4}" srcOrd="0" destOrd="0" presId="urn:microsoft.com/office/officeart/2005/8/layout/list1"/>
    <dgm:cxn modelId="{ABB0A235-3661-4A6D-9FEC-D47C3B4EE855}" type="presParOf" srcId="{158F3053-1F98-4A8C-8105-319442E3D4B4}" destId="{EB1EA01C-FC4C-48DC-9419-65222B740604}" srcOrd="0" destOrd="0" presId="urn:microsoft.com/office/officeart/2005/8/layout/list1"/>
    <dgm:cxn modelId="{89F96361-988D-4041-B781-7E422662135E}" type="presParOf" srcId="{158F3053-1F98-4A8C-8105-319442E3D4B4}" destId="{3572457A-E350-449A-AD59-761E1E9E9FE7}" srcOrd="1" destOrd="0" presId="urn:microsoft.com/office/officeart/2005/8/layout/list1"/>
    <dgm:cxn modelId="{0EB2886E-1A3B-4218-BB8B-34E9AD950E9D}" type="presParOf" srcId="{55B24F18-4FE6-4F2D-84BC-12AC3D0E02BD}" destId="{A2A501A2-E0DA-44AD-9D91-6DFF8BEC3B1A}" srcOrd="1" destOrd="0" presId="urn:microsoft.com/office/officeart/2005/8/layout/list1"/>
    <dgm:cxn modelId="{A0D390E0-F20E-42F0-B2BA-1C3C00220BFB}" type="presParOf" srcId="{55B24F18-4FE6-4F2D-84BC-12AC3D0E02BD}" destId="{346C43CD-47AE-4D79-857D-DDDAF846A554}" srcOrd="2" destOrd="0" presId="urn:microsoft.com/office/officeart/2005/8/layout/list1"/>
    <dgm:cxn modelId="{670434BB-CAB3-4D9C-A61C-BC9E2DBF4F96}" type="presParOf" srcId="{55B24F18-4FE6-4F2D-84BC-12AC3D0E02BD}" destId="{9BF2D9E0-B882-4537-8E10-913000F56F64}" srcOrd="3" destOrd="0" presId="urn:microsoft.com/office/officeart/2005/8/layout/list1"/>
    <dgm:cxn modelId="{86105AB2-4588-44ED-B5DF-E28A780DD39B}" type="presParOf" srcId="{55B24F18-4FE6-4F2D-84BC-12AC3D0E02BD}" destId="{C31E5045-480E-40DF-8E96-4EED45F986DB}" srcOrd="4" destOrd="0" presId="urn:microsoft.com/office/officeart/2005/8/layout/list1"/>
    <dgm:cxn modelId="{297F7D96-1D25-4344-9BF7-CDB456D34DB6}" type="presParOf" srcId="{C31E5045-480E-40DF-8E96-4EED45F986DB}" destId="{9A98905E-3EA6-4926-946A-87950AEFBD98}" srcOrd="0" destOrd="0" presId="urn:microsoft.com/office/officeart/2005/8/layout/list1"/>
    <dgm:cxn modelId="{0EBEE850-3EC4-4ABC-B614-5FB2AEF116BC}" type="presParOf" srcId="{C31E5045-480E-40DF-8E96-4EED45F986DB}" destId="{723E4E1A-DB7C-46A4-8147-E0E07D35F604}" srcOrd="1" destOrd="0" presId="urn:microsoft.com/office/officeart/2005/8/layout/list1"/>
    <dgm:cxn modelId="{ECC108AE-3480-4E7A-8280-219C917FAA3B}" type="presParOf" srcId="{55B24F18-4FE6-4F2D-84BC-12AC3D0E02BD}" destId="{AB2C1786-9E73-4A62-8ED0-066AC9AD6411}" srcOrd="5" destOrd="0" presId="urn:microsoft.com/office/officeart/2005/8/layout/list1"/>
    <dgm:cxn modelId="{25BE00A3-BEB5-4AF6-A495-7AE616EFE495}" type="presParOf" srcId="{55B24F18-4FE6-4F2D-84BC-12AC3D0E02BD}" destId="{017F57D7-097A-47C6-8FFF-05AD65F5F172}" srcOrd="6" destOrd="0" presId="urn:microsoft.com/office/officeart/2005/8/layout/list1"/>
    <dgm:cxn modelId="{8D5D7BFC-77F8-42A3-A289-633537580F76}" type="presParOf" srcId="{55B24F18-4FE6-4F2D-84BC-12AC3D0E02BD}" destId="{7DA74516-34C4-41B4-8FC9-4B8E18C79F4F}" srcOrd="7" destOrd="0" presId="urn:microsoft.com/office/officeart/2005/8/layout/list1"/>
    <dgm:cxn modelId="{688D37FE-CA7E-4917-B8F7-30FD548C851E}" type="presParOf" srcId="{55B24F18-4FE6-4F2D-84BC-12AC3D0E02BD}" destId="{E0143BE1-3C4B-4D50-BA2A-30E44556B204}" srcOrd="8" destOrd="0" presId="urn:microsoft.com/office/officeart/2005/8/layout/list1"/>
    <dgm:cxn modelId="{818F293A-BE03-4BA9-A7A8-C5314E2B319C}" type="presParOf" srcId="{E0143BE1-3C4B-4D50-BA2A-30E44556B204}" destId="{FF65F040-E209-484F-AB3F-ADBC67110936}" srcOrd="0" destOrd="0" presId="urn:microsoft.com/office/officeart/2005/8/layout/list1"/>
    <dgm:cxn modelId="{9AD8897B-C892-4565-8DC1-ABE00146A66B}" type="presParOf" srcId="{E0143BE1-3C4B-4D50-BA2A-30E44556B204}" destId="{47196E18-9820-47BB-A0DD-73C42186FE07}" srcOrd="1" destOrd="0" presId="urn:microsoft.com/office/officeart/2005/8/layout/list1"/>
    <dgm:cxn modelId="{4730FD7E-7DC5-4213-A4CE-17C6E9E0F8E4}" type="presParOf" srcId="{55B24F18-4FE6-4F2D-84BC-12AC3D0E02BD}" destId="{40792926-CB99-4733-BEA5-735BCCC8F0EA}" srcOrd="9" destOrd="0" presId="urn:microsoft.com/office/officeart/2005/8/layout/list1"/>
    <dgm:cxn modelId="{19CCE36D-34AC-4442-88C7-D02D463F3B50}" type="presParOf" srcId="{55B24F18-4FE6-4F2D-84BC-12AC3D0E02BD}" destId="{1394C12D-D9A3-49AA-B541-9FF624BC2A6F}" srcOrd="10" destOrd="0" presId="urn:microsoft.com/office/officeart/2005/8/layout/list1"/>
    <dgm:cxn modelId="{43F508A3-E32D-4EDF-B3BE-1A4E8F94364C}" type="presParOf" srcId="{55B24F18-4FE6-4F2D-84BC-12AC3D0E02BD}" destId="{05ADB319-27A2-45D5-A958-41EF4320ECC2}" srcOrd="11" destOrd="0" presId="urn:microsoft.com/office/officeart/2005/8/layout/list1"/>
    <dgm:cxn modelId="{06A0CF74-6755-4909-BA9E-58C3CBE10B65}" type="presParOf" srcId="{55B24F18-4FE6-4F2D-84BC-12AC3D0E02BD}" destId="{C496BA7C-B206-4207-8FC0-7530EA05FC63}" srcOrd="12" destOrd="0" presId="urn:microsoft.com/office/officeart/2005/8/layout/list1"/>
    <dgm:cxn modelId="{FE3A846A-86AD-4E69-BB90-40C11BBA5B35}" type="presParOf" srcId="{C496BA7C-B206-4207-8FC0-7530EA05FC63}" destId="{BA16485D-5119-4346-AE09-84915907EC11}" srcOrd="0" destOrd="0" presId="urn:microsoft.com/office/officeart/2005/8/layout/list1"/>
    <dgm:cxn modelId="{1DD60680-F940-45FF-8A0E-544BC0733AE9}" type="presParOf" srcId="{C496BA7C-B206-4207-8FC0-7530EA05FC63}" destId="{6D716AB3-4687-487D-A380-9C247BFFE9DB}" srcOrd="1" destOrd="0" presId="urn:microsoft.com/office/officeart/2005/8/layout/list1"/>
    <dgm:cxn modelId="{34C3F82F-50FE-4048-A2B7-28F93ADB9A10}" type="presParOf" srcId="{55B24F18-4FE6-4F2D-84BC-12AC3D0E02BD}" destId="{FD34F8B3-B255-4524-ABC6-E37A95ACA1F9}" srcOrd="13" destOrd="0" presId="urn:microsoft.com/office/officeart/2005/8/layout/list1"/>
    <dgm:cxn modelId="{FBD03923-C558-4B89-82B3-B60D7EA948E5}" type="presParOf" srcId="{55B24F18-4FE6-4F2D-84BC-12AC3D0E02BD}" destId="{B38B09B5-2F24-4306-A694-B9EAFCB8D540}" srcOrd="14" destOrd="0" presId="urn:microsoft.com/office/officeart/2005/8/layout/list1"/>
    <dgm:cxn modelId="{690F750D-D68C-4222-898D-F29A74802E99}" type="presParOf" srcId="{55B24F18-4FE6-4F2D-84BC-12AC3D0E02BD}" destId="{B56B3AEE-511F-4D6B-A2F7-1108FA4243AB}" srcOrd="15" destOrd="0" presId="urn:microsoft.com/office/officeart/2005/8/layout/list1"/>
    <dgm:cxn modelId="{267F51B7-645C-4D22-B9FB-6F86F9140507}" type="presParOf" srcId="{55B24F18-4FE6-4F2D-84BC-12AC3D0E02BD}" destId="{D685D584-6F64-4100-AEE3-44495F4B628C}" srcOrd="16" destOrd="0" presId="urn:microsoft.com/office/officeart/2005/8/layout/list1"/>
    <dgm:cxn modelId="{5F16D94D-3EB9-4826-90C4-CCAB3DFBB636}" type="presParOf" srcId="{D685D584-6F64-4100-AEE3-44495F4B628C}" destId="{F260BEC5-BF76-4A43-8DA9-4A6CE6FC08DB}" srcOrd="0" destOrd="0" presId="urn:microsoft.com/office/officeart/2005/8/layout/list1"/>
    <dgm:cxn modelId="{B73ECFE0-7948-403B-A1DC-30B0159D3CCE}" type="presParOf" srcId="{D685D584-6F64-4100-AEE3-44495F4B628C}" destId="{49198CC6-AED7-4BB8-8589-28025ABEDD0D}" srcOrd="1" destOrd="0" presId="urn:microsoft.com/office/officeart/2005/8/layout/list1"/>
    <dgm:cxn modelId="{189FBFDE-E37F-4141-8E26-138D59F6205A}" type="presParOf" srcId="{55B24F18-4FE6-4F2D-84BC-12AC3D0E02BD}" destId="{3A38FC6A-1842-4CDE-A749-6C92B0040D49}" srcOrd="17" destOrd="0" presId="urn:microsoft.com/office/officeart/2005/8/layout/list1"/>
    <dgm:cxn modelId="{4B0DBE2A-971E-449D-8BE2-6A198BE7F184}" type="presParOf" srcId="{55B24F18-4FE6-4F2D-84BC-12AC3D0E02BD}" destId="{5C226568-4192-46D2-8669-7F2ACB4D372B}" srcOrd="18" destOrd="0" presId="urn:microsoft.com/office/officeart/2005/8/layout/list1"/>
    <dgm:cxn modelId="{F588D8A8-12D3-4D5A-96F0-BF55705379AE}" type="presParOf" srcId="{55B24F18-4FE6-4F2D-84BC-12AC3D0E02BD}" destId="{960E9D5A-C770-4AB9-846C-670F6FD622A9}" srcOrd="19" destOrd="0" presId="urn:microsoft.com/office/officeart/2005/8/layout/list1"/>
    <dgm:cxn modelId="{9DF07EA1-1C57-45EA-AD8A-A8E347F5EC19}" type="presParOf" srcId="{55B24F18-4FE6-4F2D-84BC-12AC3D0E02BD}" destId="{74471446-576C-4AD2-9706-59FCF957A7B2}" srcOrd="20" destOrd="0" presId="urn:microsoft.com/office/officeart/2005/8/layout/list1"/>
    <dgm:cxn modelId="{546A73B4-ADA9-4A35-BFA7-562493385A7E}" type="presParOf" srcId="{74471446-576C-4AD2-9706-59FCF957A7B2}" destId="{825D37A8-FE97-4F82-9781-A523AFAFC2AE}" srcOrd="0" destOrd="0" presId="urn:microsoft.com/office/officeart/2005/8/layout/list1"/>
    <dgm:cxn modelId="{6FAADE12-D6C9-496A-BB4E-C76080ABA310}" type="presParOf" srcId="{74471446-576C-4AD2-9706-59FCF957A7B2}" destId="{92E1014B-BA25-47AE-8D8C-FE62F238E77F}" srcOrd="1" destOrd="0" presId="urn:microsoft.com/office/officeart/2005/8/layout/list1"/>
    <dgm:cxn modelId="{EDAB2584-CDB1-4DFE-8BB8-C8454D2DF7E6}" type="presParOf" srcId="{55B24F18-4FE6-4F2D-84BC-12AC3D0E02BD}" destId="{84B5D509-9CD1-424A-A94F-52A64EC8EB4F}" srcOrd="21" destOrd="0" presId="urn:microsoft.com/office/officeart/2005/8/layout/list1"/>
    <dgm:cxn modelId="{1D05EEA6-9CBD-4167-B222-7692ED1B64BB}" type="presParOf" srcId="{55B24F18-4FE6-4F2D-84BC-12AC3D0E02BD}" destId="{7323F579-5D53-4FD0-8542-64EA0DB758BE}" srcOrd="22" destOrd="0" presId="urn:microsoft.com/office/officeart/2005/8/layout/list1"/>
    <dgm:cxn modelId="{16D28A14-C04C-40E6-919E-C1A08BF9C8AB}" type="presParOf" srcId="{55B24F18-4FE6-4F2D-84BC-12AC3D0E02BD}" destId="{21DE6124-5326-4943-B1BB-E003EEACAE5D}" srcOrd="23" destOrd="0" presId="urn:microsoft.com/office/officeart/2005/8/layout/list1"/>
    <dgm:cxn modelId="{604C6027-E451-4532-A3D5-15156611EFD6}" type="presParOf" srcId="{55B24F18-4FE6-4F2D-84BC-12AC3D0E02BD}" destId="{3EC41778-7FD2-4D38-9734-946DA6C0DA9A}" srcOrd="24" destOrd="0" presId="urn:microsoft.com/office/officeart/2005/8/layout/list1"/>
    <dgm:cxn modelId="{8139D4F0-7FE2-44F7-AD33-97FA3DD3D03C}" type="presParOf" srcId="{3EC41778-7FD2-4D38-9734-946DA6C0DA9A}" destId="{D33A0293-4CB8-4744-9BE2-D2464B611734}" srcOrd="0" destOrd="0" presId="urn:microsoft.com/office/officeart/2005/8/layout/list1"/>
    <dgm:cxn modelId="{BD098812-EBC6-4359-AF7A-DF02FE44B018}" type="presParOf" srcId="{3EC41778-7FD2-4D38-9734-946DA6C0DA9A}" destId="{94E7CF3F-67AB-4193-AC19-501FCA0975E6}" srcOrd="1" destOrd="0" presId="urn:microsoft.com/office/officeart/2005/8/layout/list1"/>
    <dgm:cxn modelId="{4B51E7F4-D77D-426A-A704-63AF1F8903D4}" type="presParOf" srcId="{55B24F18-4FE6-4F2D-84BC-12AC3D0E02BD}" destId="{93533539-4551-4F8E-85C9-81A393BBFF7B}" srcOrd="25" destOrd="0" presId="urn:microsoft.com/office/officeart/2005/8/layout/list1"/>
    <dgm:cxn modelId="{AB514ADD-4515-4FCE-82BB-39679E10693C}" type="presParOf" srcId="{55B24F18-4FE6-4F2D-84BC-12AC3D0E02BD}" destId="{9FCA8FAA-1120-47E5-9E2C-CA7194F56371}" srcOrd="26" destOrd="0" presId="urn:microsoft.com/office/officeart/2005/8/layout/list1"/>
    <dgm:cxn modelId="{339CA784-973F-4EEA-841A-5775B148C582}" type="presParOf" srcId="{55B24F18-4FE6-4F2D-84BC-12AC3D0E02BD}" destId="{A38A1E97-807F-403C-B0EB-104B97A2A0F9}" srcOrd="27" destOrd="0" presId="urn:microsoft.com/office/officeart/2005/8/layout/list1"/>
    <dgm:cxn modelId="{0B86785F-7608-4C1F-A7BB-BB552BAA6F57}" type="presParOf" srcId="{55B24F18-4FE6-4F2D-84BC-12AC3D0E02BD}" destId="{C82DDAF7-59FD-4CC1-82F5-3BC7A366A42B}" srcOrd="28" destOrd="0" presId="urn:microsoft.com/office/officeart/2005/8/layout/list1"/>
    <dgm:cxn modelId="{89ABE60D-4E9E-4972-BAAE-225405C3ED2D}" type="presParOf" srcId="{C82DDAF7-59FD-4CC1-82F5-3BC7A366A42B}" destId="{DB366343-410D-488F-9135-00FC0EDEE34A}" srcOrd="0" destOrd="0" presId="urn:microsoft.com/office/officeart/2005/8/layout/list1"/>
    <dgm:cxn modelId="{A60D2D29-698F-458B-B475-C36856948E6F}" type="presParOf" srcId="{C82DDAF7-59FD-4CC1-82F5-3BC7A366A42B}" destId="{02596CB9-B5EC-49DA-9D64-0E0F63B8CF3E}" srcOrd="1" destOrd="0" presId="urn:microsoft.com/office/officeart/2005/8/layout/list1"/>
    <dgm:cxn modelId="{1FAA3C19-D9A7-4BCE-82EE-BA269109ECAB}" type="presParOf" srcId="{55B24F18-4FE6-4F2D-84BC-12AC3D0E02BD}" destId="{A2CAF7EC-5821-4401-80B9-8602A810474F}" srcOrd="29" destOrd="0" presId="urn:microsoft.com/office/officeart/2005/8/layout/list1"/>
    <dgm:cxn modelId="{03A4CF7D-AACB-4D4F-8CC1-6F587BDD868C}" type="presParOf" srcId="{55B24F18-4FE6-4F2D-84BC-12AC3D0E02BD}" destId="{3C04EA5B-DF15-4DC2-ABB3-300D6D96ECFC}" srcOrd="30" destOrd="0" presId="urn:microsoft.com/office/officeart/2005/8/layout/list1"/>
    <dgm:cxn modelId="{5C22A54D-3D73-4149-8722-8031B903A850}" type="presParOf" srcId="{55B24F18-4FE6-4F2D-84BC-12AC3D0E02BD}" destId="{F6F8F39C-0090-48E9-BD7B-4FAFD932EF97}" srcOrd="31" destOrd="0" presId="urn:microsoft.com/office/officeart/2005/8/layout/list1"/>
    <dgm:cxn modelId="{FDD98EBA-EBF2-42F4-9893-DBCF40ABA57C}" type="presParOf" srcId="{55B24F18-4FE6-4F2D-84BC-12AC3D0E02BD}" destId="{F00B287F-9059-4CFD-BF0E-7288F0E93117}" srcOrd="32" destOrd="0" presId="urn:microsoft.com/office/officeart/2005/8/layout/list1"/>
    <dgm:cxn modelId="{8093DC55-20DB-4AE3-B40A-9F1F3988D27B}" type="presParOf" srcId="{F00B287F-9059-4CFD-BF0E-7288F0E93117}" destId="{102F7090-98C9-4B32-8F20-4629DB715279}" srcOrd="0" destOrd="0" presId="urn:microsoft.com/office/officeart/2005/8/layout/list1"/>
    <dgm:cxn modelId="{5125648F-B5A2-4661-9CC6-D3E9977EA835}" type="presParOf" srcId="{F00B287F-9059-4CFD-BF0E-7288F0E93117}" destId="{D404FF0E-FBDB-453D-957C-25E7B75BD389}" srcOrd="1" destOrd="0" presId="urn:microsoft.com/office/officeart/2005/8/layout/list1"/>
    <dgm:cxn modelId="{B5B44C5A-616C-46AC-AADB-96DEB81B24AC}" type="presParOf" srcId="{55B24F18-4FE6-4F2D-84BC-12AC3D0E02BD}" destId="{944609DF-C434-4051-AD33-05B0E3BF83BC}" srcOrd="33" destOrd="0" presId="urn:microsoft.com/office/officeart/2005/8/layout/list1"/>
    <dgm:cxn modelId="{81CED6AE-2442-4429-9CBD-0E27A7F0AF82}" type="presParOf" srcId="{55B24F18-4FE6-4F2D-84BC-12AC3D0E02BD}" destId="{8047ABBE-AF99-43D3-8B06-7BA86B4DF05A}" srcOrd="34" destOrd="0" presId="urn:microsoft.com/office/officeart/2005/8/layout/list1"/>
    <dgm:cxn modelId="{EBF4728B-705E-48EB-A4D1-D00977F15645}" type="presParOf" srcId="{55B24F18-4FE6-4F2D-84BC-12AC3D0E02BD}" destId="{A3942D6D-741E-46B1-9BCC-66D9AB91E68F}" srcOrd="35" destOrd="0" presId="urn:microsoft.com/office/officeart/2005/8/layout/list1"/>
    <dgm:cxn modelId="{496832B1-D367-4771-BACA-D13658A79B7E}" type="presParOf" srcId="{55B24F18-4FE6-4F2D-84BC-12AC3D0E02BD}" destId="{A4138C84-8191-4A31-948C-5219CC45A820}" srcOrd="36" destOrd="0" presId="urn:microsoft.com/office/officeart/2005/8/layout/list1"/>
    <dgm:cxn modelId="{58A4B14A-36FF-4B36-A8AA-5D8244329B7A}" type="presParOf" srcId="{A4138C84-8191-4A31-948C-5219CC45A820}" destId="{5C107F5E-63D0-4428-AE13-A47C91B3B9BB}" srcOrd="0" destOrd="0" presId="urn:microsoft.com/office/officeart/2005/8/layout/list1"/>
    <dgm:cxn modelId="{0AF80AB7-F2A0-4E08-9A3A-F1C6A689A064}" type="presParOf" srcId="{A4138C84-8191-4A31-948C-5219CC45A820}" destId="{152F2C48-9E7F-4931-8881-10894592570E}" srcOrd="1" destOrd="0" presId="urn:microsoft.com/office/officeart/2005/8/layout/list1"/>
    <dgm:cxn modelId="{0E133C74-D3BB-4F39-AAFE-0259F2CEE05D}" type="presParOf" srcId="{55B24F18-4FE6-4F2D-84BC-12AC3D0E02BD}" destId="{3C706FCC-EBC6-4F6E-A453-D81C03D2F79A}" srcOrd="37" destOrd="0" presId="urn:microsoft.com/office/officeart/2005/8/layout/list1"/>
    <dgm:cxn modelId="{C1375FC9-73C9-405D-A0F9-A1C9C20E3447}" type="presParOf" srcId="{55B24F18-4FE6-4F2D-84BC-12AC3D0E02BD}" destId="{D8EE9CC6-E532-458F-8473-CDA77987074D}" srcOrd="38" destOrd="0" presId="urn:microsoft.com/office/officeart/2005/8/layout/list1"/>
    <dgm:cxn modelId="{3B84EE5F-3B0C-40CD-9028-1BBD6C42F088}" type="presParOf" srcId="{55B24F18-4FE6-4F2D-84BC-12AC3D0E02BD}" destId="{681B39CC-26BA-41C3-AA90-ADC1EBDF3810}" srcOrd="39" destOrd="0" presId="urn:microsoft.com/office/officeart/2005/8/layout/list1"/>
    <dgm:cxn modelId="{50B58A76-B74B-4822-A6DA-235959382556}" type="presParOf" srcId="{55B24F18-4FE6-4F2D-84BC-12AC3D0E02BD}" destId="{93FADF3D-AAEF-4E9D-B397-F968FBDB6111}" srcOrd="40" destOrd="0" presId="urn:microsoft.com/office/officeart/2005/8/layout/list1"/>
    <dgm:cxn modelId="{D3D9042C-C10A-4EE2-AD3B-8E9FCDB98AA9}" type="presParOf" srcId="{93FADF3D-AAEF-4E9D-B397-F968FBDB6111}" destId="{4A278B11-DCE8-455F-B33D-0342E7E425B6}" srcOrd="0" destOrd="0" presId="urn:microsoft.com/office/officeart/2005/8/layout/list1"/>
    <dgm:cxn modelId="{B3B036F3-9339-496C-84D1-EAF76C31C11E}" type="presParOf" srcId="{93FADF3D-AAEF-4E9D-B397-F968FBDB6111}" destId="{CEDB450A-1F1E-4B90-9993-1B38AA371963}" srcOrd="1" destOrd="0" presId="urn:microsoft.com/office/officeart/2005/8/layout/list1"/>
    <dgm:cxn modelId="{2687CF40-CF54-4524-AAF6-DF1D496F2435}" type="presParOf" srcId="{55B24F18-4FE6-4F2D-84BC-12AC3D0E02BD}" destId="{C6B1C9F5-CAA3-480A-B143-29713C52051D}" srcOrd="41" destOrd="0" presId="urn:microsoft.com/office/officeart/2005/8/layout/list1"/>
    <dgm:cxn modelId="{4C5CF7D5-EB84-497B-9684-1B46B58EE340}" type="presParOf" srcId="{55B24F18-4FE6-4F2D-84BC-12AC3D0E02BD}" destId="{59EA5297-07DB-424D-99A1-90A1687AF0BC}" srcOrd="42" destOrd="0" presId="urn:microsoft.com/office/officeart/2005/8/layout/list1"/>
    <dgm:cxn modelId="{19F91F35-75E3-4102-A926-D5CE743B2335}" type="presParOf" srcId="{55B24F18-4FE6-4F2D-84BC-12AC3D0E02BD}" destId="{9E7D09F2-F29F-4454-928B-4FAB683CC341}" srcOrd="43" destOrd="0" presId="urn:microsoft.com/office/officeart/2005/8/layout/list1"/>
    <dgm:cxn modelId="{4AC2C48B-F2D4-4822-B46C-9EE51A7EC8FE}" type="presParOf" srcId="{55B24F18-4FE6-4F2D-84BC-12AC3D0E02BD}" destId="{654E194C-7517-4A6B-88DA-7C66D906D304}" srcOrd="44" destOrd="0" presId="urn:microsoft.com/office/officeart/2005/8/layout/list1"/>
    <dgm:cxn modelId="{7C63705B-146B-4C20-9967-DB276A4A8452}" type="presParOf" srcId="{654E194C-7517-4A6B-88DA-7C66D906D304}" destId="{2B310F70-C621-4CBE-8029-4FA8F9A77830}" srcOrd="0" destOrd="0" presId="urn:microsoft.com/office/officeart/2005/8/layout/list1"/>
    <dgm:cxn modelId="{29006022-08FF-489D-B5AA-0507A1254002}" type="presParOf" srcId="{654E194C-7517-4A6B-88DA-7C66D906D304}" destId="{C0B3A422-6F03-4ABE-A691-5A085BD3596D}" srcOrd="1" destOrd="0" presId="urn:microsoft.com/office/officeart/2005/8/layout/list1"/>
    <dgm:cxn modelId="{B4C8973C-A71E-4CFB-9792-CC6B3B719C58}" type="presParOf" srcId="{55B24F18-4FE6-4F2D-84BC-12AC3D0E02BD}" destId="{DCC7836C-7CA9-43B6-AD7A-99662D785FEC}" srcOrd="45" destOrd="0" presId="urn:microsoft.com/office/officeart/2005/8/layout/list1"/>
    <dgm:cxn modelId="{F9AE5F61-C3BA-44DB-8F1F-7020A42D4C7B}" type="presParOf" srcId="{55B24F18-4FE6-4F2D-84BC-12AC3D0E02BD}" destId="{2C0C5108-E525-49A3-9496-296F312D534D}" srcOrd="46" destOrd="0" presId="urn:microsoft.com/office/officeart/2005/8/layout/list1"/>
    <dgm:cxn modelId="{274C56C8-B705-4102-9843-27E5974FB1C3}" type="presParOf" srcId="{55B24F18-4FE6-4F2D-84BC-12AC3D0E02BD}" destId="{65F3BCC0-A313-443F-92AF-6423CD67C54E}" srcOrd="47" destOrd="0" presId="urn:microsoft.com/office/officeart/2005/8/layout/list1"/>
    <dgm:cxn modelId="{D1DF4C5D-F1B4-4700-8D65-95DD0E87039D}" type="presParOf" srcId="{55B24F18-4FE6-4F2D-84BC-12AC3D0E02BD}" destId="{0DB35E47-A593-4EA3-84FF-93108931CDD3}" srcOrd="48" destOrd="0" presId="urn:microsoft.com/office/officeart/2005/8/layout/list1"/>
    <dgm:cxn modelId="{CF6C2BC6-F75C-4D43-B475-A7304958C0B0}" type="presParOf" srcId="{0DB35E47-A593-4EA3-84FF-93108931CDD3}" destId="{AE20D9C7-6268-44CB-B87B-94E088EE46C7}" srcOrd="0" destOrd="0" presId="urn:microsoft.com/office/officeart/2005/8/layout/list1"/>
    <dgm:cxn modelId="{1F18470F-1D80-4AEA-8F7C-C26D5E526693}" type="presParOf" srcId="{0DB35E47-A593-4EA3-84FF-93108931CDD3}" destId="{13E2756B-D928-4D1F-A157-5E912DD24219}" srcOrd="1" destOrd="0" presId="urn:microsoft.com/office/officeart/2005/8/layout/list1"/>
    <dgm:cxn modelId="{3D66E821-B748-4FD0-B101-762E8B355D76}" type="presParOf" srcId="{55B24F18-4FE6-4F2D-84BC-12AC3D0E02BD}" destId="{E3DE383C-AA53-48AB-9F71-CAD005F1C619}" srcOrd="49" destOrd="0" presId="urn:microsoft.com/office/officeart/2005/8/layout/list1"/>
    <dgm:cxn modelId="{6C98FB96-6F45-4307-ADCA-5778452DAE7E}" type="presParOf" srcId="{55B24F18-4FE6-4F2D-84BC-12AC3D0E02BD}" destId="{74FDA8A9-6078-4219-97E4-9A665581476E}" srcOrd="5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D2EE39-3493-4523-ABE7-12BBA91F87C4}" type="doc">
      <dgm:prSet loTypeId="urn:microsoft.com/office/officeart/2005/8/layout/hierarchy2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591252F-A1EE-44AE-AB60-7D453F55BC2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Количество открытых занятий в ДОУ: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87BBA11-9F51-400B-9BA5-AB3D12B04A8C}" type="parTrans" cxnId="{6716B166-E8E0-49D5-887D-F3912564A0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81BA8C6-F83F-43DE-9330-8089BF47AEB0}" type="sibTrans" cxnId="{6716B166-E8E0-49D5-887D-F3912564A0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13C573-2DB4-4511-BC09-2EB4E7CDA8D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213   </a:t>
          </a:r>
          <a:br>
            <a:rPr lang="ru-RU" dirty="0" smtClean="0">
              <a:latin typeface="Times New Roman" pitchFamily="18" charset="0"/>
              <a:cs typeface="Times New Roman" pitchFamily="18" charset="0"/>
            </a:rPr>
          </a:br>
          <a:r>
            <a:rPr lang="ru-RU" dirty="0" smtClean="0">
              <a:latin typeface="Times New Roman" pitchFamily="18" charset="0"/>
              <a:cs typeface="Times New Roman" pitchFamily="18" charset="0"/>
            </a:rPr>
            <a:t>(все  ДОУ)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C7D7FC4-8901-4A0C-9CBB-4469C3C047ED}" type="parTrans" cxnId="{397C5ED3-AD13-4BBD-97DE-42C8D50E087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7668C9-A554-4792-A1AD-75049B754FF2}" type="sibTrans" cxnId="{397C5ED3-AD13-4BBD-97DE-42C8D50E087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9CFA248-A7C7-4498-AB2C-4A78FF3DEF5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Количество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мастер-классов в ДОУ: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923BBE7-7DB0-49B1-855B-81C3E86E97D3}" type="parTrans" cxnId="{70EA9789-1875-445F-87C0-2F6F1894224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79F617-6893-44A0-99FB-9222FD9319D6}" type="sibTrans" cxnId="{70EA9789-1875-445F-87C0-2F6F1894224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8F3C480-13EE-4D85-8D61-5EED628AD0D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112    </a:t>
          </a:r>
          <a:br>
            <a:rPr lang="ru-RU" dirty="0" smtClean="0">
              <a:latin typeface="Times New Roman" pitchFamily="18" charset="0"/>
              <a:cs typeface="Times New Roman" pitchFamily="18" charset="0"/>
            </a:rPr>
          </a:br>
          <a:r>
            <a:rPr lang="ru-RU" dirty="0" smtClean="0">
              <a:latin typeface="Times New Roman" pitchFamily="18" charset="0"/>
              <a:cs typeface="Times New Roman" pitchFamily="18" charset="0"/>
            </a:rPr>
            <a:t>(все  ДОУ)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6324053-27D0-4AD2-B461-ACF926D05BB2}" type="sibTrans" cxnId="{DA27B32B-EC79-4D38-87C8-2C5327AD089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6172D88-40E4-485D-AF3E-65D3D02B0369}" type="parTrans" cxnId="{DA27B32B-EC79-4D38-87C8-2C5327AD089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840E309-9D4D-4A5E-8EBB-FB46C5EF6B3C}" type="pres">
      <dgm:prSet presAssocID="{C7D2EE39-3493-4523-ABE7-12BBA91F87C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9FE180-3003-4412-A499-8EAD3F8B9DAC}" type="pres">
      <dgm:prSet presAssocID="{6591252F-A1EE-44AE-AB60-7D453F55BC2C}" presName="root1" presStyleCnt="0"/>
      <dgm:spPr/>
      <dgm:t>
        <a:bodyPr/>
        <a:lstStyle/>
        <a:p>
          <a:endParaRPr lang="ru-RU"/>
        </a:p>
      </dgm:t>
    </dgm:pt>
    <dgm:pt modelId="{1EBC64C0-FE9D-468E-858F-ED12D0556194}" type="pres">
      <dgm:prSet presAssocID="{6591252F-A1EE-44AE-AB60-7D453F55BC2C}" presName="LevelOneTextNode" presStyleLbl="node0" presStyleIdx="0" presStyleCnt="2" custScaleX="226659" custScaleY="1438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1E8F83-E199-461C-A6D0-550BF3D176AC}" type="pres">
      <dgm:prSet presAssocID="{6591252F-A1EE-44AE-AB60-7D453F55BC2C}" presName="level2hierChild" presStyleCnt="0"/>
      <dgm:spPr/>
      <dgm:t>
        <a:bodyPr/>
        <a:lstStyle/>
        <a:p>
          <a:endParaRPr lang="ru-RU"/>
        </a:p>
      </dgm:t>
    </dgm:pt>
    <dgm:pt modelId="{AD6C79C8-630C-4713-B21A-FE9D8D113E38}" type="pres">
      <dgm:prSet presAssocID="{5C7D7FC4-8901-4A0C-9CBB-4469C3C047E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3856649-A497-4F59-888B-1B1848BCE138}" type="pres">
      <dgm:prSet presAssocID="{5C7D7FC4-8901-4A0C-9CBB-4469C3C047E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B18526-7162-4B2A-9FEE-9DAB301ECEBE}" type="pres">
      <dgm:prSet presAssocID="{F213C573-2DB4-4511-BC09-2EB4E7CDA8DB}" presName="root2" presStyleCnt="0"/>
      <dgm:spPr/>
      <dgm:t>
        <a:bodyPr/>
        <a:lstStyle/>
        <a:p>
          <a:endParaRPr lang="ru-RU"/>
        </a:p>
      </dgm:t>
    </dgm:pt>
    <dgm:pt modelId="{43ACD3D4-1BD0-4B19-B009-96D1FC817383}" type="pres">
      <dgm:prSet presAssocID="{F213C573-2DB4-4511-BC09-2EB4E7CDA8D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09CC48-E74A-48CB-8D9B-E7E05309A584}" type="pres">
      <dgm:prSet presAssocID="{F213C573-2DB4-4511-BC09-2EB4E7CDA8DB}" presName="level3hierChild" presStyleCnt="0"/>
      <dgm:spPr/>
      <dgm:t>
        <a:bodyPr/>
        <a:lstStyle/>
        <a:p>
          <a:endParaRPr lang="ru-RU"/>
        </a:p>
      </dgm:t>
    </dgm:pt>
    <dgm:pt modelId="{B82B90C9-B32B-495C-BA6C-AB4C4BEC2E77}" type="pres">
      <dgm:prSet presAssocID="{B9CFA248-A7C7-4498-AB2C-4A78FF3DEF56}" presName="root1" presStyleCnt="0"/>
      <dgm:spPr/>
      <dgm:t>
        <a:bodyPr/>
        <a:lstStyle/>
        <a:p>
          <a:endParaRPr lang="ru-RU"/>
        </a:p>
      </dgm:t>
    </dgm:pt>
    <dgm:pt modelId="{1F2FD1AB-69A2-410D-ABA3-39D726DF4345}" type="pres">
      <dgm:prSet presAssocID="{B9CFA248-A7C7-4498-AB2C-4A78FF3DEF56}" presName="LevelOneTextNode" presStyleLbl="node0" presStyleIdx="1" presStyleCnt="2" custScaleX="194885" custScaleY="1245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62C314-F8E3-491D-9E2C-BE39C8130454}" type="pres">
      <dgm:prSet presAssocID="{B9CFA248-A7C7-4498-AB2C-4A78FF3DEF56}" presName="level2hierChild" presStyleCnt="0"/>
      <dgm:spPr/>
      <dgm:t>
        <a:bodyPr/>
        <a:lstStyle/>
        <a:p>
          <a:endParaRPr lang="ru-RU"/>
        </a:p>
      </dgm:t>
    </dgm:pt>
    <dgm:pt modelId="{1A9D81F1-B3F4-462C-981E-892271F58CB9}" type="pres">
      <dgm:prSet presAssocID="{D6172D88-40E4-485D-AF3E-65D3D02B036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CDCA54A-BBD8-4ED5-8437-9DBB3CABD79E}" type="pres">
      <dgm:prSet presAssocID="{D6172D88-40E4-485D-AF3E-65D3D02B036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0A97EB34-352A-4434-96AB-0869B052D34D}" type="pres">
      <dgm:prSet presAssocID="{28F3C480-13EE-4D85-8D61-5EED628AD0D1}" presName="root2" presStyleCnt="0"/>
      <dgm:spPr/>
      <dgm:t>
        <a:bodyPr/>
        <a:lstStyle/>
        <a:p>
          <a:endParaRPr lang="ru-RU"/>
        </a:p>
      </dgm:t>
    </dgm:pt>
    <dgm:pt modelId="{C85193E3-9BAE-455E-87CB-3FC1A15011B6}" type="pres">
      <dgm:prSet presAssocID="{28F3C480-13EE-4D85-8D61-5EED628AD0D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0EC2C5-02F7-45D4-A675-8252050B9126}" type="pres">
      <dgm:prSet presAssocID="{28F3C480-13EE-4D85-8D61-5EED628AD0D1}" presName="level3hierChild" presStyleCnt="0"/>
      <dgm:spPr/>
      <dgm:t>
        <a:bodyPr/>
        <a:lstStyle/>
        <a:p>
          <a:endParaRPr lang="ru-RU"/>
        </a:p>
      </dgm:t>
    </dgm:pt>
  </dgm:ptLst>
  <dgm:cxnLst>
    <dgm:cxn modelId="{6716B166-E8E0-49D5-887D-F3912564A064}" srcId="{C7D2EE39-3493-4523-ABE7-12BBA91F87C4}" destId="{6591252F-A1EE-44AE-AB60-7D453F55BC2C}" srcOrd="0" destOrd="0" parTransId="{087BBA11-9F51-400B-9BA5-AB3D12B04A8C}" sibTransId="{B81BA8C6-F83F-43DE-9330-8089BF47AEB0}"/>
    <dgm:cxn modelId="{03A39817-71A3-4FFB-A7B2-829B6D8D6DCA}" type="presOf" srcId="{D6172D88-40E4-485D-AF3E-65D3D02B0369}" destId="{1A9D81F1-B3F4-462C-981E-892271F58CB9}" srcOrd="0" destOrd="0" presId="urn:microsoft.com/office/officeart/2005/8/layout/hierarchy2"/>
    <dgm:cxn modelId="{2CF0DADB-76BE-44C8-99F7-682146D962F3}" type="presOf" srcId="{D6172D88-40E4-485D-AF3E-65D3D02B0369}" destId="{4CDCA54A-BBD8-4ED5-8437-9DBB3CABD79E}" srcOrd="1" destOrd="0" presId="urn:microsoft.com/office/officeart/2005/8/layout/hierarchy2"/>
    <dgm:cxn modelId="{70EA9789-1875-445F-87C0-2F6F1894224C}" srcId="{C7D2EE39-3493-4523-ABE7-12BBA91F87C4}" destId="{B9CFA248-A7C7-4498-AB2C-4A78FF3DEF56}" srcOrd="1" destOrd="0" parTransId="{D923BBE7-7DB0-49B1-855B-81C3E86E97D3}" sibTransId="{1279F617-6893-44A0-99FB-9222FD9319D6}"/>
    <dgm:cxn modelId="{40F8A825-820B-4FF4-A045-B878C8E1F74B}" type="presOf" srcId="{B9CFA248-A7C7-4498-AB2C-4A78FF3DEF56}" destId="{1F2FD1AB-69A2-410D-ABA3-39D726DF4345}" srcOrd="0" destOrd="0" presId="urn:microsoft.com/office/officeart/2005/8/layout/hierarchy2"/>
    <dgm:cxn modelId="{6CA89115-91DB-4FAD-900D-45B931F92095}" type="presOf" srcId="{F213C573-2DB4-4511-BC09-2EB4E7CDA8DB}" destId="{43ACD3D4-1BD0-4B19-B009-96D1FC817383}" srcOrd="0" destOrd="0" presId="urn:microsoft.com/office/officeart/2005/8/layout/hierarchy2"/>
    <dgm:cxn modelId="{1BC47BAA-214E-49A6-A12F-544D986D800C}" type="presOf" srcId="{C7D2EE39-3493-4523-ABE7-12BBA91F87C4}" destId="{1840E309-9D4D-4A5E-8EBB-FB46C5EF6B3C}" srcOrd="0" destOrd="0" presId="urn:microsoft.com/office/officeart/2005/8/layout/hierarchy2"/>
    <dgm:cxn modelId="{397C5ED3-AD13-4BBD-97DE-42C8D50E087D}" srcId="{6591252F-A1EE-44AE-AB60-7D453F55BC2C}" destId="{F213C573-2DB4-4511-BC09-2EB4E7CDA8DB}" srcOrd="0" destOrd="0" parTransId="{5C7D7FC4-8901-4A0C-9CBB-4469C3C047ED}" sibTransId="{127668C9-A554-4792-A1AD-75049B754FF2}"/>
    <dgm:cxn modelId="{77854FFF-29B3-483A-95B6-CA819852E70E}" type="presOf" srcId="{28F3C480-13EE-4D85-8D61-5EED628AD0D1}" destId="{C85193E3-9BAE-455E-87CB-3FC1A15011B6}" srcOrd="0" destOrd="0" presId="urn:microsoft.com/office/officeart/2005/8/layout/hierarchy2"/>
    <dgm:cxn modelId="{937D5D1F-86D7-4553-8F6A-5FEC04DC964F}" type="presOf" srcId="{5C7D7FC4-8901-4A0C-9CBB-4469C3C047ED}" destId="{AD6C79C8-630C-4713-B21A-FE9D8D113E38}" srcOrd="0" destOrd="0" presId="urn:microsoft.com/office/officeart/2005/8/layout/hierarchy2"/>
    <dgm:cxn modelId="{CDC72705-239B-4934-AC32-27CE6550D32D}" type="presOf" srcId="{5C7D7FC4-8901-4A0C-9CBB-4469C3C047ED}" destId="{53856649-A497-4F59-888B-1B1848BCE138}" srcOrd="1" destOrd="0" presId="urn:microsoft.com/office/officeart/2005/8/layout/hierarchy2"/>
    <dgm:cxn modelId="{DA27B32B-EC79-4D38-87C8-2C5327AD089C}" srcId="{B9CFA248-A7C7-4498-AB2C-4A78FF3DEF56}" destId="{28F3C480-13EE-4D85-8D61-5EED628AD0D1}" srcOrd="0" destOrd="0" parTransId="{D6172D88-40E4-485D-AF3E-65D3D02B0369}" sibTransId="{36324053-27D0-4AD2-B461-ACF926D05BB2}"/>
    <dgm:cxn modelId="{E76E26BE-4CCF-4AC6-925C-1A6FC1350534}" type="presOf" srcId="{6591252F-A1EE-44AE-AB60-7D453F55BC2C}" destId="{1EBC64C0-FE9D-468E-858F-ED12D0556194}" srcOrd="0" destOrd="0" presId="urn:microsoft.com/office/officeart/2005/8/layout/hierarchy2"/>
    <dgm:cxn modelId="{B6ADF46E-9614-48E5-9F76-483BDA796DF1}" type="presParOf" srcId="{1840E309-9D4D-4A5E-8EBB-FB46C5EF6B3C}" destId="{689FE180-3003-4412-A499-8EAD3F8B9DAC}" srcOrd="0" destOrd="0" presId="urn:microsoft.com/office/officeart/2005/8/layout/hierarchy2"/>
    <dgm:cxn modelId="{8A8FCED2-37E8-4D42-8A99-5201D2B8E606}" type="presParOf" srcId="{689FE180-3003-4412-A499-8EAD3F8B9DAC}" destId="{1EBC64C0-FE9D-468E-858F-ED12D0556194}" srcOrd="0" destOrd="0" presId="urn:microsoft.com/office/officeart/2005/8/layout/hierarchy2"/>
    <dgm:cxn modelId="{34476E92-9BCB-43F1-833E-4D148BB0252C}" type="presParOf" srcId="{689FE180-3003-4412-A499-8EAD3F8B9DAC}" destId="{5D1E8F83-E199-461C-A6D0-550BF3D176AC}" srcOrd="1" destOrd="0" presId="urn:microsoft.com/office/officeart/2005/8/layout/hierarchy2"/>
    <dgm:cxn modelId="{72C5071F-34FB-4EC4-AA7E-F8714C12B239}" type="presParOf" srcId="{5D1E8F83-E199-461C-A6D0-550BF3D176AC}" destId="{AD6C79C8-630C-4713-B21A-FE9D8D113E38}" srcOrd="0" destOrd="0" presId="urn:microsoft.com/office/officeart/2005/8/layout/hierarchy2"/>
    <dgm:cxn modelId="{0427BA8B-465D-40FA-A875-49CABB9968C6}" type="presParOf" srcId="{AD6C79C8-630C-4713-B21A-FE9D8D113E38}" destId="{53856649-A497-4F59-888B-1B1848BCE138}" srcOrd="0" destOrd="0" presId="urn:microsoft.com/office/officeart/2005/8/layout/hierarchy2"/>
    <dgm:cxn modelId="{002B854A-9DD9-4A4B-99D4-A6967ECBC75E}" type="presParOf" srcId="{5D1E8F83-E199-461C-A6D0-550BF3D176AC}" destId="{77B18526-7162-4B2A-9FEE-9DAB301ECEBE}" srcOrd="1" destOrd="0" presId="urn:microsoft.com/office/officeart/2005/8/layout/hierarchy2"/>
    <dgm:cxn modelId="{1ECA0C55-F4DD-4D56-BA30-AF9D5653660E}" type="presParOf" srcId="{77B18526-7162-4B2A-9FEE-9DAB301ECEBE}" destId="{43ACD3D4-1BD0-4B19-B009-96D1FC817383}" srcOrd="0" destOrd="0" presId="urn:microsoft.com/office/officeart/2005/8/layout/hierarchy2"/>
    <dgm:cxn modelId="{544A9922-91CC-4B54-821B-1B830146518B}" type="presParOf" srcId="{77B18526-7162-4B2A-9FEE-9DAB301ECEBE}" destId="{F909CC48-E74A-48CB-8D9B-E7E05309A584}" srcOrd="1" destOrd="0" presId="urn:microsoft.com/office/officeart/2005/8/layout/hierarchy2"/>
    <dgm:cxn modelId="{FA0BCFFB-A58F-46C3-ABEE-F7F61A10F55A}" type="presParOf" srcId="{1840E309-9D4D-4A5E-8EBB-FB46C5EF6B3C}" destId="{B82B90C9-B32B-495C-BA6C-AB4C4BEC2E77}" srcOrd="1" destOrd="0" presId="urn:microsoft.com/office/officeart/2005/8/layout/hierarchy2"/>
    <dgm:cxn modelId="{03BD8BF3-1B0A-4A50-BA48-EF53DC3B08DF}" type="presParOf" srcId="{B82B90C9-B32B-495C-BA6C-AB4C4BEC2E77}" destId="{1F2FD1AB-69A2-410D-ABA3-39D726DF4345}" srcOrd="0" destOrd="0" presId="urn:microsoft.com/office/officeart/2005/8/layout/hierarchy2"/>
    <dgm:cxn modelId="{909111CE-CFD0-445C-845A-9DB8D7E2BD76}" type="presParOf" srcId="{B82B90C9-B32B-495C-BA6C-AB4C4BEC2E77}" destId="{6E62C314-F8E3-491D-9E2C-BE39C8130454}" srcOrd="1" destOrd="0" presId="urn:microsoft.com/office/officeart/2005/8/layout/hierarchy2"/>
    <dgm:cxn modelId="{848908A7-0AE3-42C4-8A6D-8AFF6DCDFD3F}" type="presParOf" srcId="{6E62C314-F8E3-491D-9E2C-BE39C8130454}" destId="{1A9D81F1-B3F4-462C-981E-892271F58CB9}" srcOrd="0" destOrd="0" presId="urn:microsoft.com/office/officeart/2005/8/layout/hierarchy2"/>
    <dgm:cxn modelId="{5F38DDEE-2FC6-4DFC-9391-72A667A88083}" type="presParOf" srcId="{1A9D81F1-B3F4-462C-981E-892271F58CB9}" destId="{4CDCA54A-BBD8-4ED5-8437-9DBB3CABD79E}" srcOrd="0" destOrd="0" presId="urn:microsoft.com/office/officeart/2005/8/layout/hierarchy2"/>
    <dgm:cxn modelId="{1465486D-D3E8-41FE-B2B4-62C185F13DAB}" type="presParOf" srcId="{6E62C314-F8E3-491D-9E2C-BE39C8130454}" destId="{0A97EB34-352A-4434-96AB-0869B052D34D}" srcOrd="1" destOrd="0" presId="urn:microsoft.com/office/officeart/2005/8/layout/hierarchy2"/>
    <dgm:cxn modelId="{D34DB3FF-7BC7-47BD-99E9-E7F6A8AF2997}" type="presParOf" srcId="{0A97EB34-352A-4434-96AB-0869B052D34D}" destId="{C85193E3-9BAE-455E-87CB-3FC1A15011B6}" srcOrd="0" destOrd="0" presId="urn:microsoft.com/office/officeart/2005/8/layout/hierarchy2"/>
    <dgm:cxn modelId="{D641349D-C932-4997-A106-0563501022B5}" type="presParOf" srcId="{0A97EB34-352A-4434-96AB-0869B052D34D}" destId="{B60EC2C5-02F7-45D4-A675-8252050B912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D2EE39-3493-4523-ABE7-12BBA91F87C4}" type="doc">
      <dgm:prSet loTypeId="urn:microsoft.com/office/officeart/2008/layout/HalfCircleOrganizationChart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591252F-A1EE-44AE-AB60-7D453F55BC2C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Количество  проблемных творческих групп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87BBA11-9F51-400B-9BA5-AB3D12B04A8C}" type="parTrans" cxnId="{6716B166-E8E0-49D5-887D-F3912564A0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81BA8C6-F83F-43DE-9330-8089BF47AEB0}" type="sibTrans" cxnId="{6716B166-E8E0-49D5-887D-F3912564A0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213C573-2DB4-4511-BC09-2EB4E7CDA8D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65 групп (все ДОУ)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C7D7FC4-8901-4A0C-9CBB-4469C3C047ED}" type="parTrans" cxnId="{397C5ED3-AD13-4BBD-97DE-42C8D50E087D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7668C9-A554-4792-A1AD-75049B754FF2}" type="sibTrans" cxnId="{397C5ED3-AD13-4BBD-97DE-42C8D50E087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9CFA248-A7C7-4498-AB2C-4A78FF3DEF5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Количество педагогов, принявших участие в работе творческих групп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923BBE7-7DB0-49B1-855B-81C3E86E97D3}" type="parTrans" cxnId="{70EA9789-1875-445F-87C0-2F6F1894224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79F617-6893-44A0-99FB-9222FD9319D6}" type="sibTrans" cxnId="{70EA9789-1875-445F-87C0-2F6F1894224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8F3C480-13EE-4D85-8D61-5EED628AD0D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349 педагогов (68,8%)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6324053-27D0-4AD2-B461-ACF926D05BB2}" type="sibTrans" cxnId="{DA27B32B-EC79-4D38-87C8-2C5327AD089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6172D88-40E4-485D-AF3E-65D3D02B0369}" type="parTrans" cxnId="{DA27B32B-EC79-4D38-87C8-2C5327AD089C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ED32CBB-0A13-4DE3-B1A3-E15E96F51ECA}" type="pres">
      <dgm:prSet presAssocID="{C7D2EE39-3493-4523-ABE7-12BBA91F87C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C169B6-0D4F-4096-BE44-AB48ED40B55A}" type="pres">
      <dgm:prSet presAssocID="{6591252F-A1EE-44AE-AB60-7D453F55BC2C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16C5A59-6D68-40D9-8507-81BFC9CEA405}" type="pres">
      <dgm:prSet presAssocID="{6591252F-A1EE-44AE-AB60-7D453F55BC2C}" presName="rootComposite1" presStyleCnt="0"/>
      <dgm:spPr/>
      <dgm:t>
        <a:bodyPr/>
        <a:lstStyle/>
        <a:p>
          <a:endParaRPr lang="ru-RU"/>
        </a:p>
      </dgm:t>
    </dgm:pt>
    <dgm:pt modelId="{CF9E9BD3-6FC9-4792-93DD-ECEA7784C1A1}" type="pres">
      <dgm:prSet presAssocID="{6591252F-A1EE-44AE-AB60-7D453F55BC2C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3BF4AB-E295-41D3-8845-38E676A24F50}" type="pres">
      <dgm:prSet presAssocID="{6591252F-A1EE-44AE-AB60-7D453F55BC2C}" presName="topArc1" presStyleLbl="parChTrans1D1" presStyleIdx="0" presStyleCnt="8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85EE6D5-1B3E-44D4-9C47-4B10521A9151}" type="pres">
      <dgm:prSet presAssocID="{6591252F-A1EE-44AE-AB60-7D453F55BC2C}" presName="bottomArc1" presStyleLbl="parChTrans1D1" presStyleIdx="1" presStyleCnt="8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367497F-8629-468B-B05D-B401EC9FDB18}" type="pres">
      <dgm:prSet presAssocID="{6591252F-A1EE-44AE-AB60-7D453F55BC2C}" presName="topConnNode1" presStyleLbl="node1" presStyleIdx="0" presStyleCnt="0"/>
      <dgm:spPr/>
      <dgm:t>
        <a:bodyPr/>
        <a:lstStyle/>
        <a:p>
          <a:endParaRPr lang="ru-RU"/>
        </a:p>
      </dgm:t>
    </dgm:pt>
    <dgm:pt modelId="{745A3626-4482-45A0-8E99-C5E53509E770}" type="pres">
      <dgm:prSet presAssocID="{6591252F-A1EE-44AE-AB60-7D453F55BC2C}" presName="hierChild2" presStyleCnt="0"/>
      <dgm:spPr/>
      <dgm:t>
        <a:bodyPr/>
        <a:lstStyle/>
        <a:p>
          <a:endParaRPr lang="ru-RU"/>
        </a:p>
      </dgm:t>
    </dgm:pt>
    <dgm:pt modelId="{E2CCCD5A-3EDC-4F72-8FA4-2E70893E79A8}" type="pres">
      <dgm:prSet presAssocID="{5C7D7FC4-8901-4A0C-9CBB-4469C3C047ED}" presName="Name28" presStyleLbl="parChTrans1D2" presStyleIdx="0" presStyleCnt="2"/>
      <dgm:spPr/>
      <dgm:t>
        <a:bodyPr/>
        <a:lstStyle/>
        <a:p>
          <a:endParaRPr lang="ru-RU"/>
        </a:p>
      </dgm:t>
    </dgm:pt>
    <dgm:pt modelId="{697907DC-9A56-462B-B6F9-0F2CB5501021}" type="pres">
      <dgm:prSet presAssocID="{F213C573-2DB4-4511-BC09-2EB4E7CDA8DB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638497D-C192-4D35-B771-70ECFBD2A5F8}" type="pres">
      <dgm:prSet presAssocID="{F213C573-2DB4-4511-BC09-2EB4E7CDA8DB}" presName="rootComposite2" presStyleCnt="0"/>
      <dgm:spPr/>
      <dgm:t>
        <a:bodyPr/>
        <a:lstStyle/>
        <a:p>
          <a:endParaRPr lang="ru-RU"/>
        </a:p>
      </dgm:t>
    </dgm:pt>
    <dgm:pt modelId="{2C4B0A58-CB88-4B52-A84C-4AC288230D52}" type="pres">
      <dgm:prSet presAssocID="{F213C573-2DB4-4511-BC09-2EB4E7CDA8D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4E6253-F084-450F-B18B-6C17EEE38D27}" type="pres">
      <dgm:prSet presAssocID="{F213C573-2DB4-4511-BC09-2EB4E7CDA8DB}" presName="topArc2" presStyleLbl="parChTrans1D1" presStyleIdx="2" presStyleCnt="8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AEFEE7B-DD2A-4986-BC86-523576C0204B}" type="pres">
      <dgm:prSet presAssocID="{F213C573-2DB4-4511-BC09-2EB4E7CDA8DB}" presName="bottomArc2" presStyleLbl="parChTrans1D1" presStyleIdx="3" presStyleCnt="8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BA85A6D-5496-4E33-9DE2-1A44E0FF0090}" type="pres">
      <dgm:prSet presAssocID="{F213C573-2DB4-4511-BC09-2EB4E7CDA8DB}" presName="topConnNode2" presStyleLbl="node2" presStyleIdx="0" presStyleCnt="0"/>
      <dgm:spPr/>
      <dgm:t>
        <a:bodyPr/>
        <a:lstStyle/>
        <a:p>
          <a:endParaRPr lang="ru-RU"/>
        </a:p>
      </dgm:t>
    </dgm:pt>
    <dgm:pt modelId="{55C794EC-840A-4A58-85AD-B44957086198}" type="pres">
      <dgm:prSet presAssocID="{F213C573-2DB4-4511-BC09-2EB4E7CDA8DB}" presName="hierChild4" presStyleCnt="0"/>
      <dgm:spPr/>
      <dgm:t>
        <a:bodyPr/>
        <a:lstStyle/>
        <a:p>
          <a:endParaRPr lang="ru-RU"/>
        </a:p>
      </dgm:t>
    </dgm:pt>
    <dgm:pt modelId="{99D5DA62-8384-4DFC-AEF2-369C3F7EFA5D}" type="pres">
      <dgm:prSet presAssocID="{F213C573-2DB4-4511-BC09-2EB4E7CDA8DB}" presName="hierChild5" presStyleCnt="0"/>
      <dgm:spPr/>
      <dgm:t>
        <a:bodyPr/>
        <a:lstStyle/>
        <a:p>
          <a:endParaRPr lang="ru-RU"/>
        </a:p>
      </dgm:t>
    </dgm:pt>
    <dgm:pt modelId="{F26742C3-6D18-405C-A741-74340A391D0C}" type="pres">
      <dgm:prSet presAssocID="{6591252F-A1EE-44AE-AB60-7D453F55BC2C}" presName="hierChild3" presStyleCnt="0"/>
      <dgm:spPr/>
      <dgm:t>
        <a:bodyPr/>
        <a:lstStyle/>
        <a:p>
          <a:endParaRPr lang="ru-RU"/>
        </a:p>
      </dgm:t>
    </dgm:pt>
    <dgm:pt modelId="{2FD1551E-11B8-46BF-B470-7A50404AE87B}" type="pres">
      <dgm:prSet presAssocID="{B9CFA248-A7C7-4498-AB2C-4A78FF3DEF56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9064B10-BA20-4D19-84FF-57ECA3CE924F}" type="pres">
      <dgm:prSet presAssocID="{B9CFA248-A7C7-4498-AB2C-4A78FF3DEF56}" presName="rootComposite1" presStyleCnt="0"/>
      <dgm:spPr/>
      <dgm:t>
        <a:bodyPr/>
        <a:lstStyle/>
        <a:p>
          <a:endParaRPr lang="ru-RU"/>
        </a:p>
      </dgm:t>
    </dgm:pt>
    <dgm:pt modelId="{58AAE9FE-071B-4E94-BAC1-FD180B779B59}" type="pres">
      <dgm:prSet presAssocID="{B9CFA248-A7C7-4498-AB2C-4A78FF3DEF5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B42648-636D-42B2-9B97-C1825E5223F5}" type="pres">
      <dgm:prSet presAssocID="{B9CFA248-A7C7-4498-AB2C-4A78FF3DEF56}" presName="topArc1" presStyleLbl="parChTrans1D1" presStyleIdx="4" presStyleCnt="8"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0106E94C-3B23-4100-8600-1661E6643E05}" type="pres">
      <dgm:prSet presAssocID="{B9CFA248-A7C7-4498-AB2C-4A78FF3DEF56}" presName="bottomArc1" presStyleLbl="parChTrans1D1" presStyleIdx="5" presStyleCnt="8"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C2AEDECA-925E-4350-B7EB-2E438AB20A04}" type="pres">
      <dgm:prSet presAssocID="{B9CFA248-A7C7-4498-AB2C-4A78FF3DEF56}" presName="topConnNode1" presStyleLbl="node1" presStyleIdx="0" presStyleCnt="0"/>
      <dgm:spPr/>
      <dgm:t>
        <a:bodyPr/>
        <a:lstStyle/>
        <a:p>
          <a:endParaRPr lang="ru-RU"/>
        </a:p>
      </dgm:t>
    </dgm:pt>
    <dgm:pt modelId="{5DEA4CE9-7130-4BCA-A699-E45022337954}" type="pres">
      <dgm:prSet presAssocID="{B9CFA248-A7C7-4498-AB2C-4A78FF3DEF56}" presName="hierChild2" presStyleCnt="0"/>
      <dgm:spPr/>
      <dgm:t>
        <a:bodyPr/>
        <a:lstStyle/>
        <a:p>
          <a:endParaRPr lang="ru-RU"/>
        </a:p>
      </dgm:t>
    </dgm:pt>
    <dgm:pt modelId="{C8ACD3F2-F233-4E00-ADE7-2759ACBAFA57}" type="pres">
      <dgm:prSet presAssocID="{D6172D88-40E4-485D-AF3E-65D3D02B0369}" presName="Name28" presStyleLbl="parChTrans1D2" presStyleIdx="1" presStyleCnt="2"/>
      <dgm:spPr/>
      <dgm:t>
        <a:bodyPr/>
        <a:lstStyle/>
        <a:p>
          <a:endParaRPr lang="ru-RU"/>
        </a:p>
      </dgm:t>
    </dgm:pt>
    <dgm:pt modelId="{DA91C8DC-4E9D-4BCE-B543-ED5E0724EC0F}" type="pres">
      <dgm:prSet presAssocID="{28F3C480-13EE-4D85-8D61-5EED628AD0D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75C34E1-F5F8-436F-B0EE-30855ED58E60}" type="pres">
      <dgm:prSet presAssocID="{28F3C480-13EE-4D85-8D61-5EED628AD0D1}" presName="rootComposite2" presStyleCnt="0"/>
      <dgm:spPr/>
      <dgm:t>
        <a:bodyPr/>
        <a:lstStyle/>
        <a:p>
          <a:endParaRPr lang="ru-RU"/>
        </a:p>
      </dgm:t>
    </dgm:pt>
    <dgm:pt modelId="{D3DE5905-D76D-4D8C-8B25-F506C87B3468}" type="pres">
      <dgm:prSet presAssocID="{28F3C480-13EE-4D85-8D61-5EED628AD0D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505E93-BF12-4394-A36E-1CDFE2BD6174}" type="pres">
      <dgm:prSet presAssocID="{28F3C480-13EE-4D85-8D61-5EED628AD0D1}" presName="topArc2" presStyleLbl="parChTrans1D1" presStyleIdx="6" presStyleCnt="8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AB2CE50-C895-46B5-9F4F-655A46BFD6F2}" type="pres">
      <dgm:prSet presAssocID="{28F3C480-13EE-4D85-8D61-5EED628AD0D1}" presName="bottomArc2" presStyleLbl="parChTrans1D1" presStyleIdx="7" presStyleCnt="8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28F8C05-C9CE-45E2-B974-9A5EED05BE50}" type="pres">
      <dgm:prSet presAssocID="{28F3C480-13EE-4D85-8D61-5EED628AD0D1}" presName="topConnNode2" presStyleLbl="node2" presStyleIdx="0" presStyleCnt="0"/>
      <dgm:spPr/>
      <dgm:t>
        <a:bodyPr/>
        <a:lstStyle/>
        <a:p>
          <a:endParaRPr lang="ru-RU"/>
        </a:p>
      </dgm:t>
    </dgm:pt>
    <dgm:pt modelId="{E421AA54-6297-4314-BF7C-7612CF76C6B9}" type="pres">
      <dgm:prSet presAssocID="{28F3C480-13EE-4D85-8D61-5EED628AD0D1}" presName="hierChild4" presStyleCnt="0"/>
      <dgm:spPr/>
      <dgm:t>
        <a:bodyPr/>
        <a:lstStyle/>
        <a:p>
          <a:endParaRPr lang="ru-RU"/>
        </a:p>
      </dgm:t>
    </dgm:pt>
    <dgm:pt modelId="{507E7130-A219-434F-8EFE-5FF1A1682791}" type="pres">
      <dgm:prSet presAssocID="{28F3C480-13EE-4D85-8D61-5EED628AD0D1}" presName="hierChild5" presStyleCnt="0"/>
      <dgm:spPr/>
      <dgm:t>
        <a:bodyPr/>
        <a:lstStyle/>
        <a:p>
          <a:endParaRPr lang="ru-RU"/>
        </a:p>
      </dgm:t>
    </dgm:pt>
    <dgm:pt modelId="{3EA40851-0F5B-4237-9F21-DF665F095FAB}" type="pres">
      <dgm:prSet presAssocID="{B9CFA248-A7C7-4498-AB2C-4A78FF3DEF56}" presName="hierChild3" presStyleCnt="0"/>
      <dgm:spPr/>
      <dgm:t>
        <a:bodyPr/>
        <a:lstStyle/>
        <a:p>
          <a:endParaRPr lang="ru-RU"/>
        </a:p>
      </dgm:t>
    </dgm:pt>
  </dgm:ptLst>
  <dgm:cxnLst>
    <dgm:cxn modelId="{0D22F26D-34AE-40E0-ACD2-113CFB8CC69A}" type="presOf" srcId="{D6172D88-40E4-485D-AF3E-65D3D02B0369}" destId="{C8ACD3F2-F233-4E00-ADE7-2759ACBAFA57}" srcOrd="0" destOrd="0" presId="urn:microsoft.com/office/officeart/2008/layout/HalfCircleOrganizationChart"/>
    <dgm:cxn modelId="{22B46CF0-3408-4AC8-B80A-BC0FF561A454}" type="presOf" srcId="{B9CFA248-A7C7-4498-AB2C-4A78FF3DEF56}" destId="{58AAE9FE-071B-4E94-BAC1-FD180B779B59}" srcOrd="0" destOrd="0" presId="urn:microsoft.com/office/officeart/2008/layout/HalfCircleOrganizationChart"/>
    <dgm:cxn modelId="{F18FE2AC-7E05-457A-AB90-29B687A5AC5D}" type="presOf" srcId="{28F3C480-13EE-4D85-8D61-5EED628AD0D1}" destId="{A28F8C05-C9CE-45E2-B974-9A5EED05BE50}" srcOrd="1" destOrd="0" presId="urn:microsoft.com/office/officeart/2008/layout/HalfCircleOrganizationChart"/>
    <dgm:cxn modelId="{6B803827-51F9-42A2-B20F-FA470103C621}" type="presOf" srcId="{28F3C480-13EE-4D85-8D61-5EED628AD0D1}" destId="{D3DE5905-D76D-4D8C-8B25-F506C87B3468}" srcOrd="0" destOrd="0" presId="urn:microsoft.com/office/officeart/2008/layout/HalfCircleOrganizationChart"/>
    <dgm:cxn modelId="{07EC7305-9CBB-49A5-A663-94688CE7E51C}" type="presOf" srcId="{B9CFA248-A7C7-4498-AB2C-4A78FF3DEF56}" destId="{C2AEDECA-925E-4350-B7EB-2E438AB20A04}" srcOrd="1" destOrd="0" presId="urn:microsoft.com/office/officeart/2008/layout/HalfCircleOrganizationChart"/>
    <dgm:cxn modelId="{643DE262-9210-4C8F-946C-D808F57B67BE}" type="presOf" srcId="{C7D2EE39-3493-4523-ABE7-12BBA91F87C4}" destId="{0ED32CBB-0A13-4DE3-B1A3-E15E96F51ECA}" srcOrd="0" destOrd="0" presId="urn:microsoft.com/office/officeart/2008/layout/HalfCircleOrganizationChart"/>
    <dgm:cxn modelId="{6A453896-FB43-41E6-B6E4-F5A7CC2E28AE}" type="presOf" srcId="{F213C573-2DB4-4511-BC09-2EB4E7CDA8DB}" destId="{4BA85A6D-5496-4E33-9DE2-1A44E0FF0090}" srcOrd="1" destOrd="0" presId="urn:microsoft.com/office/officeart/2008/layout/HalfCircleOrganizationChart"/>
    <dgm:cxn modelId="{BD45616A-78A1-4A10-A211-325572DA31BA}" type="presOf" srcId="{5C7D7FC4-8901-4A0C-9CBB-4469C3C047ED}" destId="{E2CCCD5A-3EDC-4F72-8FA4-2E70893E79A8}" srcOrd="0" destOrd="0" presId="urn:microsoft.com/office/officeart/2008/layout/HalfCircleOrganizationChart"/>
    <dgm:cxn modelId="{39F52560-6102-49F6-A2F3-D9E14B6E4B2D}" type="presOf" srcId="{6591252F-A1EE-44AE-AB60-7D453F55BC2C}" destId="{6367497F-8629-468B-B05D-B401EC9FDB18}" srcOrd="1" destOrd="0" presId="urn:microsoft.com/office/officeart/2008/layout/HalfCircleOrganizationChart"/>
    <dgm:cxn modelId="{6716B166-E8E0-49D5-887D-F3912564A064}" srcId="{C7D2EE39-3493-4523-ABE7-12BBA91F87C4}" destId="{6591252F-A1EE-44AE-AB60-7D453F55BC2C}" srcOrd="0" destOrd="0" parTransId="{087BBA11-9F51-400B-9BA5-AB3D12B04A8C}" sibTransId="{B81BA8C6-F83F-43DE-9330-8089BF47AEB0}"/>
    <dgm:cxn modelId="{397C5ED3-AD13-4BBD-97DE-42C8D50E087D}" srcId="{6591252F-A1EE-44AE-AB60-7D453F55BC2C}" destId="{F213C573-2DB4-4511-BC09-2EB4E7CDA8DB}" srcOrd="0" destOrd="0" parTransId="{5C7D7FC4-8901-4A0C-9CBB-4469C3C047ED}" sibTransId="{127668C9-A554-4792-A1AD-75049B754FF2}"/>
    <dgm:cxn modelId="{C6A5C4A5-CEF9-4DBA-B952-FB25923479F6}" type="presOf" srcId="{F213C573-2DB4-4511-BC09-2EB4E7CDA8DB}" destId="{2C4B0A58-CB88-4B52-A84C-4AC288230D52}" srcOrd="0" destOrd="0" presId="urn:microsoft.com/office/officeart/2008/layout/HalfCircleOrganizationChart"/>
    <dgm:cxn modelId="{DA27B32B-EC79-4D38-87C8-2C5327AD089C}" srcId="{B9CFA248-A7C7-4498-AB2C-4A78FF3DEF56}" destId="{28F3C480-13EE-4D85-8D61-5EED628AD0D1}" srcOrd="0" destOrd="0" parTransId="{D6172D88-40E4-485D-AF3E-65D3D02B0369}" sibTransId="{36324053-27D0-4AD2-B461-ACF926D05BB2}"/>
    <dgm:cxn modelId="{70EA9789-1875-445F-87C0-2F6F1894224C}" srcId="{C7D2EE39-3493-4523-ABE7-12BBA91F87C4}" destId="{B9CFA248-A7C7-4498-AB2C-4A78FF3DEF56}" srcOrd="1" destOrd="0" parTransId="{D923BBE7-7DB0-49B1-855B-81C3E86E97D3}" sibTransId="{1279F617-6893-44A0-99FB-9222FD9319D6}"/>
    <dgm:cxn modelId="{5A42E119-1090-44CD-93EB-06320DF76226}" type="presOf" srcId="{6591252F-A1EE-44AE-AB60-7D453F55BC2C}" destId="{CF9E9BD3-6FC9-4792-93DD-ECEA7784C1A1}" srcOrd="0" destOrd="0" presId="urn:microsoft.com/office/officeart/2008/layout/HalfCircleOrganizationChart"/>
    <dgm:cxn modelId="{9AB4EECC-FA8E-4808-9981-7C91944058A6}" type="presParOf" srcId="{0ED32CBB-0A13-4DE3-B1A3-E15E96F51ECA}" destId="{2FC169B6-0D4F-4096-BE44-AB48ED40B55A}" srcOrd="0" destOrd="0" presId="urn:microsoft.com/office/officeart/2008/layout/HalfCircleOrganizationChart"/>
    <dgm:cxn modelId="{5D21C4BA-C04E-44CF-9CBC-A5124FD57D15}" type="presParOf" srcId="{2FC169B6-0D4F-4096-BE44-AB48ED40B55A}" destId="{E16C5A59-6D68-40D9-8507-81BFC9CEA405}" srcOrd="0" destOrd="0" presId="urn:microsoft.com/office/officeart/2008/layout/HalfCircleOrganizationChart"/>
    <dgm:cxn modelId="{8169C799-71E6-429F-8F01-F9B6026E22E2}" type="presParOf" srcId="{E16C5A59-6D68-40D9-8507-81BFC9CEA405}" destId="{CF9E9BD3-6FC9-4792-93DD-ECEA7784C1A1}" srcOrd="0" destOrd="0" presId="urn:microsoft.com/office/officeart/2008/layout/HalfCircleOrganizationChart"/>
    <dgm:cxn modelId="{BAADDD67-8039-4F54-9B82-ADF52FB7F6D4}" type="presParOf" srcId="{E16C5A59-6D68-40D9-8507-81BFC9CEA405}" destId="{4D3BF4AB-E295-41D3-8845-38E676A24F50}" srcOrd="1" destOrd="0" presId="urn:microsoft.com/office/officeart/2008/layout/HalfCircleOrganizationChart"/>
    <dgm:cxn modelId="{2AE34C54-C83C-4EBE-BF7C-5C2501222DA6}" type="presParOf" srcId="{E16C5A59-6D68-40D9-8507-81BFC9CEA405}" destId="{E85EE6D5-1B3E-44D4-9C47-4B10521A9151}" srcOrd="2" destOrd="0" presId="urn:microsoft.com/office/officeart/2008/layout/HalfCircleOrganizationChart"/>
    <dgm:cxn modelId="{7BCB9FEB-0C52-4C94-822F-3E5796643E78}" type="presParOf" srcId="{E16C5A59-6D68-40D9-8507-81BFC9CEA405}" destId="{6367497F-8629-468B-B05D-B401EC9FDB18}" srcOrd="3" destOrd="0" presId="urn:microsoft.com/office/officeart/2008/layout/HalfCircleOrganizationChart"/>
    <dgm:cxn modelId="{84F1F8B7-ACE2-4CDA-8669-0049B9BD9974}" type="presParOf" srcId="{2FC169B6-0D4F-4096-BE44-AB48ED40B55A}" destId="{745A3626-4482-45A0-8E99-C5E53509E770}" srcOrd="1" destOrd="0" presId="urn:microsoft.com/office/officeart/2008/layout/HalfCircleOrganizationChart"/>
    <dgm:cxn modelId="{D551B051-A781-4F9B-89F9-B55912946B60}" type="presParOf" srcId="{745A3626-4482-45A0-8E99-C5E53509E770}" destId="{E2CCCD5A-3EDC-4F72-8FA4-2E70893E79A8}" srcOrd="0" destOrd="0" presId="urn:microsoft.com/office/officeart/2008/layout/HalfCircleOrganizationChart"/>
    <dgm:cxn modelId="{E4FC74E8-07CA-4F74-9B54-DAA4BC4C4980}" type="presParOf" srcId="{745A3626-4482-45A0-8E99-C5E53509E770}" destId="{697907DC-9A56-462B-B6F9-0F2CB5501021}" srcOrd="1" destOrd="0" presId="urn:microsoft.com/office/officeart/2008/layout/HalfCircleOrganizationChart"/>
    <dgm:cxn modelId="{7B97A6AC-B618-4E02-BEF9-737BBA66FBFB}" type="presParOf" srcId="{697907DC-9A56-462B-B6F9-0F2CB5501021}" destId="{0638497D-C192-4D35-B771-70ECFBD2A5F8}" srcOrd="0" destOrd="0" presId="urn:microsoft.com/office/officeart/2008/layout/HalfCircleOrganizationChart"/>
    <dgm:cxn modelId="{0B23051D-7429-48BE-B7F0-43481581294F}" type="presParOf" srcId="{0638497D-C192-4D35-B771-70ECFBD2A5F8}" destId="{2C4B0A58-CB88-4B52-A84C-4AC288230D52}" srcOrd="0" destOrd="0" presId="urn:microsoft.com/office/officeart/2008/layout/HalfCircleOrganizationChart"/>
    <dgm:cxn modelId="{4B38DD6A-3570-4BF3-824C-201A0353D11F}" type="presParOf" srcId="{0638497D-C192-4D35-B771-70ECFBD2A5F8}" destId="{564E6253-F084-450F-B18B-6C17EEE38D27}" srcOrd="1" destOrd="0" presId="urn:microsoft.com/office/officeart/2008/layout/HalfCircleOrganizationChart"/>
    <dgm:cxn modelId="{F7E48471-39F2-4547-8C57-9ACA4B56F961}" type="presParOf" srcId="{0638497D-C192-4D35-B771-70ECFBD2A5F8}" destId="{7AEFEE7B-DD2A-4986-BC86-523576C0204B}" srcOrd="2" destOrd="0" presId="urn:microsoft.com/office/officeart/2008/layout/HalfCircleOrganizationChart"/>
    <dgm:cxn modelId="{A1BE89EB-2857-469B-B599-2E652922E213}" type="presParOf" srcId="{0638497D-C192-4D35-B771-70ECFBD2A5F8}" destId="{4BA85A6D-5496-4E33-9DE2-1A44E0FF0090}" srcOrd="3" destOrd="0" presId="urn:microsoft.com/office/officeart/2008/layout/HalfCircleOrganizationChart"/>
    <dgm:cxn modelId="{8E1DDC8E-AD01-411F-9A82-AFE2E16593FF}" type="presParOf" srcId="{697907DC-9A56-462B-B6F9-0F2CB5501021}" destId="{55C794EC-840A-4A58-85AD-B44957086198}" srcOrd="1" destOrd="0" presId="urn:microsoft.com/office/officeart/2008/layout/HalfCircleOrganizationChart"/>
    <dgm:cxn modelId="{DCF24B5C-BB77-47CB-AE6C-E55D26825303}" type="presParOf" srcId="{697907DC-9A56-462B-B6F9-0F2CB5501021}" destId="{99D5DA62-8384-4DFC-AEF2-369C3F7EFA5D}" srcOrd="2" destOrd="0" presId="urn:microsoft.com/office/officeart/2008/layout/HalfCircleOrganizationChart"/>
    <dgm:cxn modelId="{4ED207E8-74F6-471D-B76F-AC6AC9CE632C}" type="presParOf" srcId="{2FC169B6-0D4F-4096-BE44-AB48ED40B55A}" destId="{F26742C3-6D18-405C-A741-74340A391D0C}" srcOrd="2" destOrd="0" presId="urn:microsoft.com/office/officeart/2008/layout/HalfCircleOrganizationChart"/>
    <dgm:cxn modelId="{7F9B8770-AA11-4E0B-8B91-D3700D0F41E6}" type="presParOf" srcId="{0ED32CBB-0A13-4DE3-B1A3-E15E96F51ECA}" destId="{2FD1551E-11B8-46BF-B470-7A50404AE87B}" srcOrd="1" destOrd="0" presId="urn:microsoft.com/office/officeart/2008/layout/HalfCircleOrganizationChart"/>
    <dgm:cxn modelId="{D748DE15-2DA3-4C3E-A868-C45AFECD1EBC}" type="presParOf" srcId="{2FD1551E-11B8-46BF-B470-7A50404AE87B}" destId="{F9064B10-BA20-4D19-84FF-57ECA3CE924F}" srcOrd="0" destOrd="0" presId="urn:microsoft.com/office/officeart/2008/layout/HalfCircleOrganizationChart"/>
    <dgm:cxn modelId="{19AC7C64-5E94-4E09-9888-8C13643CD3F9}" type="presParOf" srcId="{F9064B10-BA20-4D19-84FF-57ECA3CE924F}" destId="{58AAE9FE-071B-4E94-BAC1-FD180B779B59}" srcOrd="0" destOrd="0" presId="urn:microsoft.com/office/officeart/2008/layout/HalfCircleOrganizationChart"/>
    <dgm:cxn modelId="{8E6A908F-1F90-4127-88C5-3A6188066CE2}" type="presParOf" srcId="{F9064B10-BA20-4D19-84FF-57ECA3CE924F}" destId="{AFB42648-636D-42B2-9B97-C1825E5223F5}" srcOrd="1" destOrd="0" presId="urn:microsoft.com/office/officeart/2008/layout/HalfCircleOrganizationChart"/>
    <dgm:cxn modelId="{9F1B5B66-BB71-4016-81A8-0F3416CFB5D7}" type="presParOf" srcId="{F9064B10-BA20-4D19-84FF-57ECA3CE924F}" destId="{0106E94C-3B23-4100-8600-1661E6643E05}" srcOrd="2" destOrd="0" presId="urn:microsoft.com/office/officeart/2008/layout/HalfCircleOrganizationChart"/>
    <dgm:cxn modelId="{8537C8BE-F718-4E34-98C4-3E7ADB960B42}" type="presParOf" srcId="{F9064B10-BA20-4D19-84FF-57ECA3CE924F}" destId="{C2AEDECA-925E-4350-B7EB-2E438AB20A04}" srcOrd="3" destOrd="0" presId="urn:microsoft.com/office/officeart/2008/layout/HalfCircleOrganizationChart"/>
    <dgm:cxn modelId="{A0DCDBB4-9A61-417E-9F7C-317AD2E25BDC}" type="presParOf" srcId="{2FD1551E-11B8-46BF-B470-7A50404AE87B}" destId="{5DEA4CE9-7130-4BCA-A699-E45022337954}" srcOrd="1" destOrd="0" presId="urn:microsoft.com/office/officeart/2008/layout/HalfCircleOrganizationChart"/>
    <dgm:cxn modelId="{414C9991-C1A4-4C6B-ADCF-D9FA601874CE}" type="presParOf" srcId="{5DEA4CE9-7130-4BCA-A699-E45022337954}" destId="{C8ACD3F2-F233-4E00-ADE7-2759ACBAFA57}" srcOrd="0" destOrd="0" presId="urn:microsoft.com/office/officeart/2008/layout/HalfCircleOrganizationChart"/>
    <dgm:cxn modelId="{BC94B9E1-EF01-41CB-90D6-5909BB57A540}" type="presParOf" srcId="{5DEA4CE9-7130-4BCA-A699-E45022337954}" destId="{DA91C8DC-4E9D-4BCE-B543-ED5E0724EC0F}" srcOrd="1" destOrd="0" presId="urn:microsoft.com/office/officeart/2008/layout/HalfCircleOrganizationChart"/>
    <dgm:cxn modelId="{1AA295BD-881B-4385-AAC3-C70B3561096F}" type="presParOf" srcId="{DA91C8DC-4E9D-4BCE-B543-ED5E0724EC0F}" destId="{475C34E1-F5F8-436F-B0EE-30855ED58E60}" srcOrd="0" destOrd="0" presId="urn:microsoft.com/office/officeart/2008/layout/HalfCircleOrganizationChart"/>
    <dgm:cxn modelId="{5CA66E56-B1E7-4BAB-9FAB-2A24D143071F}" type="presParOf" srcId="{475C34E1-F5F8-436F-B0EE-30855ED58E60}" destId="{D3DE5905-D76D-4D8C-8B25-F506C87B3468}" srcOrd="0" destOrd="0" presId="urn:microsoft.com/office/officeart/2008/layout/HalfCircleOrganizationChart"/>
    <dgm:cxn modelId="{F1E3655A-D6AE-4F1F-A9FC-8E6DC6255A7B}" type="presParOf" srcId="{475C34E1-F5F8-436F-B0EE-30855ED58E60}" destId="{3A505E93-BF12-4394-A36E-1CDFE2BD6174}" srcOrd="1" destOrd="0" presId="urn:microsoft.com/office/officeart/2008/layout/HalfCircleOrganizationChart"/>
    <dgm:cxn modelId="{A103D506-7C3E-458F-85A3-3A51F6DED546}" type="presParOf" srcId="{475C34E1-F5F8-436F-B0EE-30855ED58E60}" destId="{6AB2CE50-C895-46B5-9F4F-655A46BFD6F2}" srcOrd="2" destOrd="0" presId="urn:microsoft.com/office/officeart/2008/layout/HalfCircleOrganizationChart"/>
    <dgm:cxn modelId="{75365E47-288E-499E-9179-0AA59E8F8A48}" type="presParOf" srcId="{475C34E1-F5F8-436F-B0EE-30855ED58E60}" destId="{A28F8C05-C9CE-45E2-B974-9A5EED05BE50}" srcOrd="3" destOrd="0" presId="urn:microsoft.com/office/officeart/2008/layout/HalfCircleOrganizationChart"/>
    <dgm:cxn modelId="{5D3360EA-3891-4EDC-9879-9E4C78BC5774}" type="presParOf" srcId="{DA91C8DC-4E9D-4BCE-B543-ED5E0724EC0F}" destId="{E421AA54-6297-4314-BF7C-7612CF76C6B9}" srcOrd="1" destOrd="0" presId="urn:microsoft.com/office/officeart/2008/layout/HalfCircleOrganizationChart"/>
    <dgm:cxn modelId="{798BFAA5-C941-45F9-BC89-54B2CD32750B}" type="presParOf" srcId="{DA91C8DC-4E9D-4BCE-B543-ED5E0724EC0F}" destId="{507E7130-A219-434F-8EFE-5FF1A1682791}" srcOrd="2" destOrd="0" presId="urn:microsoft.com/office/officeart/2008/layout/HalfCircleOrganizationChart"/>
    <dgm:cxn modelId="{0936F233-A4AD-4117-9D00-5371A5435E8A}" type="presParOf" srcId="{2FD1551E-11B8-46BF-B470-7A50404AE87B}" destId="{3EA40851-0F5B-4237-9F21-DF665F095FA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FBC637-8424-4846-996D-2F5518AB186E}" type="doc">
      <dgm:prSet loTypeId="urn:microsoft.com/office/officeart/2005/8/layout/vList4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4FC15FB-5CF7-469E-82C8-0C3DD00FD36E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«Формирование финансовой грамотности у детей дошкольного возраста»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3C509433-8BD7-46A5-9A10-489724751EFD}" type="parTrans" cxnId="{1D122B81-2A4D-47E9-8829-2A4DFA764089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F7B689CE-3BDC-44E8-BDF5-C0DADEF0C5A9}" type="sibTrans" cxnId="{1D122B81-2A4D-47E9-8829-2A4DFA764089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136FEE8E-98B6-42CB-BD25-F6EF1AF6DD3C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«Формирование экологического самосознания дошкольников через </a:t>
          </a:r>
          <a:br>
            <a:rPr lang="ru-RU" sz="1300" dirty="0" smtClean="0">
              <a:latin typeface="Times New Roman" pitchFamily="18" charset="0"/>
              <a:cs typeface="Times New Roman" pitchFamily="18" charset="0"/>
            </a:rPr>
          </a:b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креативно-исследовательскую образовательную деятельность» 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2AD3D8D0-80CF-4858-945A-65885F663CC9}" type="parTrans" cxnId="{EDD8AC6D-D499-44F1-BE4E-499F3415EF29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6262F97E-AEE0-4B3A-A45D-CB1310C7E662}" type="sibTrans" cxnId="{EDD8AC6D-D499-44F1-BE4E-499F3415EF29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6551EECF-B0F1-4746-99ED-CA4926D21925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«Социальное партнерство семьи  детского сада при формировании основ здорового </a:t>
          </a:r>
          <a:br>
            <a:rPr lang="ru-RU" sz="1300" dirty="0" smtClean="0">
              <a:latin typeface="Times New Roman" pitchFamily="18" charset="0"/>
              <a:cs typeface="Times New Roman" pitchFamily="18" charset="0"/>
            </a:rPr>
          </a:b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образа жизни дошкольников» 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70E5DD32-17D6-4A1D-B83C-03C0E6AEA849}" type="parTrans" cxnId="{1721CAB5-C1E6-4B6A-A646-BA23F7981940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6A576E51-CD88-4AA8-B8DF-571FA2FE2CF0}" type="sibTrans" cxnId="{1721CAB5-C1E6-4B6A-A646-BA23F7981940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2C4B7325-9C96-4B6C-A2B3-7B55DB306B64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«Технология бенчмаркинг- взаимодействия детского сада и школы как условие достижения успешности в образовании детей на каждой возрастной ступени» 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4EF5E048-5E48-4472-92CF-DA588DCFAB60}" type="parTrans" cxnId="{049C7A73-42DF-4518-B35B-E767D34D7135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E1DDDA4A-3B39-4028-BF82-8FD45DB859E9}" type="sibTrans" cxnId="{049C7A73-42DF-4518-B35B-E767D34D7135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8DC0EF5D-6D03-496E-A838-313D850BBC47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«Ознакомление детей дошкольного возраста с профессиями ближайшего социума как пропедевтика профориентации» 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6F77905C-5966-44D9-B25E-98C4D0860CBB}" type="parTrans" cxnId="{574E6871-D2B9-41D5-A005-34BE5BC55BFE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D64BDBE7-9BE9-46A0-84DE-AB4EBF95E916}" type="sibTrans" cxnId="{574E6871-D2B9-41D5-A005-34BE5BC55BFE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93A5B192-9CF2-4B16-8415-E89885389FC5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«Использование театра эмоций как обновление содержания работы, направленной на охрану и укрепление психического и физического здоровья дошкольников»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EAE9B5FB-CBE7-4C0A-87DB-71C7D03E6A63}" type="parTrans" cxnId="{4951AED5-397E-4B5B-9F3E-40077B482B8E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46D3B058-29BD-4EB3-8246-77D53C2D6437}" type="sibTrans" cxnId="{4951AED5-397E-4B5B-9F3E-40077B482B8E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931971BD-732B-40F8-BE5A-4BA25CCF2B7B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«Развитие психомоторных способностей у детей дошкольного возраста как предпосылка к успешному школьному образованию»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8A71FD17-009D-4221-85CC-9A813DDF60F1}" type="parTrans" cxnId="{15CDAC7C-1131-47B9-9503-F1E8EEC70582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F1AFDBD7-8C30-4CA3-B66A-65E400EE0110}" type="sibTrans" cxnId="{15CDAC7C-1131-47B9-9503-F1E8EEC70582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A070FCA3-BF23-4011-A572-074D5ED1E0F0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«Взаимодействие представителей педагогического сообщества по эффективному развитию, воспитанию и образованию детей дошкольного возраста» 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83FD7055-3645-4E82-A521-392C295CAF3F}" type="parTrans" cxnId="{77B121B8-07F9-40E4-B343-8BECDCAAB2BB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4D0B4AAF-5BD0-4297-8B01-9671CD27B60A}" type="sibTrans" cxnId="{77B121B8-07F9-40E4-B343-8BECDCAAB2BB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E3411C49-B7E3-411E-8666-C6BDD27B42DB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«Модернизация образования в дошкольной образовательной организации в соответствии с современными требованиями к качеству дошкольного образования на основе инновационной образовательной программы «Вдохновение»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3B1FF7B9-BBA8-4B04-957C-E5CC491A7FB8}" type="parTrans" cxnId="{0E65AAFB-FF65-4A0A-AF57-4FCAC266A26B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591207D0-ABB7-4F86-8A8B-A9186159C0CC}" type="sibTrans" cxnId="{0E65AAFB-FF65-4A0A-AF57-4FCAC266A26B}">
      <dgm:prSet/>
      <dgm:spPr/>
      <dgm:t>
        <a:bodyPr/>
        <a:lstStyle/>
        <a:p>
          <a:endParaRPr lang="ru-RU" sz="1300">
            <a:latin typeface="Times New Roman" pitchFamily="18" charset="0"/>
            <a:cs typeface="Times New Roman" pitchFamily="18" charset="0"/>
          </a:endParaRPr>
        </a:p>
      </dgm:t>
    </dgm:pt>
    <dgm:pt modelId="{DDF5A4AF-8B50-451A-A86B-524E87DAB720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ОПОРНАЯ ПЛОЩАДКА «Практико-ориентированные проекты при формировании краеведческих  знаний у детей дошкольного возраста».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9A873FB1-C353-42F6-92C0-BD8AF3B11D26}" type="parTrans" cxnId="{B86A955E-E2A1-4CA3-94AA-91CC3B51A961}">
      <dgm:prSet/>
      <dgm:spPr/>
      <dgm:t>
        <a:bodyPr/>
        <a:lstStyle/>
        <a:p>
          <a:endParaRPr lang="ru-RU" sz="1300"/>
        </a:p>
      </dgm:t>
    </dgm:pt>
    <dgm:pt modelId="{B0E153F5-AEC6-49B8-8D52-4D5F91339298}" type="sibTrans" cxnId="{B86A955E-E2A1-4CA3-94AA-91CC3B51A961}">
      <dgm:prSet/>
      <dgm:spPr/>
      <dgm:t>
        <a:bodyPr/>
        <a:lstStyle/>
        <a:p>
          <a:endParaRPr lang="ru-RU" sz="1300"/>
        </a:p>
      </dgm:t>
    </dgm:pt>
    <dgm:pt modelId="{DD517AF0-417C-4E5D-AA94-CADD47164FF9}" type="pres">
      <dgm:prSet presAssocID="{EEFBC637-8424-4846-996D-2F5518AB18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AF1A-7150-4287-A7BA-07EB23349065}" type="pres">
      <dgm:prSet presAssocID="{54FC15FB-5CF7-469E-82C8-0C3DD00FD36E}" presName="comp" presStyleCnt="0"/>
      <dgm:spPr/>
      <dgm:t>
        <a:bodyPr/>
        <a:lstStyle/>
        <a:p>
          <a:endParaRPr lang="ru-RU"/>
        </a:p>
      </dgm:t>
    </dgm:pt>
    <dgm:pt modelId="{69EAB994-0C09-40C3-809B-D8B00F7E4225}" type="pres">
      <dgm:prSet presAssocID="{54FC15FB-5CF7-469E-82C8-0C3DD00FD36E}" presName="box" presStyleLbl="node1" presStyleIdx="0" presStyleCnt="10"/>
      <dgm:spPr/>
      <dgm:t>
        <a:bodyPr/>
        <a:lstStyle/>
        <a:p>
          <a:endParaRPr lang="ru-RU"/>
        </a:p>
      </dgm:t>
    </dgm:pt>
    <dgm:pt modelId="{741D2FC4-D06C-40FC-BB3C-BFB4840B7373}" type="pres">
      <dgm:prSet presAssocID="{54FC15FB-5CF7-469E-82C8-0C3DD00FD36E}" presName="img" presStyleLbl="fgImgPlace1" presStyleIdx="0" presStyleCnt="10" custFlipHor="1" custScaleX="2602"/>
      <dgm:spPr>
        <a:prstGeom prst="ellipse">
          <a:avLst/>
        </a:prstGeom>
        <a:noFill/>
        <a:ln>
          <a:noFill/>
        </a:ln>
      </dgm:spPr>
      <dgm:t>
        <a:bodyPr/>
        <a:lstStyle/>
        <a:p>
          <a:endParaRPr lang="ru-RU"/>
        </a:p>
      </dgm:t>
    </dgm:pt>
    <dgm:pt modelId="{CED4496B-65EE-4AE0-9E40-B533C26C25B8}" type="pres">
      <dgm:prSet presAssocID="{54FC15FB-5CF7-469E-82C8-0C3DD00FD36E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DD327-488E-48D9-9D2B-D09B8283D51E}" type="pres">
      <dgm:prSet presAssocID="{F7B689CE-3BDC-44E8-BDF5-C0DADEF0C5A9}" presName="spacer" presStyleCnt="0"/>
      <dgm:spPr/>
      <dgm:t>
        <a:bodyPr/>
        <a:lstStyle/>
        <a:p>
          <a:endParaRPr lang="ru-RU"/>
        </a:p>
      </dgm:t>
    </dgm:pt>
    <dgm:pt modelId="{AB82C39A-14F5-4D34-82E5-196BB8C26FA6}" type="pres">
      <dgm:prSet presAssocID="{136FEE8E-98B6-42CB-BD25-F6EF1AF6DD3C}" presName="comp" presStyleCnt="0"/>
      <dgm:spPr/>
      <dgm:t>
        <a:bodyPr/>
        <a:lstStyle/>
        <a:p>
          <a:endParaRPr lang="ru-RU"/>
        </a:p>
      </dgm:t>
    </dgm:pt>
    <dgm:pt modelId="{8273A232-D774-4C65-A194-7528BCB4C324}" type="pres">
      <dgm:prSet presAssocID="{136FEE8E-98B6-42CB-BD25-F6EF1AF6DD3C}" presName="box" presStyleLbl="node1" presStyleIdx="1" presStyleCnt="10"/>
      <dgm:spPr/>
      <dgm:t>
        <a:bodyPr/>
        <a:lstStyle/>
        <a:p>
          <a:endParaRPr lang="ru-RU"/>
        </a:p>
      </dgm:t>
    </dgm:pt>
    <dgm:pt modelId="{A91C4E5F-1DBB-432E-811D-63326C289BD7}" type="pres">
      <dgm:prSet presAssocID="{136FEE8E-98B6-42CB-BD25-F6EF1AF6DD3C}" presName="img" presStyleLbl="fgImgPlace1" presStyleIdx="1" presStyleCnt="10" custFlipHor="1" custScaleX="790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prstGeom prst="roundRect">
          <a:avLst/>
        </a:prstGeom>
        <a:noFill/>
        <a:ln>
          <a:noFill/>
        </a:ln>
      </dgm:spPr>
      <dgm:t>
        <a:bodyPr/>
        <a:lstStyle/>
        <a:p>
          <a:endParaRPr lang="ru-RU"/>
        </a:p>
      </dgm:t>
    </dgm:pt>
    <dgm:pt modelId="{763EA1A2-BFAB-43E5-B9EC-D3ADACB1EB4C}" type="pres">
      <dgm:prSet presAssocID="{136FEE8E-98B6-42CB-BD25-F6EF1AF6DD3C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72E10-F3CB-47B9-8389-AACE46B19070}" type="pres">
      <dgm:prSet presAssocID="{6262F97E-AEE0-4B3A-A45D-CB1310C7E662}" presName="spacer" presStyleCnt="0"/>
      <dgm:spPr/>
      <dgm:t>
        <a:bodyPr/>
        <a:lstStyle/>
        <a:p>
          <a:endParaRPr lang="ru-RU"/>
        </a:p>
      </dgm:t>
    </dgm:pt>
    <dgm:pt modelId="{8FB83888-A29F-4263-8CDA-6BF4191734F2}" type="pres">
      <dgm:prSet presAssocID="{6551EECF-B0F1-4746-99ED-CA4926D21925}" presName="comp" presStyleCnt="0"/>
      <dgm:spPr/>
      <dgm:t>
        <a:bodyPr/>
        <a:lstStyle/>
        <a:p>
          <a:endParaRPr lang="ru-RU"/>
        </a:p>
      </dgm:t>
    </dgm:pt>
    <dgm:pt modelId="{AA674EE9-6F20-4535-AA17-1BCE395DBF8F}" type="pres">
      <dgm:prSet presAssocID="{6551EECF-B0F1-4746-99ED-CA4926D21925}" presName="box" presStyleLbl="node1" presStyleIdx="2" presStyleCnt="10"/>
      <dgm:spPr/>
      <dgm:t>
        <a:bodyPr/>
        <a:lstStyle/>
        <a:p>
          <a:endParaRPr lang="ru-RU"/>
        </a:p>
      </dgm:t>
    </dgm:pt>
    <dgm:pt modelId="{3120C2AF-AAC3-49DE-8737-3D3DD126B86D}" type="pres">
      <dgm:prSet presAssocID="{6551EECF-B0F1-4746-99ED-CA4926D21925}" presName="img" presStyleLbl="fgImgPlace1" presStyleIdx="2" presStyleCnt="10" custScaleX="65280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8B47CAC-F286-4CE6-8609-DCE615C28AE0}" type="pres">
      <dgm:prSet presAssocID="{6551EECF-B0F1-4746-99ED-CA4926D21925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48C3E-143D-4E24-9B19-7053AA634305}" type="pres">
      <dgm:prSet presAssocID="{6A576E51-CD88-4AA8-B8DF-571FA2FE2CF0}" presName="spacer" presStyleCnt="0"/>
      <dgm:spPr/>
      <dgm:t>
        <a:bodyPr/>
        <a:lstStyle/>
        <a:p>
          <a:endParaRPr lang="ru-RU"/>
        </a:p>
      </dgm:t>
    </dgm:pt>
    <dgm:pt modelId="{342C8FF7-89FA-4894-A7F3-824DFF965211}" type="pres">
      <dgm:prSet presAssocID="{2C4B7325-9C96-4B6C-A2B3-7B55DB306B64}" presName="comp" presStyleCnt="0"/>
      <dgm:spPr/>
      <dgm:t>
        <a:bodyPr/>
        <a:lstStyle/>
        <a:p>
          <a:endParaRPr lang="ru-RU"/>
        </a:p>
      </dgm:t>
    </dgm:pt>
    <dgm:pt modelId="{4BE95DB2-3C07-423A-9BE8-ACC660553183}" type="pres">
      <dgm:prSet presAssocID="{2C4B7325-9C96-4B6C-A2B3-7B55DB306B64}" presName="box" presStyleLbl="node1" presStyleIdx="3" presStyleCnt="10"/>
      <dgm:spPr/>
      <dgm:t>
        <a:bodyPr/>
        <a:lstStyle/>
        <a:p>
          <a:endParaRPr lang="ru-RU"/>
        </a:p>
      </dgm:t>
    </dgm:pt>
    <dgm:pt modelId="{D447DB22-A81F-4C27-AE12-705EC70386AE}" type="pres">
      <dgm:prSet presAssocID="{2C4B7325-9C96-4B6C-A2B3-7B55DB306B64}" presName="img" presStyleLbl="fgImgPlace1" presStyleIdx="3" presStyleCnt="10" custScaleX="7903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B954FEA3-ACF9-49C3-86D6-057782F74307}" type="pres">
      <dgm:prSet presAssocID="{2C4B7325-9C96-4B6C-A2B3-7B55DB306B64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BE2AB-F090-41F8-928B-C3374BF5541E}" type="pres">
      <dgm:prSet presAssocID="{E1DDDA4A-3B39-4028-BF82-8FD45DB859E9}" presName="spacer" presStyleCnt="0"/>
      <dgm:spPr/>
      <dgm:t>
        <a:bodyPr/>
        <a:lstStyle/>
        <a:p>
          <a:endParaRPr lang="ru-RU"/>
        </a:p>
      </dgm:t>
    </dgm:pt>
    <dgm:pt modelId="{84515B22-DDCD-479E-9945-A2994592A2D8}" type="pres">
      <dgm:prSet presAssocID="{8DC0EF5D-6D03-496E-A838-313D850BBC47}" presName="comp" presStyleCnt="0"/>
      <dgm:spPr/>
      <dgm:t>
        <a:bodyPr/>
        <a:lstStyle/>
        <a:p>
          <a:endParaRPr lang="ru-RU"/>
        </a:p>
      </dgm:t>
    </dgm:pt>
    <dgm:pt modelId="{1B507BF9-04A9-48C5-9E2D-561892A89CC4}" type="pres">
      <dgm:prSet presAssocID="{8DC0EF5D-6D03-496E-A838-313D850BBC47}" presName="box" presStyleLbl="node1" presStyleIdx="4" presStyleCnt="10"/>
      <dgm:spPr/>
      <dgm:t>
        <a:bodyPr/>
        <a:lstStyle/>
        <a:p>
          <a:endParaRPr lang="ru-RU"/>
        </a:p>
      </dgm:t>
    </dgm:pt>
    <dgm:pt modelId="{D551A57B-0BF7-4A7B-A872-0ADC13E33E9E}" type="pres">
      <dgm:prSet presAssocID="{8DC0EF5D-6D03-496E-A838-313D850BBC47}" presName="img" presStyleLbl="fgImgPlace1" presStyleIdx="4" presStyleCnt="10" custScaleX="7903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EB108288-067F-48D3-8DEA-0708568C39F7}" type="pres">
      <dgm:prSet presAssocID="{8DC0EF5D-6D03-496E-A838-313D850BBC47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CA1AC-ADBB-489E-BB0F-031FDB23DFAE}" type="pres">
      <dgm:prSet presAssocID="{D64BDBE7-9BE9-46A0-84DE-AB4EBF95E916}" presName="spacer" presStyleCnt="0"/>
      <dgm:spPr/>
      <dgm:t>
        <a:bodyPr/>
        <a:lstStyle/>
        <a:p>
          <a:endParaRPr lang="ru-RU"/>
        </a:p>
      </dgm:t>
    </dgm:pt>
    <dgm:pt modelId="{936A0F22-3FE8-450E-87B9-41C962A702F9}" type="pres">
      <dgm:prSet presAssocID="{93A5B192-9CF2-4B16-8415-E89885389FC5}" presName="comp" presStyleCnt="0"/>
      <dgm:spPr/>
      <dgm:t>
        <a:bodyPr/>
        <a:lstStyle/>
        <a:p>
          <a:endParaRPr lang="ru-RU"/>
        </a:p>
      </dgm:t>
    </dgm:pt>
    <dgm:pt modelId="{9BD0CEE2-FDF1-4DF6-9BD3-457242DC326F}" type="pres">
      <dgm:prSet presAssocID="{93A5B192-9CF2-4B16-8415-E89885389FC5}" presName="box" presStyleLbl="node1" presStyleIdx="5" presStyleCnt="10"/>
      <dgm:spPr/>
      <dgm:t>
        <a:bodyPr/>
        <a:lstStyle/>
        <a:p>
          <a:endParaRPr lang="ru-RU"/>
        </a:p>
      </dgm:t>
    </dgm:pt>
    <dgm:pt modelId="{A4B33AA3-991B-4554-90D6-48A5300D0A0B}" type="pres">
      <dgm:prSet presAssocID="{93A5B192-9CF2-4B16-8415-E89885389FC5}" presName="img" presStyleLbl="fgImgPlace1" presStyleIdx="5" presStyleCnt="10" custScaleX="16100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C61F0931-7FE1-426A-BED4-99727D8BB218}" type="pres">
      <dgm:prSet presAssocID="{93A5B192-9CF2-4B16-8415-E89885389FC5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97B83-E2D4-4A3E-BE36-639F51D2EF2E}" type="pres">
      <dgm:prSet presAssocID="{46D3B058-29BD-4EB3-8246-77D53C2D6437}" presName="spacer" presStyleCnt="0"/>
      <dgm:spPr/>
      <dgm:t>
        <a:bodyPr/>
        <a:lstStyle/>
        <a:p>
          <a:endParaRPr lang="ru-RU"/>
        </a:p>
      </dgm:t>
    </dgm:pt>
    <dgm:pt modelId="{F0D4FABA-EF69-4C0A-B866-33A6C3A85B10}" type="pres">
      <dgm:prSet presAssocID="{931971BD-732B-40F8-BE5A-4BA25CCF2B7B}" presName="comp" presStyleCnt="0"/>
      <dgm:spPr/>
      <dgm:t>
        <a:bodyPr/>
        <a:lstStyle/>
        <a:p>
          <a:endParaRPr lang="ru-RU"/>
        </a:p>
      </dgm:t>
    </dgm:pt>
    <dgm:pt modelId="{A0427220-F8A1-4C33-BA35-CF99D0DA2250}" type="pres">
      <dgm:prSet presAssocID="{931971BD-732B-40F8-BE5A-4BA25CCF2B7B}" presName="box" presStyleLbl="node1" presStyleIdx="6" presStyleCnt="10"/>
      <dgm:spPr/>
      <dgm:t>
        <a:bodyPr/>
        <a:lstStyle/>
        <a:p>
          <a:endParaRPr lang="ru-RU"/>
        </a:p>
      </dgm:t>
    </dgm:pt>
    <dgm:pt modelId="{54D30868-0159-4693-8836-EC8D8DCF1E3E}" type="pres">
      <dgm:prSet presAssocID="{931971BD-732B-40F8-BE5A-4BA25CCF2B7B}" presName="img" presStyleLbl="fgImgPlace1" presStyleIdx="6" presStyleCnt="10" custScaleX="7903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0B778538-6FEC-4ED1-84F4-8996476BD51C}" type="pres">
      <dgm:prSet presAssocID="{931971BD-732B-40F8-BE5A-4BA25CCF2B7B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DC260-DDEA-4092-ABDA-F203DB99596C}" type="pres">
      <dgm:prSet presAssocID="{F1AFDBD7-8C30-4CA3-B66A-65E400EE0110}" presName="spacer" presStyleCnt="0"/>
      <dgm:spPr/>
      <dgm:t>
        <a:bodyPr/>
        <a:lstStyle/>
        <a:p>
          <a:endParaRPr lang="ru-RU"/>
        </a:p>
      </dgm:t>
    </dgm:pt>
    <dgm:pt modelId="{91275E57-67A2-4892-8DBF-5C3BF9C71765}" type="pres">
      <dgm:prSet presAssocID="{A070FCA3-BF23-4011-A572-074D5ED1E0F0}" presName="comp" presStyleCnt="0"/>
      <dgm:spPr/>
      <dgm:t>
        <a:bodyPr/>
        <a:lstStyle/>
        <a:p>
          <a:endParaRPr lang="ru-RU"/>
        </a:p>
      </dgm:t>
    </dgm:pt>
    <dgm:pt modelId="{6AA79D8D-DAC1-4A87-B61C-5A6FE357B0AC}" type="pres">
      <dgm:prSet presAssocID="{A070FCA3-BF23-4011-A572-074D5ED1E0F0}" presName="box" presStyleLbl="node1" presStyleIdx="7" presStyleCnt="10"/>
      <dgm:spPr/>
      <dgm:t>
        <a:bodyPr/>
        <a:lstStyle/>
        <a:p>
          <a:endParaRPr lang="ru-RU"/>
        </a:p>
      </dgm:t>
    </dgm:pt>
    <dgm:pt modelId="{8002EB63-5B8E-40A1-A5C1-49F8B8C32A36}" type="pres">
      <dgm:prSet presAssocID="{A070FCA3-BF23-4011-A572-074D5ED1E0F0}" presName="img" presStyleLbl="fgImgPlace1" presStyleIdx="7" presStyleCnt="10" custScaleX="7903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2BB79675-E017-4462-860B-DB8301B21E15}" type="pres">
      <dgm:prSet presAssocID="{A070FCA3-BF23-4011-A572-074D5ED1E0F0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41575-EF9E-4970-B38A-BBFD57B887AD}" type="pres">
      <dgm:prSet presAssocID="{4D0B4AAF-5BD0-4297-8B01-9671CD27B60A}" presName="spacer" presStyleCnt="0"/>
      <dgm:spPr/>
      <dgm:t>
        <a:bodyPr/>
        <a:lstStyle/>
        <a:p>
          <a:endParaRPr lang="ru-RU"/>
        </a:p>
      </dgm:t>
    </dgm:pt>
    <dgm:pt modelId="{54B92E7E-883F-4E83-A04F-392A4CFCF8E6}" type="pres">
      <dgm:prSet presAssocID="{E3411C49-B7E3-411E-8666-C6BDD27B42DB}" presName="comp" presStyleCnt="0"/>
      <dgm:spPr/>
      <dgm:t>
        <a:bodyPr/>
        <a:lstStyle/>
        <a:p>
          <a:endParaRPr lang="ru-RU"/>
        </a:p>
      </dgm:t>
    </dgm:pt>
    <dgm:pt modelId="{5274CE3B-EF24-474C-8675-CDFB912EA10D}" type="pres">
      <dgm:prSet presAssocID="{E3411C49-B7E3-411E-8666-C6BDD27B42DB}" presName="box" presStyleLbl="node1" presStyleIdx="8" presStyleCnt="10"/>
      <dgm:spPr/>
      <dgm:t>
        <a:bodyPr/>
        <a:lstStyle/>
        <a:p>
          <a:endParaRPr lang="ru-RU"/>
        </a:p>
      </dgm:t>
    </dgm:pt>
    <dgm:pt modelId="{B42E8326-2182-4AC5-82F7-7CEDCDF314EE}" type="pres">
      <dgm:prSet presAssocID="{E3411C49-B7E3-411E-8666-C6BDD27B42DB}" presName="img" presStyleLbl="fgImgPlace1" presStyleIdx="8" presStyleCnt="10" custScaleX="24297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DE05A446-F5D4-4B5B-A12B-ED657ECD99E3}" type="pres">
      <dgm:prSet presAssocID="{E3411C49-B7E3-411E-8666-C6BDD27B42DB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EB27B-34B8-4B3B-BC8C-E8D11DFBA1D6}" type="pres">
      <dgm:prSet presAssocID="{591207D0-ABB7-4F86-8A8B-A9186159C0CC}" presName="spacer" presStyleCnt="0"/>
      <dgm:spPr/>
    </dgm:pt>
    <dgm:pt modelId="{84160ECC-EAF9-41ED-8873-0BF6F17E3A10}" type="pres">
      <dgm:prSet presAssocID="{DDF5A4AF-8B50-451A-A86B-524E87DAB720}" presName="comp" presStyleCnt="0"/>
      <dgm:spPr/>
    </dgm:pt>
    <dgm:pt modelId="{251EC193-A999-4E6B-8490-3B3E58B62602}" type="pres">
      <dgm:prSet presAssocID="{DDF5A4AF-8B50-451A-A86B-524E87DAB720}" presName="box" presStyleLbl="node1" presStyleIdx="9" presStyleCnt="10"/>
      <dgm:spPr/>
      <dgm:t>
        <a:bodyPr/>
        <a:lstStyle/>
        <a:p>
          <a:endParaRPr lang="ru-RU"/>
        </a:p>
      </dgm:t>
    </dgm:pt>
    <dgm:pt modelId="{B0FC0BC0-FAE1-4322-B2EA-82EE393A8F3A}" type="pres">
      <dgm:prSet presAssocID="{DDF5A4AF-8B50-451A-A86B-524E87DAB720}" presName="img" presStyleLbl="fgImgPlace1" presStyleIdx="9" presStyleCnt="10" custScaleX="24610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8D616EE-332B-4CD3-B4FE-08AB69FA5484}" type="pres">
      <dgm:prSet presAssocID="{DDF5A4AF-8B50-451A-A86B-524E87DAB720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F4BA66-60F6-4162-A750-5A3C821A30CB}" type="presOf" srcId="{93A5B192-9CF2-4B16-8415-E89885389FC5}" destId="{9BD0CEE2-FDF1-4DF6-9BD3-457242DC326F}" srcOrd="0" destOrd="0" presId="urn:microsoft.com/office/officeart/2005/8/layout/vList4#1"/>
    <dgm:cxn modelId="{40FD87C0-9C20-431A-9165-957C86360528}" type="presOf" srcId="{54FC15FB-5CF7-469E-82C8-0C3DD00FD36E}" destId="{CED4496B-65EE-4AE0-9E40-B533C26C25B8}" srcOrd="1" destOrd="0" presId="urn:microsoft.com/office/officeart/2005/8/layout/vList4#1"/>
    <dgm:cxn modelId="{630CAB30-48B7-47D8-9E37-177F2CD74459}" type="presOf" srcId="{2C4B7325-9C96-4B6C-A2B3-7B55DB306B64}" destId="{4BE95DB2-3C07-423A-9BE8-ACC660553183}" srcOrd="0" destOrd="0" presId="urn:microsoft.com/office/officeart/2005/8/layout/vList4#1"/>
    <dgm:cxn modelId="{60EEDDF3-0292-4C94-99E4-1B33C59F9D9B}" type="presOf" srcId="{8DC0EF5D-6D03-496E-A838-313D850BBC47}" destId="{1B507BF9-04A9-48C5-9E2D-561892A89CC4}" srcOrd="0" destOrd="0" presId="urn:microsoft.com/office/officeart/2005/8/layout/vList4#1"/>
    <dgm:cxn modelId="{02E084BD-577E-4B78-9CC3-7C99C1F0F6E9}" type="presOf" srcId="{DDF5A4AF-8B50-451A-A86B-524E87DAB720}" destId="{251EC193-A999-4E6B-8490-3B3E58B62602}" srcOrd="0" destOrd="0" presId="urn:microsoft.com/office/officeart/2005/8/layout/vList4#1"/>
    <dgm:cxn modelId="{F34FF840-760E-4531-B744-F79986184C2E}" type="presOf" srcId="{A070FCA3-BF23-4011-A572-074D5ED1E0F0}" destId="{6AA79D8D-DAC1-4A87-B61C-5A6FE357B0AC}" srcOrd="0" destOrd="0" presId="urn:microsoft.com/office/officeart/2005/8/layout/vList4#1"/>
    <dgm:cxn modelId="{623B93B7-6A71-4615-A64D-9433515AD527}" type="presOf" srcId="{54FC15FB-5CF7-469E-82C8-0C3DD00FD36E}" destId="{69EAB994-0C09-40C3-809B-D8B00F7E4225}" srcOrd="0" destOrd="0" presId="urn:microsoft.com/office/officeart/2005/8/layout/vList4#1"/>
    <dgm:cxn modelId="{049C7A73-42DF-4518-B35B-E767D34D7135}" srcId="{EEFBC637-8424-4846-996D-2F5518AB186E}" destId="{2C4B7325-9C96-4B6C-A2B3-7B55DB306B64}" srcOrd="3" destOrd="0" parTransId="{4EF5E048-5E48-4472-92CF-DA588DCFAB60}" sibTransId="{E1DDDA4A-3B39-4028-BF82-8FD45DB859E9}"/>
    <dgm:cxn modelId="{565F10B1-01BA-4BD0-B07F-DDED7537DD93}" type="presOf" srcId="{A070FCA3-BF23-4011-A572-074D5ED1E0F0}" destId="{2BB79675-E017-4462-860B-DB8301B21E15}" srcOrd="1" destOrd="0" presId="urn:microsoft.com/office/officeart/2005/8/layout/vList4#1"/>
    <dgm:cxn modelId="{1721CAB5-C1E6-4B6A-A646-BA23F7981940}" srcId="{EEFBC637-8424-4846-996D-2F5518AB186E}" destId="{6551EECF-B0F1-4746-99ED-CA4926D21925}" srcOrd="2" destOrd="0" parTransId="{70E5DD32-17D6-4A1D-B83C-03C0E6AEA849}" sibTransId="{6A576E51-CD88-4AA8-B8DF-571FA2FE2CF0}"/>
    <dgm:cxn modelId="{F31E3228-AFE6-4FD1-A83A-92FD255B8399}" type="presOf" srcId="{6551EECF-B0F1-4746-99ED-CA4926D21925}" destId="{AA674EE9-6F20-4535-AA17-1BCE395DBF8F}" srcOrd="0" destOrd="0" presId="urn:microsoft.com/office/officeart/2005/8/layout/vList4#1"/>
    <dgm:cxn modelId="{67A8D1A1-83CD-4B9E-A33C-4B05AB6BADD1}" type="presOf" srcId="{93A5B192-9CF2-4B16-8415-E89885389FC5}" destId="{C61F0931-7FE1-426A-BED4-99727D8BB218}" srcOrd="1" destOrd="0" presId="urn:microsoft.com/office/officeart/2005/8/layout/vList4#1"/>
    <dgm:cxn modelId="{B86A955E-E2A1-4CA3-94AA-91CC3B51A961}" srcId="{EEFBC637-8424-4846-996D-2F5518AB186E}" destId="{DDF5A4AF-8B50-451A-A86B-524E87DAB720}" srcOrd="9" destOrd="0" parTransId="{9A873FB1-C353-42F6-92C0-BD8AF3B11D26}" sibTransId="{B0E153F5-AEC6-49B8-8D52-4D5F91339298}"/>
    <dgm:cxn modelId="{574E6871-D2B9-41D5-A005-34BE5BC55BFE}" srcId="{EEFBC637-8424-4846-996D-2F5518AB186E}" destId="{8DC0EF5D-6D03-496E-A838-313D850BBC47}" srcOrd="4" destOrd="0" parTransId="{6F77905C-5966-44D9-B25E-98C4D0860CBB}" sibTransId="{D64BDBE7-9BE9-46A0-84DE-AB4EBF95E916}"/>
    <dgm:cxn modelId="{21191E74-A5AB-4DC7-A522-F55397CEA60B}" type="presOf" srcId="{136FEE8E-98B6-42CB-BD25-F6EF1AF6DD3C}" destId="{8273A232-D774-4C65-A194-7528BCB4C324}" srcOrd="0" destOrd="0" presId="urn:microsoft.com/office/officeart/2005/8/layout/vList4#1"/>
    <dgm:cxn modelId="{77B121B8-07F9-40E4-B343-8BECDCAAB2BB}" srcId="{EEFBC637-8424-4846-996D-2F5518AB186E}" destId="{A070FCA3-BF23-4011-A572-074D5ED1E0F0}" srcOrd="7" destOrd="0" parTransId="{83FD7055-3645-4E82-A521-392C295CAF3F}" sibTransId="{4D0B4AAF-5BD0-4297-8B01-9671CD27B60A}"/>
    <dgm:cxn modelId="{2DF5E43D-2B28-4AE4-827A-75F5A642166D}" type="presOf" srcId="{E3411C49-B7E3-411E-8666-C6BDD27B42DB}" destId="{5274CE3B-EF24-474C-8675-CDFB912EA10D}" srcOrd="0" destOrd="0" presId="urn:microsoft.com/office/officeart/2005/8/layout/vList4#1"/>
    <dgm:cxn modelId="{1C5BDBD2-3761-413C-A493-71398D7B61D5}" type="presOf" srcId="{DDF5A4AF-8B50-451A-A86B-524E87DAB720}" destId="{78D616EE-332B-4CD3-B4FE-08AB69FA5484}" srcOrd="1" destOrd="0" presId="urn:microsoft.com/office/officeart/2005/8/layout/vList4#1"/>
    <dgm:cxn modelId="{D45F7027-AFDA-49ED-A37E-F30157A63176}" type="presOf" srcId="{2C4B7325-9C96-4B6C-A2B3-7B55DB306B64}" destId="{B954FEA3-ACF9-49C3-86D6-057782F74307}" srcOrd="1" destOrd="0" presId="urn:microsoft.com/office/officeart/2005/8/layout/vList4#1"/>
    <dgm:cxn modelId="{4951AED5-397E-4B5B-9F3E-40077B482B8E}" srcId="{EEFBC637-8424-4846-996D-2F5518AB186E}" destId="{93A5B192-9CF2-4B16-8415-E89885389FC5}" srcOrd="5" destOrd="0" parTransId="{EAE9B5FB-CBE7-4C0A-87DB-71C7D03E6A63}" sibTransId="{46D3B058-29BD-4EB3-8246-77D53C2D6437}"/>
    <dgm:cxn modelId="{6ECB73B7-D83B-4858-A85F-F7CCC290F6AA}" type="presOf" srcId="{931971BD-732B-40F8-BE5A-4BA25CCF2B7B}" destId="{A0427220-F8A1-4C33-BA35-CF99D0DA2250}" srcOrd="0" destOrd="0" presId="urn:microsoft.com/office/officeart/2005/8/layout/vList4#1"/>
    <dgm:cxn modelId="{96077625-CB4E-4861-9797-41317DC48EE9}" type="presOf" srcId="{136FEE8E-98B6-42CB-BD25-F6EF1AF6DD3C}" destId="{763EA1A2-BFAB-43E5-B9EC-D3ADACB1EB4C}" srcOrd="1" destOrd="0" presId="urn:microsoft.com/office/officeart/2005/8/layout/vList4#1"/>
    <dgm:cxn modelId="{1D122B81-2A4D-47E9-8829-2A4DFA764089}" srcId="{EEFBC637-8424-4846-996D-2F5518AB186E}" destId="{54FC15FB-5CF7-469E-82C8-0C3DD00FD36E}" srcOrd="0" destOrd="0" parTransId="{3C509433-8BD7-46A5-9A10-489724751EFD}" sibTransId="{F7B689CE-3BDC-44E8-BDF5-C0DADEF0C5A9}"/>
    <dgm:cxn modelId="{3B849D59-C1D5-479C-926C-3DBEDBBFF610}" type="presOf" srcId="{931971BD-732B-40F8-BE5A-4BA25CCF2B7B}" destId="{0B778538-6FEC-4ED1-84F4-8996476BD51C}" srcOrd="1" destOrd="0" presId="urn:microsoft.com/office/officeart/2005/8/layout/vList4#1"/>
    <dgm:cxn modelId="{BF154FE5-9DF8-4F27-9412-CB9F7062C920}" type="presOf" srcId="{6551EECF-B0F1-4746-99ED-CA4926D21925}" destId="{78B47CAC-F286-4CE6-8609-DCE615C28AE0}" srcOrd="1" destOrd="0" presId="urn:microsoft.com/office/officeart/2005/8/layout/vList4#1"/>
    <dgm:cxn modelId="{0E556803-4D54-45F6-A1EA-34010385A6FA}" type="presOf" srcId="{8DC0EF5D-6D03-496E-A838-313D850BBC47}" destId="{EB108288-067F-48D3-8DEA-0708568C39F7}" srcOrd="1" destOrd="0" presId="urn:microsoft.com/office/officeart/2005/8/layout/vList4#1"/>
    <dgm:cxn modelId="{0E65AAFB-FF65-4A0A-AF57-4FCAC266A26B}" srcId="{EEFBC637-8424-4846-996D-2F5518AB186E}" destId="{E3411C49-B7E3-411E-8666-C6BDD27B42DB}" srcOrd="8" destOrd="0" parTransId="{3B1FF7B9-BBA8-4B04-957C-E5CC491A7FB8}" sibTransId="{591207D0-ABB7-4F86-8A8B-A9186159C0CC}"/>
    <dgm:cxn modelId="{15CDAC7C-1131-47B9-9503-F1E8EEC70582}" srcId="{EEFBC637-8424-4846-996D-2F5518AB186E}" destId="{931971BD-732B-40F8-BE5A-4BA25CCF2B7B}" srcOrd="6" destOrd="0" parTransId="{8A71FD17-009D-4221-85CC-9A813DDF60F1}" sibTransId="{F1AFDBD7-8C30-4CA3-B66A-65E400EE0110}"/>
    <dgm:cxn modelId="{EDD8AC6D-D499-44F1-BE4E-499F3415EF29}" srcId="{EEFBC637-8424-4846-996D-2F5518AB186E}" destId="{136FEE8E-98B6-42CB-BD25-F6EF1AF6DD3C}" srcOrd="1" destOrd="0" parTransId="{2AD3D8D0-80CF-4858-945A-65885F663CC9}" sibTransId="{6262F97E-AEE0-4B3A-A45D-CB1310C7E662}"/>
    <dgm:cxn modelId="{882D38ED-7F77-412A-822F-AC09D95D9E75}" type="presOf" srcId="{E3411C49-B7E3-411E-8666-C6BDD27B42DB}" destId="{DE05A446-F5D4-4B5B-A12B-ED657ECD99E3}" srcOrd="1" destOrd="0" presId="urn:microsoft.com/office/officeart/2005/8/layout/vList4#1"/>
    <dgm:cxn modelId="{1218BA62-F9FE-407D-BF6D-A44FDF8E9F81}" type="presOf" srcId="{EEFBC637-8424-4846-996D-2F5518AB186E}" destId="{DD517AF0-417C-4E5D-AA94-CADD47164FF9}" srcOrd="0" destOrd="0" presId="urn:microsoft.com/office/officeart/2005/8/layout/vList4#1"/>
    <dgm:cxn modelId="{0590272F-4504-46E4-A986-9CBA9E6CB759}" type="presParOf" srcId="{DD517AF0-417C-4E5D-AA94-CADD47164FF9}" destId="{69AAAF1A-7150-4287-A7BA-07EB23349065}" srcOrd="0" destOrd="0" presId="urn:microsoft.com/office/officeart/2005/8/layout/vList4#1"/>
    <dgm:cxn modelId="{3D713513-0EF1-4CCB-B216-6199A981F0AD}" type="presParOf" srcId="{69AAAF1A-7150-4287-A7BA-07EB23349065}" destId="{69EAB994-0C09-40C3-809B-D8B00F7E4225}" srcOrd="0" destOrd="0" presId="urn:microsoft.com/office/officeart/2005/8/layout/vList4#1"/>
    <dgm:cxn modelId="{3CFCA5C1-2ECF-4AF6-8773-4DE839DEBE9E}" type="presParOf" srcId="{69AAAF1A-7150-4287-A7BA-07EB23349065}" destId="{741D2FC4-D06C-40FC-BB3C-BFB4840B7373}" srcOrd="1" destOrd="0" presId="urn:microsoft.com/office/officeart/2005/8/layout/vList4#1"/>
    <dgm:cxn modelId="{3C2A69D1-9A55-4774-BA52-12B0BD65F137}" type="presParOf" srcId="{69AAAF1A-7150-4287-A7BA-07EB23349065}" destId="{CED4496B-65EE-4AE0-9E40-B533C26C25B8}" srcOrd="2" destOrd="0" presId="urn:microsoft.com/office/officeart/2005/8/layout/vList4#1"/>
    <dgm:cxn modelId="{AE1E27EF-91FD-468D-AE21-D2DA291EC9EF}" type="presParOf" srcId="{DD517AF0-417C-4E5D-AA94-CADD47164FF9}" destId="{C21DD327-488E-48D9-9D2B-D09B8283D51E}" srcOrd="1" destOrd="0" presId="urn:microsoft.com/office/officeart/2005/8/layout/vList4#1"/>
    <dgm:cxn modelId="{EC58B25F-1D5D-4CB6-B9EA-2801ADA868CC}" type="presParOf" srcId="{DD517AF0-417C-4E5D-AA94-CADD47164FF9}" destId="{AB82C39A-14F5-4D34-82E5-196BB8C26FA6}" srcOrd="2" destOrd="0" presId="urn:microsoft.com/office/officeart/2005/8/layout/vList4#1"/>
    <dgm:cxn modelId="{5D24612C-0308-4EE8-BC7A-B250E5EF292B}" type="presParOf" srcId="{AB82C39A-14F5-4D34-82E5-196BB8C26FA6}" destId="{8273A232-D774-4C65-A194-7528BCB4C324}" srcOrd="0" destOrd="0" presId="urn:microsoft.com/office/officeart/2005/8/layout/vList4#1"/>
    <dgm:cxn modelId="{C5899226-1529-4FE8-87F5-A8AAC7AECCD1}" type="presParOf" srcId="{AB82C39A-14F5-4D34-82E5-196BB8C26FA6}" destId="{A91C4E5F-1DBB-432E-811D-63326C289BD7}" srcOrd="1" destOrd="0" presId="urn:microsoft.com/office/officeart/2005/8/layout/vList4#1"/>
    <dgm:cxn modelId="{7D8CB68E-56DC-4F26-BE95-47BDFAB599C3}" type="presParOf" srcId="{AB82C39A-14F5-4D34-82E5-196BB8C26FA6}" destId="{763EA1A2-BFAB-43E5-B9EC-D3ADACB1EB4C}" srcOrd="2" destOrd="0" presId="urn:microsoft.com/office/officeart/2005/8/layout/vList4#1"/>
    <dgm:cxn modelId="{6E8CA5F3-B5F3-4E3E-96F2-BA8D688A5B80}" type="presParOf" srcId="{DD517AF0-417C-4E5D-AA94-CADD47164FF9}" destId="{7FB72E10-F3CB-47B9-8389-AACE46B19070}" srcOrd="3" destOrd="0" presId="urn:microsoft.com/office/officeart/2005/8/layout/vList4#1"/>
    <dgm:cxn modelId="{656F7269-C428-4ED0-BAAB-E8B5283139CD}" type="presParOf" srcId="{DD517AF0-417C-4E5D-AA94-CADD47164FF9}" destId="{8FB83888-A29F-4263-8CDA-6BF4191734F2}" srcOrd="4" destOrd="0" presId="urn:microsoft.com/office/officeart/2005/8/layout/vList4#1"/>
    <dgm:cxn modelId="{D5F2F3BE-B250-4C4F-98DE-C34017AE24FE}" type="presParOf" srcId="{8FB83888-A29F-4263-8CDA-6BF4191734F2}" destId="{AA674EE9-6F20-4535-AA17-1BCE395DBF8F}" srcOrd="0" destOrd="0" presId="urn:microsoft.com/office/officeart/2005/8/layout/vList4#1"/>
    <dgm:cxn modelId="{219998FD-7B0E-4B73-AB8E-F63BBB498863}" type="presParOf" srcId="{8FB83888-A29F-4263-8CDA-6BF4191734F2}" destId="{3120C2AF-AAC3-49DE-8737-3D3DD126B86D}" srcOrd="1" destOrd="0" presId="urn:microsoft.com/office/officeart/2005/8/layout/vList4#1"/>
    <dgm:cxn modelId="{916030AE-4088-4E33-A002-9E8EF6A3E05D}" type="presParOf" srcId="{8FB83888-A29F-4263-8CDA-6BF4191734F2}" destId="{78B47CAC-F286-4CE6-8609-DCE615C28AE0}" srcOrd="2" destOrd="0" presId="urn:microsoft.com/office/officeart/2005/8/layout/vList4#1"/>
    <dgm:cxn modelId="{0B833F8C-4C19-41F7-9472-EF65ABB0D420}" type="presParOf" srcId="{DD517AF0-417C-4E5D-AA94-CADD47164FF9}" destId="{7F048C3E-143D-4E24-9B19-7053AA634305}" srcOrd="5" destOrd="0" presId="urn:microsoft.com/office/officeart/2005/8/layout/vList4#1"/>
    <dgm:cxn modelId="{B5EC883F-BC72-4E23-B199-ADDDB6C694D4}" type="presParOf" srcId="{DD517AF0-417C-4E5D-AA94-CADD47164FF9}" destId="{342C8FF7-89FA-4894-A7F3-824DFF965211}" srcOrd="6" destOrd="0" presId="urn:microsoft.com/office/officeart/2005/8/layout/vList4#1"/>
    <dgm:cxn modelId="{D94ADE79-6E89-46C1-AB2B-C032A7D9A77B}" type="presParOf" srcId="{342C8FF7-89FA-4894-A7F3-824DFF965211}" destId="{4BE95DB2-3C07-423A-9BE8-ACC660553183}" srcOrd="0" destOrd="0" presId="urn:microsoft.com/office/officeart/2005/8/layout/vList4#1"/>
    <dgm:cxn modelId="{83C75C78-E475-41B0-9DC4-ADB6DBE219B7}" type="presParOf" srcId="{342C8FF7-89FA-4894-A7F3-824DFF965211}" destId="{D447DB22-A81F-4C27-AE12-705EC70386AE}" srcOrd="1" destOrd="0" presId="urn:microsoft.com/office/officeart/2005/8/layout/vList4#1"/>
    <dgm:cxn modelId="{5B38D938-38EB-43EB-B60E-3547B454F577}" type="presParOf" srcId="{342C8FF7-89FA-4894-A7F3-824DFF965211}" destId="{B954FEA3-ACF9-49C3-86D6-057782F74307}" srcOrd="2" destOrd="0" presId="urn:microsoft.com/office/officeart/2005/8/layout/vList4#1"/>
    <dgm:cxn modelId="{BE141CC2-5D59-48F8-A028-9168293AA84B}" type="presParOf" srcId="{DD517AF0-417C-4E5D-AA94-CADD47164FF9}" destId="{7BABE2AB-F090-41F8-928B-C3374BF5541E}" srcOrd="7" destOrd="0" presId="urn:microsoft.com/office/officeart/2005/8/layout/vList4#1"/>
    <dgm:cxn modelId="{2542DD92-21ED-46AC-8DFC-0D06F55A2777}" type="presParOf" srcId="{DD517AF0-417C-4E5D-AA94-CADD47164FF9}" destId="{84515B22-DDCD-479E-9945-A2994592A2D8}" srcOrd="8" destOrd="0" presId="urn:microsoft.com/office/officeart/2005/8/layout/vList4#1"/>
    <dgm:cxn modelId="{34F81D41-6B04-42BA-9F7A-328191749E4D}" type="presParOf" srcId="{84515B22-DDCD-479E-9945-A2994592A2D8}" destId="{1B507BF9-04A9-48C5-9E2D-561892A89CC4}" srcOrd="0" destOrd="0" presId="urn:microsoft.com/office/officeart/2005/8/layout/vList4#1"/>
    <dgm:cxn modelId="{0BFC7EA5-0F2F-451F-892F-EB6B8F3E5DF1}" type="presParOf" srcId="{84515B22-DDCD-479E-9945-A2994592A2D8}" destId="{D551A57B-0BF7-4A7B-A872-0ADC13E33E9E}" srcOrd="1" destOrd="0" presId="urn:microsoft.com/office/officeart/2005/8/layout/vList4#1"/>
    <dgm:cxn modelId="{07D13375-54F1-4A9E-869A-F456D160B666}" type="presParOf" srcId="{84515B22-DDCD-479E-9945-A2994592A2D8}" destId="{EB108288-067F-48D3-8DEA-0708568C39F7}" srcOrd="2" destOrd="0" presId="urn:microsoft.com/office/officeart/2005/8/layout/vList4#1"/>
    <dgm:cxn modelId="{A3E4B034-504D-4BE4-A993-47A29EA3C7EA}" type="presParOf" srcId="{DD517AF0-417C-4E5D-AA94-CADD47164FF9}" destId="{D81CA1AC-ADBB-489E-BB0F-031FDB23DFAE}" srcOrd="9" destOrd="0" presId="urn:microsoft.com/office/officeart/2005/8/layout/vList4#1"/>
    <dgm:cxn modelId="{C02D362D-B44D-4F97-A777-0D430566C3DC}" type="presParOf" srcId="{DD517AF0-417C-4E5D-AA94-CADD47164FF9}" destId="{936A0F22-3FE8-450E-87B9-41C962A702F9}" srcOrd="10" destOrd="0" presId="urn:microsoft.com/office/officeart/2005/8/layout/vList4#1"/>
    <dgm:cxn modelId="{EED192AB-1483-4A6D-9881-EE7E4C4DB5DB}" type="presParOf" srcId="{936A0F22-3FE8-450E-87B9-41C962A702F9}" destId="{9BD0CEE2-FDF1-4DF6-9BD3-457242DC326F}" srcOrd="0" destOrd="0" presId="urn:microsoft.com/office/officeart/2005/8/layout/vList4#1"/>
    <dgm:cxn modelId="{56DB4129-6606-463E-9FD4-28F659148E41}" type="presParOf" srcId="{936A0F22-3FE8-450E-87B9-41C962A702F9}" destId="{A4B33AA3-991B-4554-90D6-48A5300D0A0B}" srcOrd="1" destOrd="0" presId="urn:microsoft.com/office/officeart/2005/8/layout/vList4#1"/>
    <dgm:cxn modelId="{F7DEA18F-D865-4A65-B96A-9A59D0FD6073}" type="presParOf" srcId="{936A0F22-3FE8-450E-87B9-41C962A702F9}" destId="{C61F0931-7FE1-426A-BED4-99727D8BB218}" srcOrd="2" destOrd="0" presId="urn:microsoft.com/office/officeart/2005/8/layout/vList4#1"/>
    <dgm:cxn modelId="{68D1984F-1DB8-4839-9DD8-B1218FD6BB3B}" type="presParOf" srcId="{DD517AF0-417C-4E5D-AA94-CADD47164FF9}" destId="{03997B83-E2D4-4A3E-BE36-639F51D2EF2E}" srcOrd="11" destOrd="0" presId="urn:microsoft.com/office/officeart/2005/8/layout/vList4#1"/>
    <dgm:cxn modelId="{B2FE6745-E75A-44CD-9F6E-775BBCF45BB1}" type="presParOf" srcId="{DD517AF0-417C-4E5D-AA94-CADD47164FF9}" destId="{F0D4FABA-EF69-4C0A-B866-33A6C3A85B10}" srcOrd="12" destOrd="0" presId="urn:microsoft.com/office/officeart/2005/8/layout/vList4#1"/>
    <dgm:cxn modelId="{811503DA-0248-45BF-B036-255F30777F21}" type="presParOf" srcId="{F0D4FABA-EF69-4C0A-B866-33A6C3A85B10}" destId="{A0427220-F8A1-4C33-BA35-CF99D0DA2250}" srcOrd="0" destOrd="0" presId="urn:microsoft.com/office/officeart/2005/8/layout/vList4#1"/>
    <dgm:cxn modelId="{F123CE25-BDC0-49F1-A67A-0AFAFA3C887F}" type="presParOf" srcId="{F0D4FABA-EF69-4C0A-B866-33A6C3A85B10}" destId="{54D30868-0159-4693-8836-EC8D8DCF1E3E}" srcOrd="1" destOrd="0" presId="urn:microsoft.com/office/officeart/2005/8/layout/vList4#1"/>
    <dgm:cxn modelId="{FC3B737C-605A-47AC-BCAF-6B6281E605A7}" type="presParOf" srcId="{F0D4FABA-EF69-4C0A-B866-33A6C3A85B10}" destId="{0B778538-6FEC-4ED1-84F4-8996476BD51C}" srcOrd="2" destOrd="0" presId="urn:microsoft.com/office/officeart/2005/8/layout/vList4#1"/>
    <dgm:cxn modelId="{AA25D531-5A6E-437C-A051-025E0931E8BA}" type="presParOf" srcId="{DD517AF0-417C-4E5D-AA94-CADD47164FF9}" destId="{C46DC260-DDEA-4092-ABDA-F203DB99596C}" srcOrd="13" destOrd="0" presId="urn:microsoft.com/office/officeart/2005/8/layout/vList4#1"/>
    <dgm:cxn modelId="{3C05FDF4-A92C-4D4B-AEA4-1B4770C3BA91}" type="presParOf" srcId="{DD517AF0-417C-4E5D-AA94-CADD47164FF9}" destId="{91275E57-67A2-4892-8DBF-5C3BF9C71765}" srcOrd="14" destOrd="0" presId="urn:microsoft.com/office/officeart/2005/8/layout/vList4#1"/>
    <dgm:cxn modelId="{76354BD7-57AF-4645-BF0D-30DBE8B7D42F}" type="presParOf" srcId="{91275E57-67A2-4892-8DBF-5C3BF9C71765}" destId="{6AA79D8D-DAC1-4A87-B61C-5A6FE357B0AC}" srcOrd="0" destOrd="0" presId="urn:microsoft.com/office/officeart/2005/8/layout/vList4#1"/>
    <dgm:cxn modelId="{C90060B6-DC34-4552-AF00-2AF626F2B320}" type="presParOf" srcId="{91275E57-67A2-4892-8DBF-5C3BF9C71765}" destId="{8002EB63-5B8E-40A1-A5C1-49F8B8C32A36}" srcOrd="1" destOrd="0" presId="urn:microsoft.com/office/officeart/2005/8/layout/vList4#1"/>
    <dgm:cxn modelId="{A87447D7-1996-4F1F-9A75-F45B8F0A4F03}" type="presParOf" srcId="{91275E57-67A2-4892-8DBF-5C3BF9C71765}" destId="{2BB79675-E017-4462-860B-DB8301B21E15}" srcOrd="2" destOrd="0" presId="urn:microsoft.com/office/officeart/2005/8/layout/vList4#1"/>
    <dgm:cxn modelId="{85BED2CC-EA95-427E-8F2E-35FD85A88950}" type="presParOf" srcId="{DD517AF0-417C-4E5D-AA94-CADD47164FF9}" destId="{07541575-EF9E-4970-B38A-BBFD57B887AD}" srcOrd="15" destOrd="0" presId="urn:microsoft.com/office/officeart/2005/8/layout/vList4#1"/>
    <dgm:cxn modelId="{277A7AA4-2A9D-48BD-B373-3EC28F3486C9}" type="presParOf" srcId="{DD517AF0-417C-4E5D-AA94-CADD47164FF9}" destId="{54B92E7E-883F-4E83-A04F-392A4CFCF8E6}" srcOrd="16" destOrd="0" presId="urn:microsoft.com/office/officeart/2005/8/layout/vList4#1"/>
    <dgm:cxn modelId="{6500C021-D7AA-4F3E-B9EE-3D5AECB4C0A8}" type="presParOf" srcId="{54B92E7E-883F-4E83-A04F-392A4CFCF8E6}" destId="{5274CE3B-EF24-474C-8675-CDFB912EA10D}" srcOrd="0" destOrd="0" presId="urn:microsoft.com/office/officeart/2005/8/layout/vList4#1"/>
    <dgm:cxn modelId="{95AB36E5-162F-4419-93A8-3E4734371497}" type="presParOf" srcId="{54B92E7E-883F-4E83-A04F-392A4CFCF8E6}" destId="{B42E8326-2182-4AC5-82F7-7CEDCDF314EE}" srcOrd="1" destOrd="0" presId="urn:microsoft.com/office/officeart/2005/8/layout/vList4#1"/>
    <dgm:cxn modelId="{B65996B5-9941-49F1-9E7A-6F9DE14350DD}" type="presParOf" srcId="{54B92E7E-883F-4E83-A04F-392A4CFCF8E6}" destId="{DE05A446-F5D4-4B5B-A12B-ED657ECD99E3}" srcOrd="2" destOrd="0" presId="urn:microsoft.com/office/officeart/2005/8/layout/vList4#1"/>
    <dgm:cxn modelId="{8C656C5B-D437-4EBB-984D-D9013745C878}" type="presParOf" srcId="{DD517AF0-417C-4E5D-AA94-CADD47164FF9}" destId="{D4FEB27B-34B8-4B3B-BC8C-E8D11DFBA1D6}" srcOrd="17" destOrd="0" presId="urn:microsoft.com/office/officeart/2005/8/layout/vList4#1"/>
    <dgm:cxn modelId="{76E6B834-AC04-4CDF-B824-873770F458A3}" type="presParOf" srcId="{DD517AF0-417C-4E5D-AA94-CADD47164FF9}" destId="{84160ECC-EAF9-41ED-8873-0BF6F17E3A10}" srcOrd="18" destOrd="0" presId="urn:microsoft.com/office/officeart/2005/8/layout/vList4#1"/>
    <dgm:cxn modelId="{8D7486BD-A64F-45DB-A26D-220C8075AF6F}" type="presParOf" srcId="{84160ECC-EAF9-41ED-8873-0BF6F17E3A10}" destId="{251EC193-A999-4E6B-8490-3B3E58B62602}" srcOrd="0" destOrd="0" presId="urn:microsoft.com/office/officeart/2005/8/layout/vList4#1"/>
    <dgm:cxn modelId="{A4D39367-D755-4075-B180-EFDC1C425871}" type="presParOf" srcId="{84160ECC-EAF9-41ED-8873-0BF6F17E3A10}" destId="{B0FC0BC0-FAE1-4322-B2EA-82EE393A8F3A}" srcOrd="1" destOrd="0" presId="urn:microsoft.com/office/officeart/2005/8/layout/vList4#1"/>
    <dgm:cxn modelId="{724845B7-C969-47A5-942B-226C0DB17F02}" type="presParOf" srcId="{84160ECC-EAF9-41ED-8873-0BF6F17E3A10}" destId="{78D616EE-332B-4CD3-B4FE-08AB69FA548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1D4ECE-FD3B-43B6-84DB-900BE526DAC0}" type="doc">
      <dgm:prSet loTypeId="urn:microsoft.com/office/officeart/2005/8/layout/vList3#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9C531F1-8792-4363-AD2E-28BF13A065E4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Технологии, обеспечивающие социально-психологическое благополучие ребёнка и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Здоровьесберегающие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технологии - 436 педагогов  (6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ABA6372-2315-4A67-9F37-CE919DDC93E7}" type="parTrans" cxnId="{B848DE3F-1201-4457-A626-2715111BE598}">
      <dgm:prSet/>
      <dgm:spPr/>
      <dgm:t>
        <a:bodyPr/>
        <a:lstStyle/>
        <a:p>
          <a:pPr algn="l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B82F33E-213B-4A88-A06A-C2A6085B37EB}" type="sibTrans" cxnId="{B848DE3F-1201-4457-A626-2715111BE598}">
      <dgm:prSet/>
      <dgm:spPr/>
      <dgm:t>
        <a:bodyPr/>
        <a:lstStyle/>
        <a:p>
          <a:pPr algn="l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2318C52-429F-4437-AF38-249F1C7B031B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Технология проектного обучения - 178 педагогов (12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1B0970B-EF63-490D-8BCB-9A7AA03171B5}" type="parTrans" cxnId="{4E87D073-4E61-42D3-8AEB-C01F04506CE0}">
      <dgm:prSet/>
      <dgm:spPr/>
      <dgm:t>
        <a:bodyPr/>
        <a:lstStyle/>
        <a:p>
          <a:pPr algn="l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FF170E7-CE40-4CCA-A38B-76A9DA40AE14}" type="sibTrans" cxnId="{4E87D073-4E61-42D3-8AEB-C01F04506CE0}">
      <dgm:prSet/>
      <dgm:spPr/>
      <dgm:t>
        <a:bodyPr/>
        <a:lstStyle/>
        <a:p>
          <a:pPr algn="l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E8E4CA4-9608-45BB-94EA-4A703FA83B55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Технология проблемного обучения - 20  педагогов (3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F05AB82-3653-4B9A-A1D6-00E514750F7C}" type="parTrans" cxnId="{0D6A52A8-FC32-46F6-A0DE-A3A722436916}">
      <dgm:prSet/>
      <dgm:spPr/>
      <dgm:t>
        <a:bodyPr/>
        <a:lstStyle/>
        <a:p>
          <a:pPr algn="l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47982AB-1D1D-47CE-B12D-CA745EDCD3CA}" type="sibTrans" cxnId="{0D6A52A8-FC32-46F6-A0DE-A3A722436916}">
      <dgm:prSet/>
      <dgm:spPr/>
      <dgm:t>
        <a:bodyPr/>
        <a:lstStyle/>
        <a:p>
          <a:pPr algn="l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EA3AE2A-D484-4005-B1FF-A1B218677AFC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ТРИЗ – технология - 21 педагог (2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1222357-3CFF-4297-A873-20A1BA68F531}" type="parTrans" cxnId="{22DCB46D-71D3-4763-9122-310F1639D15B}">
      <dgm:prSet/>
      <dgm:spPr/>
      <dgm:t>
        <a:bodyPr/>
        <a:lstStyle/>
        <a:p>
          <a:pPr algn="l"/>
          <a:endParaRPr lang="ru-RU" sz="1600"/>
        </a:p>
      </dgm:t>
    </dgm:pt>
    <dgm:pt modelId="{0CF94FC6-75EB-4E3C-8FBE-767D65C4AC70}" type="sibTrans" cxnId="{22DCB46D-71D3-4763-9122-310F1639D15B}">
      <dgm:prSet/>
      <dgm:spPr/>
      <dgm:t>
        <a:bodyPr/>
        <a:lstStyle/>
        <a:p>
          <a:pPr algn="l"/>
          <a:endParaRPr lang="ru-RU" sz="1600"/>
        </a:p>
      </dgm:t>
    </dgm:pt>
    <dgm:pt modelId="{9F2C743E-574E-4223-8AAA-83FB714EED46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Технология «Музейная педагогика» - 14 педагогов (1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EA7BE27-5643-4F68-8617-EA417E3E62A6}" type="parTrans" cxnId="{A6BA600F-E22E-44F8-A57C-7302060829AD}">
      <dgm:prSet/>
      <dgm:spPr/>
      <dgm:t>
        <a:bodyPr/>
        <a:lstStyle/>
        <a:p>
          <a:pPr algn="l"/>
          <a:endParaRPr lang="ru-RU" sz="1600"/>
        </a:p>
      </dgm:t>
    </dgm:pt>
    <dgm:pt modelId="{07C81C5D-9580-445C-8A52-EBBDC3795D0C}" type="sibTrans" cxnId="{A6BA600F-E22E-44F8-A57C-7302060829AD}">
      <dgm:prSet/>
      <dgm:spPr/>
      <dgm:t>
        <a:bodyPr/>
        <a:lstStyle/>
        <a:p>
          <a:pPr algn="l"/>
          <a:endParaRPr lang="ru-RU" sz="1600"/>
        </a:p>
      </dgm:t>
    </dgm:pt>
    <dgm:pt modelId="{D2D518C8-2165-4AE5-9678-DDE98F13A974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ИКТ – технологии - 161 педагог  (13 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8F1675E-657B-4955-9282-BD883DF093E1}" type="parTrans" cxnId="{CA3F7B1F-1EA3-450A-B621-127EDAA6C7E6}">
      <dgm:prSet/>
      <dgm:spPr/>
      <dgm:t>
        <a:bodyPr/>
        <a:lstStyle/>
        <a:p>
          <a:pPr algn="l"/>
          <a:endParaRPr lang="ru-RU" sz="1600"/>
        </a:p>
      </dgm:t>
    </dgm:pt>
    <dgm:pt modelId="{7E56B797-CE4E-4198-A4F7-18ED627CD3B3}" type="sibTrans" cxnId="{CA3F7B1F-1EA3-450A-B621-127EDAA6C7E6}">
      <dgm:prSet/>
      <dgm:spPr/>
      <dgm:t>
        <a:bodyPr/>
        <a:lstStyle/>
        <a:p>
          <a:pPr algn="l"/>
          <a:endParaRPr lang="ru-RU" sz="1600"/>
        </a:p>
      </dgm:t>
    </dgm:pt>
    <dgm:pt modelId="{8B003CDF-921B-4470-8B33-088458B5D6C0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Технологии экспериментально-исследовательской деятельности – 99 педагогов (6 ДОУ)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18C10B6-5843-4959-A893-468B95D09DB1}" type="parTrans" cxnId="{828CA933-F26F-4A92-82DC-A9F01EFA4F83}">
      <dgm:prSet/>
      <dgm:spPr/>
      <dgm:t>
        <a:bodyPr/>
        <a:lstStyle/>
        <a:p>
          <a:pPr algn="l"/>
          <a:endParaRPr lang="ru-RU" sz="1600"/>
        </a:p>
      </dgm:t>
    </dgm:pt>
    <dgm:pt modelId="{49BEAE23-0A79-46EC-9173-E9745BE7734B}" type="sibTrans" cxnId="{828CA933-F26F-4A92-82DC-A9F01EFA4F83}">
      <dgm:prSet/>
      <dgm:spPr/>
      <dgm:t>
        <a:bodyPr/>
        <a:lstStyle/>
        <a:p>
          <a:pPr algn="l"/>
          <a:endParaRPr lang="ru-RU" sz="1600"/>
        </a:p>
      </dgm:t>
    </dgm:pt>
    <dgm:pt modelId="{47162E03-FBA6-44EB-AD8C-B8987FC4CC52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Личностно-ориентированная технология – 17 педагогов (2 ДОУ)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92F8F13-6EF5-49AB-B1A4-71BF2E448563}" type="parTrans" cxnId="{C89BBBD3-2DBD-4FC9-98D4-83B877DA4839}">
      <dgm:prSet/>
      <dgm:spPr/>
      <dgm:t>
        <a:bodyPr/>
        <a:lstStyle/>
        <a:p>
          <a:pPr algn="l"/>
          <a:endParaRPr lang="ru-RU" sz="1600"/>
        </a:p>
      </dgm:t>
    </dgm:pt>
    <dgm:pt modelId="{2C1DFCC2-767B-4083-BD78-923A431A88D2}" type="sibTrans" cxnId="{C89BBBD3-2DBD-4FC9-98D4-83B877DA4839}">
      <dgm:prSet/>
      <dgm:spPr/>
      <dgm:t>
        <a:bodyPr/>
        <a:lstStyle/>
        <a:p>
          <a:pPr algn="l"/>
          <a:endParaRPr lang="ru-RU" sz="1600"/>
        </a:p>
      </dgm:t>
    </dgm:pt>
    <dgm:pt modelId="{2AD30E2E-6F64-4E1F-B836-863DA575F048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Игровые педагогические технологии – 71 педагог (5 ДОУ)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C1F6A32-4B8F-426A-81C7-A00F29C316B6}" type="parTrans" cxnId="{13FBED9A-13F7-475F-9DC0-8C80CCAD4811}">
      <dgm:prSet/>
      <dgm:spPr/>
      <dgm:t>
        <a:bodyPr/>
        <a:lstStyle/>
        <a:p>
          <a:pPr algn="l"/>
          <a:endParaRPr lang="ru-RU" sz="1600"/>
        </a:p>
      </dgm:t>
    </dgm:pt>
    <dgm:pt modelId="{957A3055-7DBF-4FD2-851C-29D6F70C81E7}" type="sibTrans" cxnId="{13FBED9A-13F7-475F-9DC0-8C80CCAD4811}">
      <dgm:prSet/>
      <dgm:spPr/>
      <dgm:t>
        <a:bodyPr/>
        <a:lstStyle/>
        <a:p>
          <a:pPr algn="l"/>
          <a:endParaRPr lang="ru-RU" sz="1600"/>
        </a:p>
      </dgm:t>
    </dgm:pt>
    <dgm:pt modelId="{AAEF5F33-27D8-4459-B938-58FFC10D230A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Технология сотрудничества педагога и ребёнка – 21 педагог (2 ДОУ)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57DD519-4C3D-4C80-A744-024B1EFFBE0A}" type="parTrans" cxnId="{BFF349F1-3E7A-4285-B918-752ECD6700CA}">
      <dgm:prSet/>
      <dgm:spPr/>
      <dgm:t>
        <a:bodyPr/>
        <a:lstStyle/>
        <a:p>
          <a:pPr algn="l"/>
          <a:endParaRPr lang="ru-RU" sz="1600"/>
        </a:p>
      </dgm:t>
    </dgm:pt>
    <dgm:pt modelId="{4E41383D-F9D0-4B1F-AE32-86B6E624674F}" type="sibTrans" cxnId="{BFF349F1-3E7A-4285-B918-752ECD6700CA}">
      <dgm:prSet/>
      <dgm:spPr/>
      <dgm:t>
        <a:bodyPr/>
        <a:lstStyle/>
        <a:p>
          <a:pPr algn="l"/>
          <a:endParaRPr lang="ru-RU" sz="1600"/>
        </a:p>
      </dgm:t>
    </dgm:pt>
    <dgm:pt modelId="{FF520C65-B9CB-47A4-A65A-2ED5FFDB1EDA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Технология гендерного подхода  - 8 педагогов (1 ДОУ)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5259105-2611-4A93-975A-EEE6BA679663}" type="parTrans" cxnId="{CE5CD80E-CA07-48DC-80B3-E92B2F8E7E66}">
      <dgm:prSet/>
      <dgm:spPr/>
      <dgm:t>
        <a:bodyPr/>
        <a:lstStyle/>
        <a:p>
          <a:pPr algn="l"/>
          <a:endParaRPr lang="ru-RU" sz="1600"/>
        </a:p>
      </dgm:t>
    </dgm:pt>
    <dgm:pt modelId="{BC8A4F40-7DE4-4CC7-B9BF-184778F367F1}" type="sibTrans" cxnId="{CE5CD80E-CA07-48DC-80B3-E92B2F8E7E66}">
      <dgm:prSet/>
      <dgm:spPr/>
      <dgm:t>
        <a:bodyPr/>
        <a:lstStyle/>
        <a:p>
          <a:pPr algn="l"/>
          <a:endParaRPr lang="ru-RU" sz="1600"/>
        </a:p>
      </dgm:t>
    </dgm:pt>
    <dgm:pt modelId="{1E408AA9-9E3F-4351-AAD1-63BC51214602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Технология «Групповой сбор» - 5 педагогов (1 ДОУ)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CBA2795-3725-4225-AD33-AAED63D97CDF}" type="parTrans" cxnId="{6240BC11-99DA-4D38-B63A-93BD77752C6D}">
      <dgm:prSet/>
      <dgm:spPr/>
      <dgm:t>
        <a:bodyPr/>
        <a:lstStyle/>
        <a:p>
          <a:pPr algn="l"/>
          <a:endParaRPr lang="ru-RU" sz="1600"/>
        </a:p>
      </dgm:t>
    </dgm:pt>
    <dgm:pt modelId="{8BE1D69A-485A-4219-B783-47D284B094B9}" type="sibTrans" cxnId="{6240BC11-99DA-4D38-B63A-93BD77752C6D}">
      <dgm:prSet/>
      <dgm:spPr/>
      <dgm:t>
        <a:bodyPr/>
        <a:lstStyle/>
        <a:p>
          <a:pPr algn="l"/>
          <a:endParaRPr lang="ru-RU" sz="1600"/>
        </a:p>
      </dgm:t>
    </dgm:pt>
    <dgm:pt modelId="{B1B3F250-51BB-43D1-BC47-EFE63E87D435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Технология «Портфолио дошкольника» - 64 педагога (4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57226E0-E4B2-4061-B663-E26835FA0744}" type="parTrans" cxnId="{8606BE1D-3926-489F-A5B8-C27B88CC4DEF}">
      <dgm:prSet/>
      <dgm:spPr/>
      <dgm:t>
        <a:bodyPr/>
        <a:lstStyle/>
        <a:p>
          <a:pPr algn="l"/>
          <a:endParaRPr lang="ru-RU" sz="1600"/>
        </a:p>
      </dgm:t>
    </dgm:pt>
    <dgm:pt modelId="{FCB8D137-84D7-40E9-AED3-FD4A15CF0C0F}" type="sibTrans" cxnId="{8606BE1D-3926-489F-A5B8-C27B88CC4DEF}">
      <dgm:prSet/>
      <dgm:spPr/>
      <dgm:t>
        <a:bodyPr/>
        <a:lstStyle/>
        <a:p>
          <a:pPr algn="l"/>
          <a:endParaRPr lang="ru-RU" sz="1600"/>
        </a:p>
      </dgm:t>
    </dgm:pt>
    <dgm:pt modelId="{B2C455D2-7AB7-4D01-A416-20FCD110FC9F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«Мнемотехника» - 12  педагогов (1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2E523B8-C57D-4EA0-8B37-276554204B2E}" type="parTrans" cxnId="{A5844DEF-F385-4FA9-A0AD-6CAE39D5303A}">
      <dgm:prSet/>
      <dgm:spPr/>
      <dgm:t>
        <a:bodyPr/>
        <a:lstStyle/>
        <a:p>
          <a:pPr algn="l"/>
          <a:endParaRPr lang="ru-RU" sz="1600"/>
        </a:p>
      </dgm:t>
    </dgm:pt>
    <dgm:pt modelId="{E274407F-D547-4526-803D-610B925CFC22}" type="sibTrans" cxnId="{A5844DEF-F385-4FA9-A0AD-6CAE39D5303A}">
      <dgm:prSet/>
      <dgm:spPr/>
      <dgm:t>
        <a:bodyPr/>
        <a:lstStyle/>
        <a:p>
          <a:pPr algn="l"/>
          <a:endParaRPr lang="ru-RU" sz="1600"/>
        </a:p>
      </dgm:t>
    </dgm:pt>
    <dgm:pt modelId="{E9D28847-4BEE-4612-9C39-0100A43791C6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Квест-технология - 6 педагогов (2 ДОУ)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31F8673-5300-49BA-815E-FE13606A5845}" type="parTrans" cxnId="{A826C6AD-F405-4574-858C-C2201014DCDA}">
      <dgm:prSet/>
      <dgm:spPr/>
      <dgm:t>
        <a:bodyPr/>
        <a:lstStyle/>
        <a:p>
          <a:pPr algn="l"/>
          <a:endParaRPr lang="ru-RU" sz="1600"/>
        </a:p>
      </dgm:t>
    </dgm:pt>
    <dgm:pt modelId="{4B8586B5-4438-4C52-8EEC-DCA491B808E2}" type="sibTrans" cxnId="{A826C6AD-F405-4574-858C-C2201014DCDA}">
      <dgm:prSet/>
      <dgm:spPr/>
      <dgm:t>
        <a:bodyPr/>
        <a:lstStyle/>
        <a:p>
          <a:pPr algn="l"/>
          <a:endParaRPr lang="ru-RU" sz="1600"/>
        </a:p>
      </dgm:t>
    </dgm:pt>
    <dgm:pt modelId="{7C769AA2-EECC-4893-B447-2BB7030EADCB}">
      <dgm:prSet phldrT="[Текст]" custT="1"/>
      <dgm:spPr/>
      <dgm:t>
        <a:bodyPr/>
        <a:lstStyle/>
        <a:p>
          <a:pPr algn="l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Технология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Геокешинг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- 35 педагогов (2 ДОУ)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DA91B99-779C-475A-B076-3FA85881FB9B}" type="parTrans" cxnId="{8945391D-5BC4-41BA-BF75-985D041C7B8E}">
      <dgm:prSet/>
      <dgm:spPr/>
      <dgm:t>
        <a:bodyPr/>
        <a:lstStyle/>
        <a:p>
          <a:pPr algn="l"/>
          <a:endParaRPr lang="ru-RU" sz="1600"/>
        </a:p>
      </dgm:t>
    </dgm:pt>
    <dgm:pt modelId="{04FDEE8B-C942-4850-9FB0-AE94580A4134}" type="sibTrans" cxnId="{8945391D-5BC4-41BA-BF75-985D041C7B8E}">
      <dgm:prSet/>
      <dgm:spPr/>
      <dgm:t>
        <a:bodyPr/>
        <a:lstStyle/>
        <a:p>
          <a:pPr algn="l"/>
          <a:endParaRPr lang="ru-RU" sz="1600"/>
        </a:p>
      </dgm:t>
    </dgm:pt>
    <dgm:pt modelId="{CA419403-A248-48BE-8F26-D2E04B1A23BF}" type="pres">
      <dgm:prSet presAssocID="{751D4ECE-FD3B-43B6-84DB-900BE526DAC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78923F-856B-4143-9C6C-E918C96ECE66}" type="pres">
      <dgm:prSet presAssocID="{29C531F1-8792-4363-AD2E-28BF13A065E4}" presName="composite" presStyleCnt="0"/>
      <dgm:spPr/>
      <dgm:t>
        <a:bodyPr/>
        <a:lstStyle/>
        <a:p>
          <a:endParaRPr lang="ru-RU"/>
        </a:p>
      </dgm:t>
    </dgm:pt>
    <dgm:pt modelId="{498CB767-F6E6-40E7-A6B2-1FB4542F8CFC}" type="pres">
      <dgm:prSet presAssocID="{29C531F1-8792-4363-AD2E-28BF13A065E4}" presName="imgShp" presStyleLbl="fgImgPlace1" presStyleIdx="0" presStyleCnt="1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DDB1BEC-BF5D-4833-A911-896EA3626B00}" type="pres">
      <dgm:prSet presAssocID="{29C531F1-8792-4363-AD2E-28BF13A065E4}" presName="txShp" presStyleLbl="node1" presStyleIdx="0" presStyleCnt="16" custScaleX="150376" custScaleY="165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F36A9-C093-4DD9-9D08-8169ED4DF39B}" type="pres">
      <dgm:prSet presAssocID="{0B82F33E-213B-4A88-A06A-C2A6085B37EB}" presName="spacing" presStyleCnt="0"/>
      <dgm:spPr/>
      <dgm:t>
        <a:bodyPr/>
        <a:lstStyle/>
        <a:p>
          <a:endParaRPr lang="ru-RU"/>
        </a:p>
      </dgm:t>
    </dgm:pt>
    <dgm:pt modelId="{C57B2FC6-B6AB-4FA4-B69F-6CEE6645EED3}" type="pres">
      <dgm:prSet presAssocID="{F2318C52-429F-4437-AF38-249F1C7B031B}" presName="composite" presStyleCnt="0"/>
      <dgm:spPr/>
      <dgm:t>
        <a:bodyPr/>
        <a:lstStyle/>
        <a:p>
          <a:endParaRPr lang="ru-RU"/>
        </a:p>
      </dgm:t>
    </dgm:pt>
    <dgm:pt modelId="{267BD1B6-4EDF-46C9-9654-7B1751CFD815}" type="pres">
      <dgm:prSet presAssocID="{F2318C52-429F-4437-AF38-249F1C7B031B}" presName="imgShp" presStyleLbl="fgImgPlace1" presStyleIdx="1" presStyleCnt="1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E6B46D62-A656-48D2-8191-9658297CF657}" type="pres">
      <dgm:prSet presAssocID="{F2318C52-429F-4437-AF38-249F1C7B031B}" presName="txShp" presStyleLbl="node1" presStyleIdx="1" presStyleCnt="1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8AC07-1A88-4F9F-98F0-81B0BD309CF9}" type="pres">
      <dgm:prSet presAssocID="{9FF170E7-CE40-4CCA-A38B-76A9DA40AE14}" presName="spacing" presStyleCnt="0"/>
      <dgm:spPr/>
      <dgm:t>
        <a:bodyPr/>
        <a:lstStyle/>
        <a:p>
          <a:endParaRPr lang="ru-RU"/>
        </a:p>
      </dgm:t>
    </dgm:pt>
    <dgm:pt modelId="{B5D30EE5-0184-4E95-89E7-69530640C9B1}" type="pres">
      <dgm:prSet presAssocID="{9E8E4CA4-9608-45BB-94EA-4A703FA83B55}" presName="composite" presStyleCnt="0"/>
      <dgm:spPr/>
      <dgm:t>
        <a:bodyPr/>
        <a:lstStyle/>
        <a:p>
          <a:endParaRPr lang="ru-RU"/>
        </a:p>
      </dgm:t>
    </dgm:pt>
    <dgm:pt modelId="{AFF874D1-7C94-46F1-9AA1-9252FC93B84B}" type="pres">
      <dgm:prSet presAssocID="{9E8E4CA4-9608-45BB-94EA-4A703FA83B55}" presName="imgShp" presStyleLbl="fgImgPlace1" presStyleIdx="2" presStyleCnt="1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13F994B2-D427-4C95-8C27-CCFDF115DA8A}" type="pres">
      <dgm:prSet presAssocID="{9E8E4CA4-9608-45BB-94EA-4A703FA83B55}" presName="txShp" presStyleLbl="node1" presStyleIdx="2" presStyleCnt="1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91019-EEA0-4F41-B93D-1E53069C96E8}" type="pres">
      <dgm:prSet presAssocID="{D47982AB-1D1D-47CE-B12D-CA745EDCD3CA}" presName="spacing" presStyleCnt="0"/>
      <dgm:spPr/>
      <dgm:t>
        <a:bodyPr/>
        <a:lstStyle/>
        <a:p>
          <a:endParaRPr lang="ru-RU"/>
        </a:p>
      </dgm:t>
    </dgm:pt>
    <dgm:pt modelId="{F58B251F-2701-4EC1-AE22-17EB7F9C2665}" type="pres">
      <dgm:prSet presAssocID="{0EA3AE2A-D484-4005-B1FF-A1B218677AFC}" presName="composite" presStyleCnt="0"/>
      <dgm:spPr/>
      <dgm:t>
        <a:bodyPr/>
        <a:lstStyle/>
        <a:p>
          <a:endParaRPr lang="ru-RU"/>
        </a:p>
      </dgm:t>
    </dgm:pt>
    <dgm:pt modelId="{3AE50C58-1EB1-448A-BC66-0A6BBB0FA197}" type="pres">
      <dgm:prSet presAssocID="{0EA3AE2A-D484-4005-B1FF-A1B218677AFC}" presName="imgShp" presStyleLbl="fgImgPlace1" presStyleIdx="3" presStyleCnt="1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56169D2D-F81A-488F-955A-B9EE139DCE0B}" type="pres">
      <dgm:prSet presAssocID="{0EA3AE2A-D484-4005-B1FF-A1B218677AFC}" presName="txShp" presStyleLbl="node1" presStyleIdx="3" presStyleCnt="16" custScaleX="149821" custLinFactNeighborX="-415" custLinFactNeighborY="-4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8AC01-62C8-432B-9FAF-8BD19E2D1C06}" type="pres">
      <dgm:prSet presAssocID="{0CF94FC6-75EB-4E3C-8FBE-767D65C4AC70}" presName="spacing" presStyleCnt="0"/>
      <dgm:spPr/>
      <dgm:t>
        <a:bodyPr/>
        <a:lstStyle/>
        <a:p>
          <a:endParaRPr lang="ru-RU"/>
        </a:p>
      </dgm:t>
    </dgm:pt>
    <dgm:pt modelId="{9B796795-BAB2-4C4F-B897-072C1CC8B5F5}" type="pres">
      <dgm:prSet presAssocID="{9F2C743E-574E-4223-8AAA-83FB714EED46}" presName="composite" presStyleCnt="0"/>
      <dgm:spPr/>
      <dgm:t>
        <a:bodyPr/>
        <a:lstStyle/>
        <a:p>
          <a:endParaRPr lang="ru-RU"/>
        </a:p>
      </dgm:t>
    </dgm:pt>
    <dgm:pt modelId="{5BFBE9DF-5FD8-4E49-BC97-0B10EFAB68AE}" type="pres">
      <dgm:prSet presAssocID="{9F2C743E-574E-4223-8AAA-83FB714EED46}" presName="imgShp" presStyleLbl="fgImgPlace1" presStyleIdx="4" presStyleCnt="1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FC7DBE8-BA5A-4124-B71E-E294D9850BC5}" type="pres">
      <dgm:prSet presAssocID="{9F2C743E-574E-4223-8AAA-83FB714EED46}" presName="txShp" presStyleLbl="node1" presStyleIdx="4" presStyleCnt="16" custScaleX="149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4E62F-7FD4-4957-A8A7-F3DAB3312B06}" type="pres">
      <dgm:prSet presAssocID="{07C81C5D-9580-445C-8A52-EBBDC3795D0C}" presName="spacing" presStyleCnt="0"/>
      <dgm:spPr/>
      <dgm:t>
        <a:bodyPr/>
        <a:lstStyle/>
        <a:p>
          <a:endParaRPr lang="ru-RU"/>
        </a:p>
      </dgm:t>
    </dgm:pt>
    <dgm:pt modelId="{63CD6D2A-91F3-48B7-8C1C-8017CA5934DB}" type="pres">
      <dgm:prSet presAssocID="{D2D518C8-2165-4AE5-9678-DDE98F13A974}" presName="composite" presStyleCnt="0"/>
      <dgm:spPr/>
      <dgm:t>
        <a:bodyPr/>
        <a:lstStyle/>
        <a:p>
          <a:endParaRPr lang="ru-RU"/>
        </a:p>
      </dgm:t>
    </dgm:pt>
    <dgm:pt modelId="{0B1B326E-E066-46CD-A585-1990A5352C8F}" type="pres">
      <dgm:prSet presAssocID="{D2D518C8-2165-4AE5-9678-DDE98F13A974}" presName="imgShp" presStyleLbl="fgImgPlace1" presStyleIdx="5" presStyleCnt="1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A15B6887-8712-4A8E-9D5F-A27D870F3C87}" type="pres">
      <dgm:prSet presAssocID="{D2D518C8-2165-4AE5-9678-DDE98F13A974}" presName="txShp" presStyleLbl="node1" presStyleIdx="5" presStyleCnt="16" custScaleX="149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33E47-426E-4155-A598-C83DD3222C8B}" type="pres">
      <dgm:prSet presAssocID="{7E56B797-CE4E-4198-A4F7-18ED627CD3B3}" presName="spacing" presStyleCnt="0"/>
      <dgm:spPr/>
      <dgm:t>
        <a:bodyPr/>
        <a:lstStyle/>
        <a:p>
          <a:endParaRPr lang="ru-RU"/>
        </a:p>
      </dgm:t>
    </dgm:pt>
    <dgm:pt modelId="{D77B0E9B-8535-416B-8614-D69E1CB36743}" type="pres">
      <dgm:prSet presAssocID="{8B003CDF-921B-4470-8B33-088458B5D6C0}" presName="composite" presStyleCnt="0"/>
      <dgm:spPr/>
      <dgm:t>
        <a:bodyPr/>
        <a:lstStyle/>
        <a:p>
          <a:endParaRPr lang="ru-RU"/>
        </a:p>
      </dgm:t>
    </dgm:pt>
    <dgm:pt modelId="{42F08E52-F144-40D1-B6D5-81080C15C259}" type="pres">
      <dgm:prSet presAssocID="{8B003CDF-921B-4470-8B33-088458B5D6C0}" presName="imgShp" presStyleLbl="fgImgPlace1" presStyleIdx="6" presStyleCnt="1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6E85684C-7641-4F6A-98FA-EABE3073FF1C}" type="pres">
      <dgm:prSet presAssocID="{8B003CDF-921B-4470-8B33-088458B5D6C0}" presName="txShp" presStyleLbl="node1" presStyleIdx="6" presStyleCnt="1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DBEC4-6948-4DBB-885C-A7669DA3A8F5}" type="pres">
      <dgm:prSet presAssocID="{49BEAE23-0A79-46EC-9173-E9745BE7734B}" presName="spacing" presStyleCnt="0"/>
      <dgm:spPr/>
      <dgm:t>
        <a:bodyPr/>
        <a:lstStyle/>
        <a:p>
          <a:endParaRPr lang="ru-RU"/>
        </a:p>
      </dgm:t>
    </dgm:pt>
    <dgm:pt modelId="{062F3AA4-C3EC-45FF-9EEC-B8AE4A0A89BE}" type="pres">
      <dgm:prSet presAssocID="{47162E03-FBA6-44EB-AD8C-B8987FC4CC52}" presName="composite" presStyleCnt="0"/>
      <dgm:spPr/>
      <dgm:t>
        <a:bodyPr/>
        <a:lstStyle/>
        <a:p>
          <a:endParaRPr lang="ru-RU"/>
        </a:p>
      </dgm:t>
    </dgm:pt>
    <dgm:pt modelId="{B80F0BE0-3A61-4721-85C5-0E194DAE5882}" type="pres">
      <dgm:prSet presAssocID="{47162E03-FBA6-44EB-AD8C-B8987FC4CC52}" presName="imgShp" presStyleLbl="fgImgPlace1" presStyleIdx="7" presStyleCnt="1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5AA00B1-F56D-4E58-8AB1-3459B5C1E0DA}" type="pres">
      <dgm:prSet presAssocID="{47162E03-FBA6-44EB-AD8C-B8987FC4CC52}" presName="txShp" presStyleLbl="node1" presStyleIdx="7" presStyleCnt="1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59001-57BC-4B58-A8C0-0DB68B7D1A63}" type="pres">
      <dgm:prSet presAssocID="{2C1DFCC2-767B-4083-BD78-923A431A88D2}" presName="spacing" presStyleCnt="0"/>
      <dgm:spPr/>
      <dgm:t>
        <a:bodyPr/>
        <a:lstStyle/>
        <a:p>
          <a:endParaRPr lang="ru-RU"/>
        </a:p>
      </dgm:t>
    </dgm:pt>
    <dgm:pt modelId="{EAD86A3C-9B44-4284-951D-76021DFBA838}" type="pres">
      <dgm:prSet presAssocID="{2AD30E2E-6F64-4E1F-B836-863DA575F048}" presName="composite" presStyleCnt="0"/>
      <dgm:spPr/>
      <dgm:t>
        <a:bodyPr/>
        <a:lstStyle/>
        <a:p>
          <a:endParaRPr lang="ru-RU"/>
        </a:p>
      </dgm:t>
    </dgm:pt>
    <dgm:pt modelId="{61EA5B4B-27D2-4A76-8E30-F71E543CA2EF}" type="pres">
      <dgm:prSet presAssocID="{2AD30E2E-6F64-4E1F-B836-863DA575F048}" presName="imgShp" presStyleLbl="fgImgPlace1" presStyleIdx="8" presStyleCnt="1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DB3DB01-409A-4689-892A-F83ABF38389B}" type="pres">
      <dgm:prSet presAssocID="{2AD30E2E-6F64-4E1F-B836-863DA575F048}" presName="txShp" presStyleLbl="node1" presStyleIdx="8" presStyleCnt="1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75E6A-F944-4868-B136-0F8DA461A2D4}" type="pres">
      <dgm:prSet presAssocID="{957A3055-7DBF-4FD2-851C-29D6F70C81E7}" presName="spacing" presStyleCnt="0"/>
      <dgm:spPr/>
      <dgm:t>
        <a:bodyPr/>
        <a:lstStyle/>
        <a:p>
          <a:endParaRPr lang="ru-RU"/>
        </a:p>
      </dgm:t>
    </dgm:pt>
    <dgm:pt modelId="{9F4190D8-2F07-4004-902A-4CC235754C9C}" type="pres">
      <dgm:prSet presAssocID="{AAEF5F33-27D8-4459-B938-58FFC10D230A}" presName="composite" presStyleCnt="0"/>
      <dgm:spPr/>
      <dgm:t>
        <a:bodyPr/>
        <a:lstStyle/>
        <a:p>
          <a:endParaRPr lang="ru-RU"/>
        </a:p>
      </dgm:t>
    </dgm:pt>
    <dgm:pt modelId="{1C652CD8-1D1F-4535-9276-67A7F39B2E68}" type="pres">
      <dgm:prSet presAssocID="{AAEF5F33-27D8-4459-B938-58FFC10D230A}" presName="imgShp" presStyleLbl="fgImgPlace1" presStyleIdx="9" presStyleCnt="1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655E6511-5C8E-4D45-A518-D6296C9649BE}" type="pres">
      <dgm:prSet presAssocID="{AAEF5F33-27D8-4459-B938-58FFC10D230A}" presName="txShp" presStyleLbl="node1" presStyleIdx="9" presStyleCnt="1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29F68-950A-474F-922A-21C64F77F59F}" type="pres">
      <dgm:prSet presAssocID="{4E41383D-F9D0-4B1F-AE32-86B6E624674F}" presName="spacing" presStyleCnt="0"/>
      <dgm:spPr/>
      <dgm:t>
        <a:bodyPr/>
        <a:lstStyle/>
        <a:p>
          <a:endParaRPr lang="ru-RU"/>
        </a:p>
      </dgm:t>
    </dgm:pt>
    <dgm:pt modelId="{541F1FAF-8C7C-4F55-9C69-601B5444BA14}" type="pres">
      <dgm:prSet presAssocID="{FF520C65-B9CB-47A4-A65A-2ED5FFDB1EDA}" presName="composite" presStyleCnt="0"/>
      <dgm:spPr/>
      <dgm:t>
        <a:bodyPr/>
        <a:lstStyle/>
        <a:p>
          <a:endParaRPr lang="ru-RU"/>
        </a:p>
      </dgm:t>
    </dgm:pt>
    <dgm:pt modelId="{4F809D72-12CB-4812-B7BD-F6CBF1ADEB1B}" type="pres">
      <dgm:prSet presAssocID="{FF520C65-B9CB-47A4-A65A-2ED5FFDB1EDA}" presName="imgShp" presStyleLbl="fgImgPlace1" presStyleIdx="10" presStyleCnt="1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2286E53-AE3A-4083-90E6-70AAA26246A7}" type="pres">
      <dgm:prSet presAssocID="{FF520C65-B9CB-47A4-A65A-2ED5FFDB1EDA}" presName="txShp" presStyleLbl="node1" presStyleIdx="10" presStyleCnt="1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75AB3-84D7-4E08-AB70-2FEA1272CE9D}" type="pres">
      <dgm:prSet presAssocID="{BC8A4F40-7DE4-4CC7-B9BF-184778F367F1}" presName="spacing" presStyleCnt="0"/>
      <dgm:spPr/>
      <dgm:t>
        <a:bodyPr/>
        <a:lstStyle/>
        <a:p>
          <a:endParaRPr lang="ru-RU"/>
        </a:p>
      </dgm:t>
    </dgm:pt>
    <dgm:pt modelId="{BC377DD3-BA31-4485-95B8-DE659152E02C}" type="pres">
      <dgm:prSet presAssocID="{1E408AA9-9E3F-4351-AAD1-63BC51214602}" presName="composite" presStyleCnt="0"/>
      <dgm:spPr/>
      <dgm:t>
        <a:bodyPr/>
        <a:lstStyle/>
        <a:p>
          <a:endParaRPr lang="ru-RU"/>
        </a:p>
      </dgm:t>
    </dgm:pt>
    <dgm:pt modelId="{840AA8C9-C1DD-4D4D-9F63-D1D2BA889BA4}" type="pres">
      <dgm:prSet presAssocID="{1E408AA9-9E3F-4351-AAD1-63BC51214602}" presName="imgShp" presStyleLbl="fgImgPlace1" presStyleIdx="11" presStyleCnt="1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8308DFA-6459-4A9D-B4ED-657C556B9981}" type="pres">
      <dgm:prSet presAssocID="{1E408AA9-9E3F-4351-AAD1-63BC51214602}" presName="txShp" presStyleLbl="node1" presStyleIdx="11" presStyleCnt="16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A3CC3-7545-42EF-8515-783E033DCC7F}" type="pres">
      <dgm:prSet presAssocID="{8BE1D69A-485A-4219-B783-47D284B094B9}" presName="spacing" presStyleCnt="0"/>
      <dgm:spPr/>
      <dgm:t>
        <a:bodyPr/>
        <a:lstStyle/>
        <a:p>
          <a:endParaRPr lang="ru-RU"/>
        </a:p>
      </dgm:t>
    </dgm:pt>
    <dgm:pt modelId="{7160F4AD-06A0-4C4B-8267-D570CA00B82B}" type="pres">
      <dgm:prSet presAssocID="{B1B3F250-51BB-43D1-BC47-EFE63E87D435}" presName="composite" presStyleCnt="0"/>
      <dgm:spPr/>
      <dgm:t>
        <a:bodyPr/>
        <a:lstStyle/>
        <a:p>
          <a:endParaRPr lang="ru-RU"/>
        </a:p>
      </dgm:t>
    </dgm:pt>
    <dgm:pt modelId="{5D551DCC-B91C-47B2-9CF6-E8EB086A5BEA}" type="pres">
      <dgm:prSet presAssocID="{B1B3F250-51BB-43D1-BC47-EFE63E87D435}" presName="imgShp" presStyleLbl="fgImgPlace1" presStyleIdx="12" presStyleCnt="1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FE37B125-976F-484E-BE4F-64BEF18A6A5E}" type="pres">
      <dgm:prSet presAssocID="{B1B3F250-51BB-43D1-BC47-EFE63E87D435}" presName="txShp" presStyleLbl="node1" presStyleIdx="12" presStyleCnt="16" custScaleX="150376" custScaleY="100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F890E-4600-4EDB-BCEA-C18982E167BB}" type="pres">
      <dgm:prSet presAssocID="{FCB8D137-84D7-40E9-AED3-FD4A15CF0C0F}" presName="spacing" presStyleCnt="0"/>
      <dgm:spPr/>
      <dgm:t>
        <a:bodyPr/>
        <a:lstStyle/>
        <a:p>
          <a:endParaRPr lang="ru-RU"/>
        </a:p>
      </dgm:t>
    </dgm:pt>
    <dgm:pt modelId="{779F9478-B21C-43EF-8C14-E512BF1B66E0}" type="pres">
      <dgm:prSet presAssocID="{B2C455D2-7AB7-4D01-A416-20FCD110FC9F}" presName="composite" presStyleCnt="0"/>
      <dgm:spPr/>
      <dgm:t>
        <a:bodyPr/>
        <a:lstStyle/>
        <a:p>
          <a:endParaRPr lang="ru-RU"/>
        </a:p>
      </dgm:t>
    </dgm:pt>
    <dgm:pt modelId="{4D6C6CAB-576E-4783-B235-5DAAAC4BCB94}" type="pres">
      <dgm:prSet presAssocID="{B2C455D2-7AB7-4D01-A416-20FCD110FC9F}" presName="imgShp" presStyleLbl="fgImgPlace1" presStyleIdx="13" presStyleCnt="1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B0FFFF7C-C2F8-4EF5-8224-17C8C3F4E8C6}" type="pres">
      <dgm:prSet presAssocID="{B2C455D2-7AB7-4D01-A416-20FCD110FC9F}" presName="txShp" presStyleLbl="node1" presStyleIdx="13" presStyleCnt="16" custScaleX="150376" custScaleY="95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B4CFE-097C-4EE7-B67E-528814E8761D}" type="pres">
      <dgm:prSet presAssocID="{E274407F-D547-4526-803D-610B925CFC22}" presName="spacing" presStyleCnt="0"/>
      <dgm:spPr/>
      <dgm:t>
        <a:bodyPr/>
        <a:lstStyle/>
        <a:p>
          <a:endParaRPr lang="ru-RU"/>
        </a:p>
      </dgm:t>
    </dgm:pt>
    <dgm:pt modelId="{56F10DD7-5326-40B8-8B5C-035C26CEDD9A}" type="pres">
      <dgm:prSet presAssocID="{E9D28847-4BEE-4612-9C39-0100A43791C6}" presName="composite" presStyleCnt="0"/>
      <dgm:spPr/>
      <dgm:t>
        <a:bodyPr/>
        <a:lstStyle/>
        <a:p>
          <a:endParaRPr lang="ru-RU"/>
        </a:p>
      </dgm:t>
    </dgm:pt>
    <dgm:pt modelId="{DF28AC3D-C450-4F42-9087-2A06C3B59491}" type="pres">
      <dgm:prSet presAssocID="{E9D28847-4BEE-4612-9C39-0100A43791C6}" presName="imgShp" presStyleLbl="fgImgPlace1" presStyleIdx="14" presStyleCnt="1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DC51CE2C-723C-4004-B09B-85A06021DF78}" type="pres">
      <dgm:prSet presAssocID="{E9D28847-4BEE-4612-9C39-0100A43791C6}" presName="txShp" presStyleLbl="node1" presStyleIdx="14" presStyleCnt="16" custScaleX="150376" custScaleY="90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90999-6AFB-4163-BBEA-8A8B4DE6FA4B}" type="pres">
      <dgm:prSet presAssocID="{4B8586B5-4438-4C52-8EEC-DCA491B808E2}" presName="spacing" presStyleCnt="0"/>
      <dgm:spPr/>
      <dgm:t>
        <a:bodyPr/>
        <a:lstStyle/>
        <a:p>
          <a:endParaRPr lang="ru-RU"/>
        </a:p>
      </dgm:t>
    </dgm:pt>
    <dgm:pt modelId="{F9DF4537-377E-45CB-86BA-F8BFBA943A0B}" type="pres">
      <dgm:prSet presAssocID="{7C769AA2-EECC-4893-B447-2BB7030EADCB}" presName="composite" presStyleCnt="0"/>
      <dgm:spPr/>
      <dgm:t>
        <a:bodyPr/>
        <a:lstStyle/>
        <a:p>
          <a:endParaRPr lang="ru-RU"/>
        </a:p>
      </dgm:t>
    </dgm:pt>
    <dgm:pt modelId="{55547404-2A66-4453-A8F8-2857C39B2AF7}" type="pres">
      <dgm:prSet presAssocID="{7C769AA2-EECC-4893-B447-2BB7030EADCB}" presName="imgShp" presStyleLbl="fgImgPlace1" presStyleIdx="15" presStyleCnt="16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B4749281-6B55-4009-99AE-6A7B9DAFAA94}" type="pres">
      <dgm:prSet presAssocID="{7C769AA2-EECC-4893-B447-2BB7030EADCB}" presName="txShp" presStyleLbl="node1" presStyleIdx="15" presStyleCnt="16" custScaleX="150376" custScaleY="86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5CD80E-CA07-48DC-80B3-E92B2F8E7E66}" srcId="{751D4ECE-FD3B-43B6-84DB-900BE526DAC0}" destId="{FF520C65-B9CB-47A4-A65A-2ED5FFDB1EDA}" srcOrd="10" destOrd="0" parTransId="{E5259105-2611-4A93-975A-EEE6BA679663}" sibTransId="{BC8A4F40-7DE4-4CC7-B9BF-184778F367F1}"/>
    <dgm:cxn modelId="{8F988A1C-C704-4CFB-BC88-2D9BC8527057}" type="presOf" srcId="{D2D518C8-2165-4AE5-9678-DDE98F13A974}" destId="{A15B6887-8712-4A8E-9D5F-A27D870F3C87}" srcOrd="0" destOrd="0" presId="urn:microsoft.com/office/officeart/2005/8/layout/vList3#1"/>
    <dgm:cxn modelId="{99A03494-81B7-4C4D-B014-01A9AB58F228}" type="presOf" srcId="{47162E03-FBA6-44EB-AD8C-B8987FC4CC52}" destId="{F5AA00B1-F56D-4E58-8AB1-3459B5C1E0DA}" srcOrd="0" destOrd="0" presId="urn:microsoft.com/office/officeart/2005/8/layout/vList3#1"/>
    <dgm:cxn modelId="{93C46AC7-4228-4183-A489-809245C63456}" type="presOf" srcId="{7C769AA2-EECC-4893-B447-2BB7030EADCB}" destId="{B4749281-6B55-4009-99AE-6A7B9DAFAA94}" srcOrd="0" destOrd="0" presId="urn:microsoft.com/office/officeart/2005/8/layout/vList3#1"/>
    <dgm:cxn modelId="{22DCB46D-71D3-4763-9122-310F1639D15B}" srcId="{751D4ECE-FD3B-43B6-84DB-900BE526DAC0}" destId="{0EA3AE2A-D484-4005-B1FF-A1B218677AFC}" srcOrd="3" destOrd="0" parTransId="{C1222357-3CFF-4297-A873-20A1BA68F531}" sibTransId="{0CF94FC6-75EB-4E3C-8FBE-767D65C4AC70}"/>
    <dgm:cxn modelId="{CCE11163-A40C-461D-A35C-66FD6C76226A}" type="presOf" srcId="{9F2C743E-574E-4223-8AAA-83FB714EED46}" destId="{7FC7DBE8-BA5A-4124-B71E-E294D9850BC5}" srcOrd="0" destOrd="0" presId="urn:microsoft.com/office/officeart/2005/8/layout/vList3#1"/>
    <dgm:cxn modelId="{8461BD86-B3F6-4A6F-BE3D-0535F40F9AE7}" type="presOf" srcId="{FF520C65-B9CB-47A4-A65A-2ED5FFDB1EDA}" destId="{92286E53-AE3A-4083-90E6-70AAA26246A7}" srcOrd="0" destOrd="0" presId="urn:microsoft.com/office/officeart/2005/8/layout/vList3#1"/>
    <dgm:cxn modelId="{A6BA600F-E22E-44F8-A57C-7302060829AD}" srcId="{751D4ECE-FD3B-43B6-84DB-900BE526DAC0}" destId="{9F2C743E-574E-4223-8AAA-83FB714EED46}" srcOrd="4" destOrd="0" parTransId="{DEA7BE27-5643-4F68-8617-EA417E3E62A6}" sibTransId="{07C81C5D-9580-445C-8A52-EBBDC3795D0C}"/>
    <dgm:cxn modelId="{BFF349F1-3E7A-4285-B918-752ECD6700CA}" srcId="{751D4ECE-FD3B-43B6-84DB-900BE526DAC0}" destId="{AAEF5F33-27D8-4459-B938-58FFC10D230A}" srcOrd="9" destOrd="0" parTransId="{457DD519-4C3D-4C80-A744-024B1EFFBE0A}" sibTransId="{4E41383D-F9D0-4B1F-AE32-86B6E624674F}"/>
    <dgm:cxn modelId="{BE1BEC53-FBBF-49E8-86DC-F98C66A6ADF6}" type="presOf" srcId="{2AD30E2E-6F64-4E1F-B836-863DA575F048}" destId="{7DB3DB01-409A-4689-892A-F83ABF38389B}" srcOrd="0" destOrd="0" presId="urn:microsoft.com/office/officeart/2005/8/layout/vList3#1"/>
    <dgm:cxn modelId="{641622BE-3B40-45CA-82F1-6871AB5CE109}" type="presOf" srcId="{F2318C52-429F-4437-AF38-249F1C7B031B}" destId="{E6B46D62-A656-48D2-8191-9658297CF657}" srcOrd="0" destOrd="0" presId="urn:microsoft.com/office/officeart/2005/8/layout/vList3#1"/>
    <dgm:cxn modelId="{8945391D-5BC4-41BA-BF75-985D041C7B8E}" srcId="{751D4ECE-FD3B-43B6-84DB-900BE526DAC0}" destId="{7C769AA2-EECC-4893-B447-2BB7030EADCB}" srcOrd="15" destOrd="0" parTransId="{2DA91B99-779C-475A-B076-3FA85881FB9B}" sibTransId="{04FDEE8B-C942-4850-9FB0-AE94580A4134}"/>
    <dgm:cxn modelId="{2F328448-7B34-4D4E-8A76-0F310EB1DEF4}" type="presOf" srcId="{AAEF5F33-27D8-4459-B938-58FFC10D230A}" destId="{655E6511-5C8E-4D45-A518-D6296C9649BE}" srcOrd="0" destOrd="0" presId="urn:microsoft.com/office/officeart/2005/8/layout/vList3#1"/>
    <dgm:cxn modelId="{A47976ED-21E3-4501-9FB3-9C7662D84E8E}" type="presOf" srcId="{B1B3F250-51BB-43D1-BC47-EFE63E87D435}" destId="{FE37B125-976F-484E-BE4F-64BEF18A6A5E}" srcOrd="0" destOrd="0" presId="urn:microsoft.com/office/officeart/2005/8/layout/vList3#1"/>
    <dgm:cxn modelId="{B1233F85-0ABE-4E09-8DCB-1B180A04074F}" type="presOf" srcId="{0EA3AE2A-D484-4005-B1FF-A1B218677AFC}" destId="{56169D2D-F81A-488F-955A-B9EE139DCE0B}" srcOrd="0" destOrd="0" presId="urn:microsoft.com/office/officeart/2005/8/layout/vList3#1"/>
    <dgm:cxn modelId="{A5844DEF-F385-4FA9-A0AD-6CAE39D5303A}" srcId="{751D4ECE-FD3B-43B6-84DB-900BE526DAC0}" destId="{B2C455D2-7AB7-4D01-A416-20FCD110FC9F}" srcOrd="13" destOrd="0" parTransId="{C2E523B8-C57D-4EA0-8B37-276554204B2E}" sibTransId="{E274407F-D547-4526-803D-610B925CFC22}"/>
    <dgm:cxn modelId="{C59575AB-8E18-4338-98AC-1753C937FEFB}" type="presOf" srcId="{29C531F1-8792-4363-AD2E-28BF13A065E4}" destId="{7DDB1BEC-BF5D-4833-A911-896EA3626B00}" srcOrd="0" destOrd="0" presId="urn:microsoft.com/office/officeart/2005/8/layout/vList3#1"/>
    <dgm:cxn modelId="{CA3F7B1F-1EA3-450A-B621-127EDAA6C7E6}" srcId="{751D4ECE-FD3B-43B6-84DB-900BE526DAC0}" destId="{D2D518C8-2165-4AE5-9678-DDE98F13A974}" srcOrd="5" destOrd="0" parTransId="{58F1675E-657B-4955-9282-BD883DF093E1}" sibTransId="{7E56B797-CE4E-4198-A4F7-18ED627CD3B3}"/>
    <dgm:cxn modelId="{828CA933-F26F-4A92-82DC-A9F01EFA4F83}" srcId="{751D4ECE-FD3B-43B6-84DB-900BE526DAC0}" destId="{8B003CDF-921B-4470-8B33-088458B5D6C0}" srcOrd="6" destOrd="0" parTransId="{518C10B6-5843-4959-A893-468B95D09DB1}" sibTransId="{49BEAE23-0A79-46EC-9173-E9745BE7734B}"/>
    <dgm:cxn modelId="{13FBED9A-13F7-475F-9DC0-8C80CCAD4811}" srcId="{751D4ECE-FD3B-43B6-84DB-900BE526DAC0}" destId="{2AD30E2E-6F64-4E1F-B836-863DA575F048}" srcOrd="8" destOrd="0" parTransId="{1C1F6A32-4B8F-426A-81C7-A00F29C316B6}" sibTransId="{957A3055-7DBF-4FD2-851C-29D6F70C81E7}"/>
    <dgm:cxn modelId="{0D6A52A8-FC32-46F6-A0DE-A3A722436916}" srcId="{751D4ECE-FD3B-43B6-84DB-900BE526DAC0}" destId="{9E8E4CA4-9608-45BB-94EA-4A703FA83B55}" srcOrd="2" destOrd="0" parTransId="{1F05AB82-3653-4B9A-A1D6-00E514750F7C}" sibTransId="{D47982AB-1D1D-47CE-B12D-CA745EDCD3CA}"/>
    <dgm:cxn modelId="{C89BBBD3-2DBD-4FC9-98D4-83B877DA4839}" srcId="{751D4ECE-FD3B-43B6-84DB-900BE526DAC0}" destId="{47162E03-FBA6-44EB-AD8C-B8987FC4CC52}" srcOrd="7" destOrd="0" parTransId="{492F8F13-6EF5-49AB-B1A4-71BF2E448563}" sibTransId="{2C1DFCC2-767B-4083-BD78-923A431A88D2}"/>
    <dgm:cxn modelId="{B848DE3F-1201-4457-A626-2715111BE598}" srcId="{751D4ECE-FD3B-43B6-84DB-900BE526DAC0}" destId="{29C531F1-8792-4363-AD2E-28BF13A065E4}" srcOrd="0" destOrd="0" parTransId="{9ABA6372-2315-4A67-9F37-CE919DDC93E7}" sibTransId="{0B82F33E-213B-4A88-A06A-C2A6085B37EB}"/>
    <dgm:cxn modelId="{4E87D073-4E61-42D3-8AEB-C01F04506CE0}" srcId="{751D4ECE-FD3B-43B6-84DB-900BE526DAC0}" destId="{F2318C52-429F-4437-AF38-249F1C7B031B}" srcOrd="1" destOrd="0" parTransId="{D1B0970B-EF63-490D-8BCB-9A7AA03171B5}" sibTransId="{9FF170E7-CE40-4CCA-A38B-76A9DA40AE14}"/>
    <dgm:cxn modelId="{C4B6C3A9-9641-4CE3-BA5A-072A5F0109C8}" type="presOf" srcId="{8B003CDF-921B-4470-8B33-088458B5D6C0}" destId="{6E85684C-7641-4F6A-98FA-EABE3073FF1C}" srcOrd="0" destOrd="0" presId="urn:microsoft.com/office/officeart/2005/8/layout/vList3#1"/>
    <dgm:cxn modelId="{50A03B33-4F71-4819-87BC-151D5A3690F6}" type="presOf" srcId="{E9D28847-4BEE-4612-9C39-0100A43791C6}" destId="{DC51CE2C-723C-4004-B09B-85A06021DF78}" srcOrd="0" destOrd="0" presId="urn:microsoft.com/office/officeart/2005/8/layout/vList3#1"/>
    <dgm:cxn modelId="{8606BE1D-3926-489F-A5B8-C27B88CC4DEF}" srcId="{751D4ECE-FD3B-43B6-84DB-900BE526DAC0}" destId="{B1B3F250-51BB-43D1-BC47-EFE63E87D435}" srcOrd="12" destOrd="0" parTransId="{357226E0-E4B2-4061-B663-E26835FA0744}" sibTransId="{FCB8D137-84D7-40E9-AED3-FD4A15CF0C0F}"/>
    <dgm:cxn modelId="{F57972BD-5B8B-4331-9C0E-8903FDEF2A52}" type="presOf" srcId="{1E408AA9-9E3F-4351-AAD1-63BC51214602}" destId="{78308DFA-6459-4A9D-B4ED-657C556B9981}" srcOrd="0" destOrd="0" presId="urn:microsoft.com/office/officeart/2005/8/layout/vList3#1"/>
    <dgm:cxn modelId="{7E97A45C-5E27-48BE-9A9C-AB9BEDCA69BC}" type="presOf" srcId="{B2C455D2-7AB7-4D01-A416-20FCD110FC9F}" destId="{B0FFFF7C-C2F8-4EF5-8224-17C8C3F4E8C6}" srcOrd="0" destOrd="0" presId="urn:microsoft.com/office/officeart/2005/8/layout/vList3#1"/>
    <dgm:cxn modelId="{8611C661-48BA-4430-AFBA-7C67F55DA5E3}" type="presOf" srcId="{9E8E4CA4-9608-45BB-94EA-4A703FA83B55}" destId="{13F994B2-D427-4C95-8C27-CCFDF115DA8A}" srcOrd="0" destOrd="0" presId="urn:microsoft.com/office/officeart/2005/8/layout/vList3#1"/>
    <dgm:cxn modelId="{16FFFD0A-7C6C-434C-AF37-E15372260637}" type="presOf" srcId="{751D4ECE-FD3B-43B6-84DB-900BE526DAC0}" destId="{CA419403-A248-48BE-8F26-D2E04B1A23BF}" srcOrd="0" destOrd="0" presId="urn:microsoft.com/office/officeart/2005/8/layout/vList3#1"/>
    <dgm:cxn modelId="{A826C6AD-F405-4574-858C-C2201014DCDA}" srcId="{751D4ECE-FD3B-43B6-84DB-900BE526DAC0}" destId="{E9D28847-4BEE-4612-9C39-0100A43791C6}" srcOrd="14" destOrd="0" parTransId="{831F8673-5300-49BA-815E-FE13606A5845}" sibTransId="{4B8586B5-4438-4C52-8EEC-DCA491B808E2}"/>
    <dgm:cxn modelId="{6240BC11-99DA-4D38-B63A-93BD77752C6D}" srcId="{751D4ECE-FD3B-43B6-84DB-900BE526DAC0}" destId="{1E408AA9-9E3F-4351-AAD1-63BC51214602}" srcOrd="11" destOrd="0" parTransId="{0CBA2795-3725-4225-AD33-AAED63D97CDF}" sibTransId="{8BE1D69A-485A-4219-B783-47D284B094B9}"/>
    <dgm:cxn modelId="{9B11110D-8DA9-4907-98E0-932EEDE0F50C}" type="presParOf" srcId="{CA419403-A248-48BE-8F26-D2E04B1A23BF}" destId="{6678923F-856B-4143-9C6C-E918C96ECE66}" srcOrd="0" destOrd="0" presId="urn:microsoft.com/office/officeart/2005/8/layout/vList3#1"/>
    <dgm:cxn modelId="{BD1CD62D-8F43-450F-8718-E285F3B82ED5}" type="presParOf" srcId="{6678923F-856B-4143-9C6C-E918C96ECE66}" destId="{498CB767-F6E6-40E7-A6B2-1FB4542F8CFC}" srcOrd="0" destOrd="0" presId="urn:microsoft.com/office/officeart/2005/8/layout/vList3#1"/>
    <dgm:cxn modelId="{A4717446-429F-47EE-BDD5-85AF64A4A09F}" type="presParOf" srcId="{6678923F-856B-4143-9C6C-E918C96ECE66}" destId="{7DDB1BEC-BF5D-4833-A911-896EA3626B00}" srcOrd="1" destOrd="0" presId="urn:microsoft.com/office/officeart/2005/8/layout/vList3#1"/>
    <dgm:cxn modelId="{EDDF5F85-AE63-4CF0-9195-8BECB97AAD41}" type="presParOf" srcId="{CA419403-A248-48BE-8F26-D2E04B1A23BF}" destId="{836F36A9-C093-4DD9-9D08-8169ED4DF39B}" srcOrd="1" destOrd="0" presId="urn:microsoft.com/office/officeart/2005/8/layout/vList3#1"/>
    <dgm:cxn modelId="{BEB276D6-A722-4473-B6C1-5DBDF4721DDC}" type="presParOf" srcId="{CA419403-A248-48BE-8F26-D2E04B1A23BF}" destId="{C57B2FC6-B6AB-4FA4-B69F-6CEE6645EED3}" srcOrd="2" destOrd="0" presId="urn:microsoft.com/office/officeart/2005/8/layout/vList3#1"/>
    <dgm:cxn modelId="{920C7266-C4A8-497A-AF89-86DAB91C79A6}" type="presParOf" srcId="{C57B2FC6-B6AB-4FA4-B69F-6CEE6645EED3}" destId="{267BD1B6-4EDF-46C9-9654-7B1751CFD815}" srcOrd="0" destOrd="0" presId="urn:microsoft.com/office/officeart/2005/8/layout/vList3#1"/>
    <dgm:cxn modelId="{2EDF803D-1221-41B3-81B1-A4E36B3257F7}" type="presParOf" srcId="{C57B2FC6-B6AB-4FA4-B69F-6CEE6645EED3}" destId="{E6B46D62-A656-48D2-8191-9658297CF657}" srcOrd="1" destOrd="0" presId="urn:microsoft.com/office/officeart/2005/8/layout/vList3#1"/>
    <dgm:cxn modelId="{A36EABE1-BCF4-481F-8FAA-6A68F93F8265}" type="presParOf" srcId="{CA419403-A248-48BE-8F26-D2E04B1A23BF}" destId="{1798AC07-1A88-4F9F-98F0-81B0BD309CF9}" srcOrd="3" destOrd="0" presId="urn:microsoft.com/office/officeart/2005/8/layout/vList3#1"/>
    <dgm:cxn modelId="{5FC02C90-2C96-4F5A-92CD-9066FEA79C44}" type="presParOf" srcId="{CA419403-A248-48BE-8F26-D2E04B1A23BF}" destId="{B5D30EE5-0184-4E95-89E7-69530640C9B1}" srcOrd="4" destOrd="0" presId="urn:microsoft.com/office/officeart/2005/8/layout/vList3#1"/>
    <dgm:cxn modelId="{CF8148F9-86C8-4981-8C1E-E17194297FAF}" type="presParOf" srcId="{B5D30EE5-0184-4E95-89E7-69530640C9B1}" destId="{AFF874D1-7C94-46F1-9AA1-9252FC93B84B}" srcOrd="0" destOrd="0" presId="urn:microsoft.com/office/officeart/2005/8/layout/vList3#1"/>
    <dgm:cxn modelId="{159D4324-60C3-47F0-8546-35B579F92999}" type="presParOf" srcId="{B5D30EE5-0184-4E95-89E7-69530640C9B1}" destId="{13F994B2-D427-4C95-8C27-CCFDF115DA8A}" srcOrd="1" destOrd="0" presId="urn:microsoft.com/office/officeart/2005/8/layout/vList3#1"/>
    <dgm:cxn modelId="{5BEDDA52-066A-4125-ABBD-BD0875E253C0}" type="presParOf" srcId="{CA419403-A248-48BE-8F26-D2E04B1A23BF}" destId="{04991019-EEA0-4F41-B93D-1E53069C96E8}" srcOrd="5" destOrd="0" presId="urn:microsoft.com/office/officeart/2005/8/layout/vList3#1"/>
    <dgm:cxn modelId="{A4C56A2B-32DE-4EB9-B6E4-F60E6B41AB43}" type="presParOf" srcId="{CA419403-A248-48BE-8F26-D2E04B1A23BF}" destId="{F58B251F-2701-4EC1-AE22-17EB7F9C2665}" srcOrd="6" destOrd="0" presId="urn:microsoft.com/office/officeart/2005/8/layout/vList3#1"/>
    <dgm:cxn modelId="{D4C2AC4E-8A21-465E-93E6-F30D8CDC3895}" type="presParOf" srcId="{F58B251F-2701-4EC1-AE22-17EB7F9C2665}" destId="{3AE50C58-1EB1-448A-BC66-0A6BBB0FA197}" srcOrd="0" destOrd="0" presId="urn:microsoft.com/office/officeart/2005/8/layout/vList3#1"/>
    <dgm:cxn modelId="{4336F195-F9AF-4312-AE24-FF2056CF8A28}" type="presParOf" srcId="{F58B251F-2701-4EC1-AE22-17EB7F9C2665}" destId="{56169D2D-F81A-488F-955A-B9EE139DCE0B}" srcOrd="1" destOrd="0" presId="urn:microsoft.com/office/officeart/2005/8/layout/vList3#1"/>
    <dgm:cxn modelId="{68ADE881-242D-42E5-AB27-6EC57786E14A}" type="presParOf" srcId="{CA419403-A248-48BE-8F26-D2E04B1A23BF}" destId="{3CD8AC01-62C8-432B-9FAF-8BD19E2D1C06}" srcOrd="7" destOrd="0" presId="urn:microsoft.com/office/officeart/2005/8/layout/vList3#1"/>
    <dgm:cxn modelId="{A0CD6CB3-5C31-4BD1-B5F5-6E9E5CAE110D}" type="presParOf" srcId="{CA419403-A248-48BE-8F26-D2E04B1A23BF}" destId="{9B796795-BAB2-4C4F-B897-072C1CC8B5F5}" srcOrd="8" destOrd="0" presId="urn:microsoft.com/office/officeart/2005/8/layout/vList3#1"/>
    <dgm:cxn modelId="{177B1933-615F-4959-83A9-3597C466A0AA}" type="presParOf" srcId="{9B796795-BAB2-4C4F-B897-072C1CC8B5F5}" destId="{5BFBE9DF-5FD8-4E49-BC97-0B10EFAB68AE}" srcOrd="0" destOrd="0" presId="urn:microsoft.com/office/officeart/2005/8/layout/vList3#1"/>
    <dgm:cxn modelId="{861D4C66-4A9F-4507-A6E7-E02028B5EC8E}" type="presParOf" srcId="{9B796795-BAB2-4C4F-B897-072C1CC8B5F5}" destId="{7FC7DBE8-BA5A-4124-B71E-E294D9850BC5}" srcOrd="1" destOrd="0" presId="urn:microsoft.com/office/officeart/2005/8/layout/vList3#1"/>
    <dgm:cxn modelId="{A73DB763-D2C2-4D7F-934A-47797E5DE7D7}" type="presParOf" srcId="{CA419403-A248-48BE-8F26-D2E04B1A23BF}" destId="{EC44E62F-7FD4-4957-A8A7-F3DAB3312B06}" srcOrd="9" destOrd="0" presId="urn:microsoft.com/office/officeart/2005/8/layout/vList3#1"/>
    <dgm:cxn modelId="{0038580D-E8B2-4309-9E54-E9B6F57D2EB7}" type="presParOf" srcId="{CA419403-A248-48BE-8F26-D2E04B1A23BF}" destId="{63CD6D2A-91F3-48B7-8C1C-8017CA5934DB}" srcOrd="10" destOrd="0" presId="urn:microsoft.com/office/officeart/2005/8/layout/vList3#1"/>
    <dgm:cxn modelId="{7BE6FD34-608C-4761-845E-46704460DE12}" type="presParOf" srcId="{63CD6D2A-91F3-48B7-8C1C-8017CA5934DB}" destId="{0B1B326E-E066-46CD-A585-1990A5352C8F}" srcOrd="0" destOrd="0" presId="urn:microsoft.com/office/officeart/2005/8/layout/vList3#1"/>
    <dgm:cxn modelId="{7F1966AE-D789-4DAC-BBDC-11302F16A9B1}" type="presParOf" srcId="{63CD6D2A-91F3-48B7-8C1C-8017CA5934DB}" destId="{A15B6887-8712-4A8E-9D5F-A27D870F3C87}" srcOrd="1" destOrd="0" presId="urn:microsoft.com/office/officeart/2005/8/layout/vList3#1"/>
    <dgm:cxn modelId="{02BAEE7E-F154-4FCA-87B0-B36DC6FE3620}" type="presParOf" srcId="{CA419403-A248-48BE-8F26-D2E04B1A23BF}" destId="{C4A33E47-426E-4155-A598-C83DD3222C8B}" srcOrd="11" destOrd="0" presId="urn:microsoft.com/office/officeart/2005/8/layout/vList3#1"/>
    <dgm:cxn modelId="{4333916D-208B-43DD-8983-928830142CF0}" type="presParOf" srcId="{CA419403-A248-48BE-8F26-D2E04B1A23BF}" destId="{D77B0E9B-8535-416B-8614-D69E1CB36743}" srcOrd="12" destOrd="0" presId="urn:microsoft.com/office/officeart/2005/8/layout/vList3#1"/>
    <dgm:cxn modelId="{FA131936-5F60-45DE-A8BA-A4C91DDE0A4E}" type="presParOf" srcId="{D77B0E9B-8535-416B-8614-D69E1CB36743}" destId="{42F08E52-F144-40D1-B6D5-81080C15C259}" srcOrd="0" destOrd="0" presId="urn:microsoft.com/office/officeart/2005/8/layout/vList3#1"/>
    <dgm:cxn modelId="{A630C20F-8455-44DB-9709-A2B8DC1E2873}" type="presParOf" srcId="{D77B0E9B-8535-416B-8614-D69E1CB36743}" destId="{6E85684C-7641-4F6A-98FA-EABE3073FF1C}" srcOrd="1" destOrd="0" presId="urn:microsoft.com/office/officeart/2005/8/layout/vList3#1"/>
    <dgm:cxn modelId="{C0FAD5F7-F131-4784-BD8A-C0AC7B8A8E14}" type="presParOf" srcId="{CA419403-A248-48BE-8F26-D2E04B1A23BF}" destId="{763DBEC4-6948-4DBB-885C-A7669DA3A8F5}" srcOrd="13" destOrd="0" presId="urn:microsoft.com/office/officeart/2005/8/layout/vList3#1"/>
    <dgm:cxn modelId="{CD6A255C-2669-49DF-A6EA-703C969CB9E6}" type="presParOf" srcId="{CA419403-A248-48BE-8F26-D2E04B1A23BF}" destId="{062F3AA4-C3EC-45FF-9EEC-B8AE4A0A89BE}" srcOrd="14" destOrd="0" presId="urn:microsoft.com/office/officeart/2005/8/layout/vList3#1"/>
    <dgm:cxn modelId="{EC84C3A6-B43E-434C-8347-B55DD4780A6E}" type="presParOf" srcId="{062F3AA4-C3EC-45FF-9EEC-B8AE4A0A89BE}" destId="{B80F0BE0-3A61-4721-85C5-0E194DAE5882}" srcOrd="0" destOrd="0" presId="urn:microsoft.com/office/officeart/2005/8/layout/vList3#1"/>
    <dgm:cxn modelId="{C6B8411D-00F2-46C6-99A1-BE0724F83237}" type="presParOf" srcId="{062F3AA4-C3EC-45FF-9EEC-B8AE4A0A89BE}" destId="{F5AA00B1-F56D-4E58-8AB1-3459B5C1E0DA}" srcOrd="1" destOrd="0" presId="urn:microsoft.com/office/officeart/2005/8/layout/vList3#1"/>
    <dgm:cxn modelId="{379DDAB4-6F04-4374-AF74-982EA56FFFE5}" type="presParOf" srcId="{CA419403-A248-48BE-8F26-D2E04B1A23BF}" destId="{4F859001-57BC-4B58-A8C0-0DB68B7D1A63}" srcOrd="15" destOrd="0" presId="urn:microsoft.com/office/officeart/2005/8/layout/vList3#1"/>
    <dgm:cxn modelId="{217B5421-A76E-4FA3-BA76-937837DC780D}" type="presParOf" srcId="{CA419403-A248-48BE-8F26-D2E04B1A23BF}" destId="{EAD86A3C-9B44-4284-951D-76021DFBA838}" srcOrd="16" destOrd="0" presId="urn:microsoft.com/office/officeart/2005/8/layout/vList3#1"/>
    <dgm:cxn modelId="{92990E4D-CE12-4094-8F3D-ABE213F88B5A}" type="presParOf" srcId="{EAD86A3C-9B44-4284-951D-76021DFBA838}" destId="{61EA5B4B-27D2-4A76-8E30-F71E543CA2EF}" srcOrd="0" destOrd="0" presId="urn:microsoft.com/office/officeart/2005/8/layout/vList3#1"/>
    <dgm:cxn modelId="{0FC4ABB2-2775-479E-827E-F8BA83A22D32}" type="presParOf" srcId="{EAD86A3C-9B44-4284-951D-76021DFBA838}" destId="{7DB3DB01-409A-4689-892A-F83ABF38389B}" srcOrd="1" destOrd="0" presId="urn:microsoft.com/office/officeart/2005/8/layout/vList3#1"/>
    <dgm:cxn modelId="{FAABA36F-B0E5-498A-8FF1-495ECF85E985}" type="presParOf" srcId="{CA419403-A248-48BE-8F26-D2E04B1A23BF}" destId="{10D75E6A-F944-4868-B136-0F8DA461A2D4}" srcOrd="17" destOrd="0" presId="urn:microsoft.com/office/officeart/2005/8/layout/vList3#1"/>
    <dgm:cxn modelId="{7E07D517-83AB-4941-AB8C-FB0EF6A810D7}" type="presParOf" srcId="{CA419403-A248-48BE-8F26-D2E04B1A23BF}" destId="{9F4190D8-2F07-4004-902A-4CC235754C9C}" srcOrd="18" destOrd="0" presId="urn:microsoft.com/office/officeart/2005/8/layout/vList3#1"/>
    <dgm:cxn modelId="{6BBCC571-E0A8-435A-A0FD-46860AC59711}" type="presParOf" srcId="{9F4190D8-2F07-4004-902A-4CC235754C9C}" destId="{1C652CD8-1D1F-4535-9276-67A7F39B2E68}" srcOrd="0" destOrd="0" presId="urn:microsoft.com/office/officeart/2005/8/layout/vList3#1"/>
    <dgm:cxn modelId="{7333BE8E-A3CA-454F-A98B-DB0E9C70420E}" type="presParOf" srcId="{9F4190D8-2F07-4004-902A-4CC235754C9C}" destId="{655E6511-5C8E-4D45-A518-D6296C9649BE}" srcOrd="1" destOrd="0" presId="urn:microsoft.com/office/officeart/2005/8/layout/vList3#1"/>
    <dgm:cxn modelId="{7B0452CF-4959-4E5E-86D2-02603F420FC8}" type="presParOf" srcId="{CA419403-A248-48BE-8F26-D2E04B1A23BF}" destId="{AD629F68-950A-474F-922A-21C64F77F59F}" srcOrd="19" destOrd="0" presId="urn:microsoft.com/office/officeart/2005/8/layout/vList3#1"/>
    <dgm:cxn modelId="{89AEA6B1-9157-437C-81CB-90FD425B6791}" type="presParOf" srcId="{CA419403-A248-48BE-8F26-D2E04B1A23BF}" destId="{541F1FAF-8C7C-4F55-9C69-601B5444BA14}" srcOrd="20" destOrd="0" presId="urn:microsoft.com/office/officeart/2005/8/layout/vList3#1"/>
    <dgm:cxn modelId="{482A096B-44D8-4DC2-877D-08199AFCC6F2}" type="presParOf" srcId="{541F1FAF-8C7C-4F55-9C69-601B5444BA14}" destId="{4F809D72-12CB-4812-B7BD-F6CBF1ADEB1B}" srcOrd="0" destOrd="0" presId="urn:microsoft.com/office/officeart/2005/8/layout/vList3#1"/>
    <dgm:cxn modelId="{3DC01224-A4B1-4D5B-B54A-1501A5229E65}" type="presParOf" srcId="{541F1FAF-8C7C-4F55-9C69-601B5444BA14}" destId="{92286E53-AE3A-4083-90E6-70AAA26246A7}" srcOrd="1" destOrd="0" presId="urn:microsoft.com/office/officeart/2005/8/layout/vList3#1"/>
    <dgm:cxn modelId="{6A1D53A9-06E5-4675-A4B5-E58567675A84}" type="presParOf" srcId="{CA419403-A248-48BE-8F26-D2E04B1A23BF}" destId="{41775AB3-84D7-4E08-AB70-2FEA1272CE9D}" srcOrd="21" destOrd="0" presId="urn:microsoft.com/office/officeart/2005/8/layout/vList3#1"/>
    <dgm:cxn modelId="{A4D47C44-9F1B-46B1-9D61-27B0D8D5A954}" type="presParOf" srcId="{CA419403-A248-48BE-8F26-D2E04B1A23BF}" destId="{BC377DD3-BA31-4485-95B8-DE659152E02C}" srcOrd="22" destOrd="0" presId="urn:microsoft.com/office/officeart/2005/8/layout/vList3#1"/>
    <dgm:cxn modelId="{A5458B34-5BCF-4DC3-86C1-4A8C7AEAD429}" type="presParOf" srcId="{BC377DD3-BA31-4485-95B8-DE659152E02C}" destId="{840AA8C9-C1DD-4D4D-9F63-D1D2BA889BA4}" srcOrd="0" destOrd="0" presId="urn:microsoft.com/office/officeart/2005/8/layout/vList3#1"/>
    <dgm:cxn modelId="{7ED05901-3919-4C66-8BED-E48F40BCBA11}" type="presParOf" srcId="{BC377DD3-BA31-4485-95B8-DE659152E02C}" destId="{78308DFA-6459-4A9D-B4ED-657C556B9981}" srcOrd="1" destOrd="0" presId="urn:microsoft.com/office/officeart/2005/8/layout/vList3#1"/>
    <dgm:cxn modelId="{81247748-4CC2-4E26-8CE3-0C69F31E8851}" type="presParOf" srcId="{CA419403-A248-48BE-8F26-D2E04B1A23BF}" destId="{8DAA3CC3-7545-42EF-8515-783E033DCC7F}" srcOrd="23" destOrd="0" presId="urn:microsoft.com/office/officeart/2005/8/layout/vList3#1"/>
    <dgm:cxn modelId="{A2B4E64A-E43D-45D4-8F4E-BB7FBBB21BC1}" type="presParOf" srcId="{CA419403-A248-48BE-8F26-D2E04B1A23BF}" destId="{7160F4AD-06A0-4C4B-8267-D570CA00B82B}" srcOrd="24" destOrd="0" presId="urn:microsoft.com/office/officeart/2005/8/layout/vList3#1"/>
    <dgm:cxn modelId="{09FEB28A-1E8B-4290-8A3B-846AADC967E5}" type="presParOf" srcId="{7160F4AD-06A0-4C4B-8267-D570CA00B82B}" destId="{5D551DCC-B91C-47B2-9CF6-E8EB086A5BEA}" srcOrd="0" destOrd="0" presId="urn:microsoft.com/office/officeart/2005/8/layout/vList3#1"/>
    <dgm:cxn modelId="{6E782A1C-B636-4556-A7FB-066F4BE04AB3}" type="presParOf" srcId="{7160F4AD-06A0-4C4B-8267-D570CA00B82B}" destId="{FE37B125-976F-484E-BE4F-64BEF18A6A5E}" srcOrd="1" destOrd="0" presId="urn:microsoft.com/office/officeart/2005/8/layout/vList3#1"/>
    <dgm:cxn modelId="{875E470D-94C8-4269-A2EF-57629FC1FAD6}" type="presParOf" srcId="{CA419403-A248-48BE-8F26-D2E04B1A23BF}" destId="{D21F890E-4600-4EDB-BCEA-C18982E167BB}" srcOrd="25" destOrd="0" presId="urn:microsoft.com/office/officeart/2005/8/layout/vList3#1"/>
    <dgm:cxn modelId="{9261FF74-E4B1-4211-801A-25002BC7EC0E}" type="presParOf" srcId="{CA419403-A248-48BE-8F26-D2E04B1A23BF}" destId="{779F9478-B21C-43EF-8C14-E512BF1B66E0}" srcOrd="26" destOrd="0" presId="urn:microsoft.com/office/officeart/2005/8/layout/vList3#1"/>
    <dgm:cxn modelId="{89F11EC5-704E-4DD8-94FC-B934EC43210A}" type="presParOf" srcId="{779F9478-B21C-43EF-8C14-E512BF1B66E0}" destId="{4D6C6CAB-576E-4783-B235-5DAAAC4BCB94}" srcOrd="0" destOrd="0" presId="urn:microsoft.com/office/officeart/2005/8/layout/vList3#1"/>
    <dgm:cxn modelId="{B114089F-74F4-43CD-8FC9-2EF7970E2833}" type="presParOf" srcId="{779F9478-B21C-43EF-8C14-E512BF1B66E0}" destId="{B0FFFF7C-C2F8-4EF5-8224-17C8C3F4E8C6}" srcOrd="1" destOrd="0" presId="urn:microsoft.com/office/officeart/2005/8/layout/vList3#1"/>
    <dgm:cxn modelId="{D634C702-A385-4967-ADF2-1E783FF4115F}" type="presParOf" srcId="{CA419403-A248-48BE-8F26-D2E04B1A23BF}" destId="{64BB4CFE-097C-4EE7-B67E-528814E8761D}" srcOrd="27" destOrd="0" presId="urn:microsoft.com/office/officeart/2005/8/layout/vList3#1"/>
    <dgm:cxn modelId="{315EB6B5-196D-406B-BD34-D8FE76F79A6D}" type="presParOf" srcId="{CA419403-A248-48BE-8F26-D2E04B1A23BF}" destId="{56F10DD7-5326-40B8-8B5C-035C26CEDD9A}" srcOrd="28" destOrd="0" presId="urn:microsoft.com/office/officeart/2005/8/layout/vList3#1"/>
    <dgm:cxn modelId="{F51186F9-F129-485E-9C6A-3E82DFD05D9D}" type="presParOf" srcId="{56F10DD7-5326-40B8-8B5C-035C26CEDD9A}" destId="{DF28AC3D-C450-4F42-9087-2A06C3B59491}" srcOrd="0" destOrd="0" presId="urn:microsoft.com/office/officeart/2005/8/layout/vList3#1"/>
    <dgm:cxn modelId="{91DC94FA-B082-438E-B8EE-1C6634E594ED}" type="presParOf" srcId="{56F10DD7-5326-40B8-8B5C-035C26CEDD9A}" destId="{DC51CE2C-723C-4004-B09B-85A06021DF78}" srcOrd="1" destOrd="0" presId="urn:microsoft.com/office/officeart/2005/8/layout/vList3#1"/>
    <dgm:cxn modelId="{E727038A-5C68-4BDB-82EC-C1490E983C80}" type="presParOf" srcId="{CA419403-A248-48BE-8F26-D2E04B1A23BF}" destId="{C1C90999-6AFB-4163-BBEA-8A8B4DE6FA4B}" srcOrd="29" destOrd="0" presId="urn:microsoft.com/office/officeart/2005/8/layout/vList3#1"/>
    <dgm:cxn modelId="{0452C2F2-8191-4C91-8893-4633B72C9B35}" type="presParOf" srcId="{CA419403-A248-48BE-8F26-D2E04B1A23BF}" destId="{F9DF4537-377E-45CB-86BA-F8BFBA943A0B}" srcOrd="30" destOrd="0" presId="urn:microsoft.com/office/officeart/2005/8/layout/vList3#1"/>
    <dgm:cxn modelId="{C6C7E6B5-565C-4ECD-AFD8-ADAA409685C1}" type="presParOf" srcId="{F9DF4537-377E-45CB-86BA-F8BFBA943A0B}" destId="{55547404-2A66-4453-A8F8-2857C39B2AF7}" srcOrd="0" destOrd="0" presId="urn:microsoft.com/office/officeart/2005/8/layout/vList3#1"/>
    <dgm:cxn modelId="{5F56C488-FB9A-4784-A1F7-AABF232A69C2}" type="presParOf" srcId="{F9DF4537-377E-45CB-86BA-F8BFBA943A0B}" destId="{B4749281-6B55-4009-99AE-6A7B9DAFAA9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77DF2-D36E-4F41-8C90-2097C23588BC}">
      <dsp:nvSpPr>
        <dsp:cNvPr id="0" name=""/>
        <dsp:cNvSpPr/>
      </dsp:nvSpPr>
      <dsp:spPr>
        <a:xfrm>
          <a:off x="8060928" y="3232383"/>
          <a:ext cx="91440" cy="356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DF666-2268-4B13-9CC0-A680ADF13375}">
      <dsp:nvSpPr>
        <dsp:cNvPr id="0" name=""/>
        <dsp:cNvSpPr/>
      </dsp:nvSpPr>
      <dsp:spPr>
        <a:xfrm>
          <a:off x="6608140" y="2097263"/>
          <a:ext cx="1498508" cy="35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96"/>
              </a:lnTo>
              <a:lnTo>
                <a:pt x="1498508" y="242996"/>
              </a:lnTo>
              <a:lnTo>
                <a:pt x="1498508" y="356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068F5-2DA5-42D9-BCA4-EAFC4C1CA9C8}">
      <dsp:nvSpPr>
        <dsp:cNvPr id="0" name=""/>
        <dsp:cNvSpPr/>
      </dsp:nvSpPr>
      <dsp:spPr>
        <a:xfrm>
          <a:off x="6562420" y="3232383"/>
          <a:ext cx="91440" cy="356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DED48-7819-442A-A152-32D809C3E1E0}">
      <dsp:nvSpPr>
        <dsp:cNvPr id="0" name=""/>
        <dsp:cNvSpPr/>
      </dsp:nvSpPr>
      <dsp:spPr>
        <a:xfrm>
          <a:off x="6562420" y="2097263"/>
          <a:ext cx="91440" cy="356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02754-021F-4E1C-8F5B-EC5DB1D0B406}">
      <dsp:nvSpPr>
        <dsp:cNvPr id="0" name=""/>
        <dsp:cNvSpPr/>
      </dsp:nvSpPr>
      <dsp:spPr>
        <a:xfrm>
          <a:off x="5063912" y="3232383"/>
          <a:ext cx="91440" cy="356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1A76F7-27FB-4445-A9E3-DACD3B7FA609}">
      <dsp:nvSpPr>
        <dsp:cNvPr id="0" name=""/>
        <dsp:cNvSpPr/>
      </dsp:nvSpPr>
      <dsp:spPr>
        <a:xfrm>
          <a:off x="5109632" y="2097263"/>
          <a:ext cx="1498508" cy="356576"/>
        </a:xfrm>
        <a:custGeom>
          <a:avLst/>
          <a:gdLst/>
          <a:ahLst/>
          <a:cxnLst/>
          <a:rect l="0" t="0" r="0" b="0"/>
          <a:pathLst>
            <a:path>
              <a:moveTo>
                <a:pt x="1498508" y="0"/>
              </a:moveTo>
              <a:lnTo>
                <a:pt x="1498508" y="242996"/>
              </a:lnTo>
              <a:lnTo>
                <a:pt x="0" y="242996"/>
              </a:lnTo>
              <a:lnTo>
                <a:pt x="0" y="356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BA67B-2F3F-4F56-B883-A1978D2826D9}">
      <dsp:nvSpPr>
        <dsp:cNvPr id="0" name=""/>
        <dsp:cNvSpPr/>
      </dsp:nvSpPr>
      <dsp:spPr>
        <a:xfrm>
          <a:off x="4536503" y="962143"/>
          <a:ext cx="2071636" cy="35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96"/>
              </a:lnTo>
              <a:lnTo>
                <a:pt x="2071636" y="242996"/>
              </a:lnTo>
              <a:lnTo>
                <a:pt x="2071636" y="356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0A1B1-8B33-4E01-91C6-2A5B7D14A72C}">
      <dsp:nvSpPr>
        <dsp:cNvPr id="0" name=""/>
        <dsp:cNvSpPr/>
      </dsp:nvSpPr>
      <dsp:spPr>
        <a:xfrm>
          <a:off x="3565403" y="3232383"/>
          <a:ext cx="91440" cy="356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CC310-30C6-4AAF-8DC6-BFE95535EF6F}">
      <dsp:nvSpPr>
        <dsp:cNvPr id="0" name=""/>
        <dsp:cNvSpPr/>
      </dsp:nvSpPr>
      <dsp:spPr>
        <a:xfrm>
          <a:off x="2112615" y="2097263"/>
          <a:ext cx="1498508" cy="35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96"/>
              </a:lnTo>
              <a:lnTo>
                <a:pt x="1498508" y="242996"/>
              </a:lnTo>
              <a:lnTo>
                <a:pt x="1498508" y="356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37295-74EA-453F-9C74-93EABAA2D94D}">
      <dsp:nvSpPr>
        <dsp:cNvPr id="0" name=""/>
        <dsp:cNvSpPr/>
      </dsp:nvSpPr>
      <dsp:spPr>
        <a:xfrm>
          <a:off x="2066895" y="3232383"/>
          <a:ext cx="91440" cy="356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FC45C-19FB-4DF5-ABAE-78B729AB80F4}">
      <dsp:nvSpPr>
        <dsp:cNvPr id="0" name=""/>
        <dsp:cNvSpPr/>
      </dsp:nvSpPr>
      <dsp:spPr>
        <a:xfrm>
          <a:off x="2066895" y="2097263"/>
          <a:ext cx="91440" cy="356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97DE4-6C7A-4B93-87DD-B5D9F9A915A6}">
      <dsp:nvSpPr>
        <dsp:cNvPr id="0" name=""/>
        <dsp:cNvSpPr/>
      </dsp:nvSpPr>
      <dsp:spPr>
        <a:xfrm>
          <a:off x="568387" y="3232383"/>
          <a:ext cx="91440" cy="356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E051A-0CAF-416A-BBC1-C110DAC0A9C4}">
      <dsp:nvSpPr>
        <dsp:cNvPr id="0" name=""/>
        <dsp:cNvSpPr/>
      </dsp:nvSpPr>
      <dsp:spPr>
        <a:xfrm>
          <a:off x="614107" y="2097263"/>
          <a:ext cx="1498508" cy="356576"/>
        </a:xfrm>
        <a:custGeom>
          <a:avLst/>
          <a:gdLst/>
          <a:ahLst/>
          <a:cxnLst/>
          <a:rect l="0" t="0" r="0" b="0"/>
          <a:pathLst>
            <a:path>
              <a:moveTo>
                <a:pt x="1498508" y="0"/>
              </a:moveTo>
              <a:lnTo>
                <a:pt x="1498508" y="242996"/>
              </a:lnTo>
              <a:lnTo>
                <a:pt x="0" y="242996"/>
              </a:lnTo>
              <a:lnTo>
                <a:pt x="0" y="3565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78C5B-F78B-4909-AC12-B9B189559C45}">
      <dsp:nvSpPr>
        <dsp:cNvPr id="0" name=""/>
        <dsp:cNvSpPr/>
      </dsp:nvSpPr>
      <dsp:spPr>
        <a:xfrm>
          <a:off x="2112615" y="962143"/>
          <a:ext cx="2423887" cy="356576"/>
        </a:xfrm>
        <a:custGeom>
          <a:avLst/>
          <a:gdLst/>
          <a:ahLst/>
          <a:cxnLst/>
          <a:rect l="0" t="0" r="0" b="0"/>
          <a:pathLst>
            <a:path>
              <a:moveTo>
                <a:pt x="2423887" y="0"/>
              </a:moveTo>
              <a:lnTo>
                <a:pt x="2423887" y="242996"/>
              </a:lnTo>
              <a:lnTo>
                <a:pt x="0" y="242996"/>
              </a:lnTo>
              <a:lnTo>
                <a:pt x="0" y="356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AFF4E-611C-4763-AF44-908D22DD347C}">
      <dsp:nvSpPr>
        <dsp:cNvPr id="0" name=""/>
        <dsp:cNvSpPr/>
      </dsp:nvSpPr>
      <dsp:spPr>
        <a:xfrm>
          <a:off x="3160560" y="183600"/>
          <a:ext cx="2751886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B6C1E-82F9-4C79-858E-CAF8EF9EC6F8}">
      <dsp:nvSpPr>
        <dsp:cNvPr id="0" name=""/>
        <dsp:cNvSpPr/>
      </dsp:nvSpPr>
      <dsp:spPr>
        <a:xfrm>
          <a:off x="3296788" y="313016"/>
          <a:ext cx="2751886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Аттестация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9591" y="335819"/>
        <a:ext cx="2706280" cy="732937"/>
      </dsp:txXfrm>
    </dsp:sp>
    <dsp:sp modelId="{BB7841F6-0432-4B00-8F3F-5B81410B136F}">
      <dsp:nvSpPr>
        <dsp:cNvPr id="0" name=""/>
        <dsp:cNvSpPr/>
      </dsp:nvSpPr>
      <dsp:spPr>
        <a:xfrm>
          <a:off x="689052" y="1318720"/>
          <a:ext cx="2847126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F2703-A273-4221-94C4-1713305EC107}">
      <dsp:nvSpPr>
        <dsp:cNvPr id="0" name=""/>
        <dsp:cNvSpPr/>
      </dsp:nvSpPr>
      <dsp:spPr>
        <a:xfrm>
          <a:off x="825280" y="1448136"/>
          <a:ext cx="2847126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Количество педагогов, имеющих квалификационную категорию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8083" y="1470939"/>
        <a:ext cx="2801520" cy="732937"/>
      </dsp:txXfrm>
    </dsp:sp>
    <dsp:sp modelId="{D0A0CB1E-C7A8-4BA5-A7EC-541E5D4BA65B}">
      <dsp:nvSpPr>
        <dsp:cNvPr id="0" name=""/>
        <dsp:cNvSpPr/>
      </dsp:nvSpPr>
      <dsp:spPr>
        <a:xfrm>
          <a:off x="1081" y="2453840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3237E-31E3-455F-A4A8-B5C85BE7C122}">
      <dsp:nvSpPr>
        <dsp:cNvPr id="0" name=""/>
        <dsp:cNvSpPr/>
      </dsp:nvSpPr>
      <dsp:spPr>
        <a:xfrm>
          <a:off x="137309" y="2583256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Высшая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Кол-во 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0112" y="2606059"/>
        <a:ext cx="1180446" cy="732937"/>
      </dsp:txXfrm>
    </dsp:sp>
    <dsp:sp modelId="{5D639EBD-2D05-42F7-B29D-3C250F49FC4B}">
      <dsp:nvSpPr>
        <dsp:cNvPr id="0" name=""/>
        <dsp:cNvSpPr/>
      </dsp:nvSpPr>
      <dsp:spPr>
        <a:xfrm>
          <a:off x="1081" y="3588960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8E84F-25BF-4E93-BEC5-4B2245F86EF1}">
      <dsp:nvSpPr>
        <dsp:cNvPr id="0" name=""/>
        <dsp:cNvSpPr/>
      </dsp:nvSpPr>
      <dsp:spPr>
        <a:xfrm>
          <a:off x="137309" y="3718376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152</a:t>
          </a:r>
          <a:br>
            <a:rPr lang="ru-RU" sz="16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30%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0112" y="3741179"/>
        <a:ext cx="1180446" cy="732937"/>
      </dsp:txXfrm>
    </dsp:sp>
    <dsp:sp modelId="{F229EE7E-1E55-4A46-8035-4087CD321E54}">
      <dsp:nvSpPr>
        <dsp:cNvPr id="0" name=""/>
        <dsp:cNvSpPr/>
      </dsp:nvSpPr>
      <dsp:spPr>
        <a:xfrm>
          <a:off x="1499589" y="2453840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7B535-39D5-4240-A842-C0CA74F774C9}">
      <dsp:nvSpPr>
        <dsp:cNvPr id="0" name=""/>
        <dsp:cNvSpPr/>
      </dsp:nvSpPr>
      <dsp:spPr>
        <a:xfrm>
          <a:off x="1635817" y="2583256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Первая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Кол-во 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8620" y="2606059"/>
        <a:ext cx="1180446" cy="732937"/>
      </dsp:txXfrm>
    </dsp:sp>
    <dsp:sp modelId="{3D3AC101-A877-48DB-8E55-E72C3D333422}">
      <dsp:nvSpPr>
        <dsp:cNvPr id="0" name=""/>
        <dsp:cNvSpPr/>
      </dsp:nvSpPr>
      <dsp:spPr>
        <a:xfrm>
          <a:off x="1499589" y="3588960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B66E7-2735-4D4C-8633-04AAD9D9FFBF}">
      <dsp:nvSpPr>
        <dsp:cNvPr id="0" name=""/>
        <dsp:cNvSpPr/>
      </dsp:nvSpPr>
      <dsp:spPr>
        <a:xfrm>
          <a:off x="1635817" y="3718376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82</a:t>
          </a:r>
          <a:br>
            <a:rPr lang="ru-RU" sz="16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16,2%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8620" y="3741179"/>
        <a:ext cx="1180446" cy="732937"/>
      </dsp:txXfrm>
    </dsp:sp>
    <dsp:sp modelId="{41508825-DC11-446B-BD2E-BCD49F70A6CD}">
      <dsp:nvSpPr>
        <dsp:cNvPr id="0" name=""/>
        <dsp:cNvSpPr/>
      </dsp:nvSpPr>
      <dsp:spPr>
        <a:xfrm>
          <a:off x="2998097" y="2453840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8D175-EF77-4CF2-A6B6-56F6E9C3A526}">
      <dsp:nvSpPr>
        <dsp:cNvPr id="0" name=""/>
        <dsp:cNvSpPr/>
      </dsp:nvSpPr>
      <dsp:spPr>
        <a:xfrm>
          <a:off x="3134325" y="2583256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Соответствие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Кол-во 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57128" y="2606059"/>
        <a:ext cx="1180446" cy="732937"/>
      </dsp:txXfrm>
    </dsp:sp>
    <dsp:sp modelId="{10D42DC1-B83F-4AB1-8826-41C351CFDBB5}">
      <dsp:nvSpPr>
        <dsp:cNvPr id="0" name=""/>
        <dsp:cNvSpPr/>
      </dsp:nvSpPr>
      <dsp:spPr>
        <a:xfrm>
          <a:off x="2998097" y="3588960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942A6-9320-40DB-A64A-CD59352341D5}">
      <dsp:nvSpPr>
        <dsp:cNvPr id="0" name=""/>
        <dsp:cNvSpPr/>
      </dsp:nvSpPr>
      <dsp:spPr>
        <a:xfrm>
          <a:off x="3134325" y="3718376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155</a:t>
          </a:r>
          <a:br>
            <a:rPr lang="ru-RU" sz="16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30,6%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57128" y="3741179"/>
        <a:ext cx="1180446" cy="732937"/>
      </dsp:txXfrm>
    </dsp:sp>
    <dsp:sp modelId="{CB45737D-7A01-4387-BDD5-B2A722AFCD5C}">
      <dsp:nvSpPr>
        <dsp:cNvPr id="0" name=""/>
        <dsp:cNvSpPr/>
      </dsp:nvSpPr>
      <dsp:spPr>
        <a:xfrm>
          <a:off x="4832326" y="1318720"/>
          <a:ext cx="3551628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5E03D-40B4-42C2-8D87-9AF2A44698BB}">
      <dsp:nvSpPr>
        <dsp:cNvPr id="0" name=""/>
        <dsp:cNvSpPr/>
      </dsp:nvSpPr>
      <dsp:spPr>
        <a:xfrm>
          <a:off x="4968554" y="1448136"/>
          <a:ext cx="3551628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Количество педагогов, аттестованных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2019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2020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учебном году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91357" y="1470939"/>
        <a:ext cx="3506022" cy="732937"/>
      </dsp:txXfrm>
    </dsp:sp>
    <dsp:sp modelId="{CC03A3F4-F7EC-4B65-98F6-B3905303C565}">
      <dsp:nvSpPr>
        <dsp:cNvPr id="0" name=""/>
        <dsp:cNvSpPr/>
      </dsp:nvSpPr>
      <dsp:spPr>
        <a:xfrm>
          <a:off x="4496606" y="2453840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3C0CA-80BE-4573-9C10-57258ED6E7BB}">
      <dsp:nvSpPr>
        <dsp:cNvPr id="0" name=""/>
        <dsp:cNvSpPr/>
      </dsp:nvSpPr>
      <dsp:spPr>
        <a:xfrm>
          <a:off x="4632834" y="2583256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Высшая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Кол-во, 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55637" y="2606059"/>
        <a:ext cx="1180446" cy="732937"/>
      </dsp:txXfrm>
    </dsp:sp>
    <dsp:sp modelId="{7BBC4F8D-5429-4F07-BF46-25C00EB4AF3B}">
      <dsp:nvSpPr>
        <dsp:cNvPr id="0" name=""/>
        <dsp:cNvSpPr/>
      </dsp:nvSpPr>
      <dsp:spPr>
        <a:xfrm>
          <a:off x="4496606" y="3588960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025F8-60D2-4E55-BF4A-36E08F1B3838}">
      <dsp:nvSpPr>
        <dsp:cNvPr id="0" name=""/>
        <dsp:cNvSpPr/>
      </dsp:nvSpPr>
      <dsp:spPr>
        <a:xfrm>
          <a:off x="4632834" y="3718376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44</a:t>
          </a:r>
          <a:br>
            <a:rPr lang="ru-RU" sz="16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8,7%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55637" y="3741179"/>
        <a:ext cx="1180446" cy="732937"/>
      </dsp:txXfrm>
    </dsp:sp>
    <dsp:sp modelId="{06A879C2-0309-4446-8938-B06800A52075}">
      <dsp:nvSpPr>
        <dsp:cNvPr id="0" name=""/>
        <dsp:cNvSpPr/>
      </dsp:nvSpPr>
      <dsp:spPr>
        <a:xfrm>
          <a:off x="5995114" y="2453840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25CA7-D444-4C26-9BF4-347F3BC24BFD}">
      <dsp:nvSpPr>
        <dsp:cNvPr id="0" name=""/>
        <dsp:cNvSpPr/>
      </dsp:nvSpPr>
      <dsp:spPr>
        <a:xfrm>
          <a:off x="6131342" y="2583256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Первая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Кол-во%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54145" y="2606059"/>
        <a:ext cx="1180446" cy="732937"/>
      </dsp:txXfrm>
    </dsp:sp>
    <dsp:sp modelId="{CBC8AA64-847F-4E15-BD42-8C47166E3DBB}">
      <dsp:nvSpPr>
        <dsp:cNvPr id="0" name=""/>
        <dsp:cNvSpPr/>
      </dsp:nvSpPr>
      <dsp:spPr>
        <a:xfrm>
          <a:off x="5995114" y="3588960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343A5-896C-4BB6-8CEB-474DCED69B43}">
      <dsp:nvSpPr>
        <dsp:cNvPr id="0" name=""/>
        <dsp:cNvSpPr/>
      </dsp:nvSpPr>
      <dsp:spPr>
        <a:xfrm>
          <a:off x="6131342" y="3718376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27</a:t>
          </a:r>
          <a:br>
            <a:rPr lang="ru-RU" sz="16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5,3%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54145" y="3741179"/>
        <a:ext cx="1180446" cy="732937"/>
      </dsp:txXfrm>
    </dsp:sp>
    <dsp:sp modelId="{467FABEE-E1D6-42FE-810E-01CD70728FE0}">
      <dsp:nvSpPr>
        <dsp:cNvPr id="0" name=""/>
        <dsp:cNvSpPr/>
      </dsp:nvSpPr>
      <dsp:spPr>
        <a:xfrm>
          <a:off x="7493622" y="2453840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6A752-B398-4F8A-A737-FCD86AA61511}">
      <dsp:nvSpPr>
        <dsp:cNvPr id="0" name=""/>
        <dsp:cNvSpPr/>
      </dsp:nvSpPr>
      <dsp:spPr>
        <a:xfrm>
          <a:off x="7629850" y="2583256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Соответствие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Кол-во %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52653" y="2606059"/>
        <a:ext cx="1180446" cy="732937"/>
      </dsp:txXfrm>
    </dsp:sp>
    <dsp:sp modelId="{C6376032-C018-417E-8D65-D348ED4844BC}">
      <dsp:nvSpPr>
        <dsp:cNvPr id="0" name=""/>
        <dsp:cNvSpPr/>
      </dsp:nvSpPr>
      <dsp:spPr>
        <a:xfrm>
          <a:off x="7493622" y="3588960"/>
          <a:ext cx="1226052" cy="778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A706E-0ABF-4BD2-926F-9C5D06AA9380}">
      <dsp:nvSpPr>
        <dsp:cNvPr id="0" name=""/>
        <dsp:cNvSpPr/>
      </dsp:nvSpPr>
      <dsp:spPr>
        <a:xfrm>
          <a:off x="7629850" y="3718376"/>
          <a:ext cx="1226052" cy="778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45</a:t>
          </a:r>
          <a:br>
            <a:rPr lang="ru-RU" sz="16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8,9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52653" y="3741179"/>
        <a:ext cx="1180446" cy="7329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49281-6B55-4009-99AE-6A7B9DAFAA94}">
      <dsp:nvSpPr>
        <dsp:cNvPr id="0" name=""/>
        <dsp:cNvSpPr/>
      </dsp:nvSpPr>
      <dsp:spPr>
        <a:xfrm rot="10800000">
          <a:off x="-1" y="22269"/>
          <a:ext cx="8712971" cy="23772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Технология В.В. Воскобовича - 23  педагога (2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59429" y="22269"/>
        <a:ext cx="8653541" cy="237720"/>
      </dsp:txXfrm>
    </dsp:sp>
    <dsp:sp modelId="{55547404-2A66-4453-A8F8-2857C39B2AF7}">
      <dsp:nvSpPr>
        <dsp:cNvPr id="0" name=""/>
        <dsp:cNvSpPr/>
      </dsp:nvSpPr>
      <dsp:spPr>
        <a:xfrm>
          <a:off x="1321710" y="3417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6C80E-BA67-48B5-9B19-3ADCD852CC9E}">
      <dsp:nvSpPr>
        <dsp:cNvPr id="0" name=""/>
        <dsp:cNvSpPr/>
      </dsp:nvSpPr>
      <dsp:spPr>
        <a:xfrm rot="10800000">
          <a:off x="-1" y="361056"/>
          <a:ext cx="8712971" cy="275423"/>
        </a:xfrm>
        <a:prstGeom prst="homePlate">
          <a:avLst/>
        </a:prstGeom>
        <a:gradFill rotWithShape="0">
          <a:gsLst>
            <a:gs pos="0">
              <a:schemeClr val="accent4">
                <a:hueOff val="-262633"/>
                <a:satOff val="1582"/>
                <a:lumOff val="127"/>
                <a:alphaOff val="0"/>
                <a:tint val="50000"/>
                <a:satMod val="300000"/>
              </a:schemeClr>
            </a:gs>
            <a:gs pos="35000">
              <a:schemeClr val="accent4">
                <a:hueOff val="-262633"/>
                <a:satOff val="1582"/>
                <a:lumOff val="127"/>
                <a:alphaOff val="0"/>
                <a:tint val="37000"/>
                <a:satMod val="300000"/>
              </a:schemeClr>
            </a:gs>
            <a:gs pos="100000">
              <a:schemeClr val="accent4">
                <a:hueOff val="-262633"/>
                <a:satOff val="1582"/>
                <a:lumOff val="1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Технология адаптивного обучения - 23 педагога (1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8855" y="361056"/>
        <a:ext cx="8644115" cy="275423"/>
      </dsp:txXfrm>
    </dsp:sp>
    <dsp:sp modelId="{51C07976-8EF2-49BC-803D-97BAA1F242E5}">
      <dsp:nvSpPr>
        <dsp:cNvPr id="0" name=""/>
        <dsp:cNvSpPr/>
      </dsp:nvSpPr>
      <dsp:spPr>
        <a:xfrm>
          <a:off x="1321710" y="361056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7FD6ED-0B01-4752-940D-9F8F2961C87E}">
      <dsp:nvSpPr>
        <dsp:cNvPr id="0" name=""/>
        <dsp:cNvSpPr/>
      </dsp:nvSpPr>
      <dsp:spPr>
        <a:xfrm rot="10800000">
          <a:off x="-1" y="718695"/>
          <a:ext cx="8712971" cy="275423"/>
        </a:xfrm>
        <a:prstGeom prst="homePlate">
          <a:avLst/>
        </a:prstGeom>
        <a:gradFill rotWithShape="0">
          <a:gsLst>
            <a:gs pos="0">
              <a:schemeClr val="accent4">
                <a:hueOff val="-525267"/>
                <a:satOff val="3165"/>
                <a:lumOff val="254"/>
                <a:alphaOff val="0"/>
                <a:tint val="50000"/>
                <a:satMod val="300000"/>
              </a:schemeClr>
            </a:gs>
            <a:gs pos="35000">
              <a:schemeClr val="accent4">
                <a:hueOff val="-525267"/>
                <a:satOff val="3165"/>
                <a:lumOff val="254"/>
                <a:alphaOff val="0"/>
                <a:tint val="37000"/>
                <a:satMod val="300000"/>
              </a:schemeClr>
            </a:gs>
            <a:gs pos="100000">
              <a:schemeClr val="accent4">
                <a:hueOff val="-525267"/>
                <a:satOff val="3165"/>
                <a:lumOff val="2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Технология «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QR –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код»  -  8 педагогов  (1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8855" y="718695"/>
        <a:ext cx="8644115" cy="275423"/>
      </dsp:txXfrm>
    </dsp:sp>
    <dsp:sp modelId="{2E9FC115-C8E3-4AA5-BC5A-0313E91A7A2F}">
      <dsp:nvSpPr>
        <dsp:cNvPr id="0" name=""/>
        <dsp:cNvSpPr/>
      </dsp:nvSpPr>
      <dsp:spPr>
        <a:xfrm>
          <a:off x="1321710" y="718695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363193-5C33-40D4-A353-AABF4D98C7AA}">
      <dsp:nvSpPr>
        <dsp:cNvPr id="0" name=""/>
        <dsp:cNvSpPr/>
      </dsp:nvSpPr>
      <dsp:spPr>
        <a:xfrm rot="10800000">
          <a:off x="-1" y="1076335"/>
          <a:ext cx="8712971" cy="275423"/>
        </a:xfrm>
        <a:prstGeom prst="homePlate">
          <a:avLst/>
        </a:prstGeom>
        <a:gradFill rotWithShape="0">
          <a:gsLst>
            <a:gs pos="0">
              <a:schemeClr val="accent4">
                <a:hueOff val="-787901"/>
                <a:satOff val="4747"/>
                <a:lumOff val="380"/>
                <a:alphaOff val="0"/>
                <a:tint val="50000"/>
                <a:satMod val="300000"/>
              </a:schemeClr>
            </a:gs>
            <a:gs pos="35000">
              <a:schemeClr val="accent4">
                <a:hueOff val="-787901"/>
                <a:satOff val="4747"/>
                <a:lumOff val="380"/>
                <a:alphaOff val="0"/>
                <a:tint val="37000"/>
                <a:satMod val="300000"/>
              </a:schemeClr>
            </a:gs>
            <a:gs pos="100000">
              <a:schemeClr val="accent4">
                <a:hueOff val="-787901"/>
                <a:satOff val="4747"/>
                <a:lumOff val="3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Видео-кейс  - 20 педагогов (1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8855" y="1076335"/>
        <a:ext cx="8644115" cy="275423"/>
      </dsp:txXfrm>
    </dsp:sp>
    <dsp:sp modelId="{CEAC8AF4-80C3-4B41-9A78-942922C2EF88}">
      <dsp:nvSpPr>
        <dsp:cNvPr id="0" name=""/>
        <dsp:cNvSpPr/>
      </dsp:nvSpPr>
      <dsp:spPr>
        <a:xfrm>
          <a:off x="1321710" y="1076335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89B578-7D83-4083-A332-D27FB33F6B2D}">
      <dsp:nvSpPr>
        <dsp:cNvPr id="0" name=""/>
        <dsp:cNvSpPr/>
      </dsp:nvSpPr>
      <dsp:spPr>
        <a:xfrm rot="10800000">
          <a:off x="-1" y="1433974"/>
          <a:ext cx="8712971" cy="275423"/>
        </a:xfrm>
        <a:prstGeom prst="homePlate">
          <a:avLst/>
        </a:prstGeom>
        <a:gradFill rotWithShape="0">
          <a:gsLst>
            <a:gs pos="0">
              <a:schemeClr val="accent4">
                <a:hueOff val="-1050534"/>
                <a:satOff val="6329"/>
                <a:lumOff val="507"/>
                <a:alphaOff val="0"/>
                <a:tint val="50000"/>
                <a:satMod val="300000"/>
              </a:schemeClr>
            </a:gs>
            <a:gs pos="35000">
              <a:schemeClr val="accent4">
                <a:hueOff val="-1050534"/>
                <a:satOff val="6329"/>
                <a:lumOff val="507"/>
                <a:alphaOff val="0"/>
                <a:tint val="37000"/>
                <a:satMod val="300000"/>
              </a:schemeClr>
            </a:gs>
            <a:gs pos="100000">
              <a:schemeClr val="accent4">
                <a:hueOff val="-1050534"/>
                <a:satOff val="6329"/>
                <a:lumOff val="50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«Маленькие игры в большое счастье»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О.В.Хухлаева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- 24 педагога (1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8855" y="1433974"/>
        <a:ext cx="8644115" cy="275423"/>
      </dsp:txXfrm>
    </dsp:sp>
    <dsp:sp modelId="{E966EE33-BCE9-4F69-9015-13EDD20CE251}">
      <dsp:nvSpPr>
        <dsp:cNvPr id="0" name=""/>
        <dsp:cNvSpPr/>
      </dsp:nvSpPr>
      <dsp:spPr>
        <a:xfrm>
          <a:off x="1321710" y="1433974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C8299D-CFE2-4F44-9BA2-DC7222FF9B34}">
      <dsp:nvSpPr>
        <dsp:cNvPr id="0" name=""/>
        <dsp:cNvSpPr/>
      </dsp:nvSpPr>
      <dsp:spPr>
        <a:xfrm rot="10800000">
          <a:off x="-1" y="1791613"/>
          <a:ext cx="8712971" cy="275423"/>
        </a:xfrm>
        <a:prstGeom prst="homePlate">
          <a:avLst/>
        </a:prstGeom>
        <a:gradFill rotWithShape="0">
          <a:gsLst>
            <a:gs pos="0">
              <a:schemeClr val="accent4">
                <a:hueOff val="-1313168"/>
                <a:satOff val="7911"/>
                <a:lumOff val="634"/>
                <a:alphaOff val="0"/>
                <a:tint val="50000"/>
                <a:satMod val="300000"/>
              </a:schemeClr>
            </a:gs>
            <a:gs pos="35000">
              <a:schemeClr val="accent4">
                <a:hueOff val="-1313168"/>
                <a:satOff val="7911"/>
                <a:lumOff val="634"/>
                <a:alphaOff val="0"/>
                <a:tint val="37000"/>
                <a:satMod val="300000"/>
              </a:schemeClr>
            </a:gs>
            <a:gs pos="100000">
              <a:schemeClr val="accent4">
                <a:hueOff val="-1313168"/>
                <a:satOff val="7911"/>
                <a:lumOff val="6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«Сказки страны здоровья» С.Л. Сон - 12  педагогов (1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8855" y="1791613"/>
        <a:ext cx="8644115" cy="275423"/>
      </dsp:txXfrm>
    </dsp:sp>
    <dsp:sp modelId="{B1B718D2-E0D0-49AB-A226-6D159471CA39}">
      <dsp:nvSpPr>
        <dsp:cNvPr id="0" name=""/>
        <dsp:cNvSpPr/>
      </dsp:nvSpPr>
      <dsp:spPr>
        <a:xfrm>
          <a:off x="1321710" y="1791613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37E841-7A0B-4280-9B68-55288DF29303}">
      <dsp:nvSpPr>
        <dsp:cNvPr id="0" name=""/>
        <dsp:cNvSpPr/>
      </dsp:nvSpPr>
      <dsp:spPr>
        <a:xfrm rot="10800000">
          <a:off x="-1" y="2149252"/>
          <a:ext cx="8712971" cy="275423"/>
        </a:xfrm>
        <a:prstGeom prst="homePlate">
          <a:avLst/>
        </a:prstGeom>
        <a:gradFill rotWithShape="0">
          <a:gsLst>
            <a:gs pos="0">
              <a:schemeClr val="accent4">
                <a:hueOff val="-1575801"/>
                <a:satOff val="9494"/>
                <a:lumOff val="761"/>
                <a:alphaOff val="0"/>
                <a:tint val="50000"/>
                <a:satMod val="300000"/>
              </a:schemeClr>
            </a:gs>
            <a:gs pos="35000">
              <a:schemeClr val="accent4">
                <a:hueOff val="-1575801"/>
                <a:satOff val="9494"/>
                <a:lumOff val="761"/>
                <a:alphaOff val="0"/>
                <a:tint val="37000"/>
                <a:satMod val="300000"/>
              </a:schemeClr>
            </a:gs>
            <a:gs pos="100000">
              <a:schemeClr val="accent4">
                <a:hueOff val="-1575801"/>
                <a:satOff val="9494"/>
                <a:lumOff val="7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СА-ФИ-ДАНСЕ - 16 педагогов (1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8855" y="2149252"/>
        <a:ext cx="8644115" cy="275423"/>
      </dsp:txXfrm>
    </dsp:sp>
    <dsp:sp modelId="{68C81302-29F9-4669-97AE-08AB0E5E3036}">
      <dsp:nvSpPr>
        <dsp:cNvPr id="0" name=""/>
        <dsp:cNvSpPr/>
      </dsp:nvSpPr>
      <dsp:spPr>
        <a:xfrm>
          <a:off x="1321710" y="2149252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535241-8298-4266-A1D0-E2420E751806}">
      <dsp:nvSpPr>
        <dsp:cNvPr id="0" name=""/>
        <dsp:cNvSpPr/>
      </dsp:nvSpPr>
      <dsp:spPr>
        <a:xfrm rot="10800000">
          <a:off x="-1" y="2506891"/>
          <a:ext cx="8712971" cy="275423"/>
        </a:xfrm>
        <a:prstGeom prst="homePlate">
          <a:avLst/>
        </a:prstGeom>
        <a:gradFill rotWithShape="0">
          <a:gsLst>
            <a:gs pos="0">
              <a:schemeClr val="accent4">
                <a:hueOff val="-1838435"/>
                <a:satOff val="11076"/>
                <a:lumOff val="888"/>
                <a:alphaOff val="0"/>
                <a:tint val="50000"/>
                <a:satMod val="300000"/>
              </a:schemeClr>
            </a:gs>
            <a:gs pos="35000">
              <a:schemeClr val="accent4">
                <a:hueOff val="-1838435"/>
                <a:satOff val="11076"/>
                <a:lumOff val="888"/>
                <a:alphaOff val="0"/>
                <a:tint val="37000"/>
                <a:satMod val="300000"/>
              </a:schemeClr>
            </a:gs>
            <a:gs pos="100000">
              <a:schemeClr val="accent4">
                <a:hueOff val="-1838435"/>
                <a:satOff val="11076"/>
                <a:lumOff val="8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Карточное планирование - 37  педагогов (2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8855" y="2506891"/>
        <a:ext cx="8644115" cy="275423"/>
      </dsp:txXfrm>
    </dsp:sp>
    <dsp:sp modelId="{72F5E85F-57CD-408D-AA8D-F410F28DD36E}">
      <dsp:nvSpPr>
        <dsp:cNvPr id="0" name=""/>
        <dsp:cNvSpPr/>
      </dsp:nvSpPr>
      <dsp:spPr>
        <a:xfrm>
          <a:off x="1321710" y="2506891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165260-7FD1-4D5B-BA7D-1A701AE5FD7C}">
      <dsp:nvSpPr>
        <dsp:cNvPr id="0" name=""/>
        <dsp:cNvSpPr/>
      </dsp:nvSpPr>
      <dsp:spPr>
        <a:xfrm rot="10800000">
          <a:off x="-1" y="2864530"/>
          <a:ext cx="8712971" cy="275423"/>
        </a:xfrm>
        <a:prstGeom prst="homePlate">
          <a:avLst/>
        </a:prstGeom>
        <a:gradFill rotWithShape="0">
          <a:gsLst>
            <a:gs pos="0">
              <a:schemeClr val="accent4">
                <a:hueOff val="-2101068"/>
                <a:satOff val="12658"/>
                <a:lumOff val="1015"/>
                <a:alphaOff val="0"/>
                <a:tint val="50000"/>
                <a:satMod val="300000"/>
              </a:schemeClr>
            </a:gs>
            <a:gs pos="35000">
              <a:schemeClr val="accent4">
                <a:hueOff val="-2101068"/>
                <a:satOff val="12658"/>
                <a:lumOff val="1015"/>
                <a:alphaOff val="0"/>
                <a:tint val="37000"/>
                <a:satMod val="300000"/>
              </a:schemeClr>
            </a:gs>
            <a:gs pos="100000">
              <a:schemeClr val="accent4">
                <a:hueOff val="-2101068"/>
                <a:satOff val="12658"/>
                <a:lumOff val="10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Нетрадиционные техника рисования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Эбру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- 4 педагога (1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8855" y="2864530"/>
        <a:ext cx="8644115" cy="275423"/>
      </dsp:txXfrm>
    </dsp:sp>
    <dsp:sp modelId="{6AA8C841-7B57-4E34-91FE-4A2B2156F740}">
      <dsp:nvSpPr>
        <dsp:cNvPr id="0" name=""/>
        <dsp:cNvSpPr/>
      </dsp:nvSpPr>
      <dsp:spPr>
        <a:xfrm>
          <a:off x="1321710" y="2864530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F0D90C-7DEF-48ED-BBB5-9FE3C0ABD39F}">
      <dsp:nvSpPr>
        <dsp:cNvPr id="0" name=""/>
        <dsp:cNvSpPr/>
      </dsp:nvSpPr>
      <dsp:spPr>
        <a:xfrm rot="10800000">
          <a:off x="-1" y="3222169"/>
          <a:ext cx="8712971" cy="362999"/>
        </a:xfrm>
        <a:prstGeom prst="homePlate">
          <a:avLst/>
        </a:prstGeom>
        <a:gradFill rotWithShape="0">
          <a:gsLst>
            <a:gs pos="0">
              <a:schemeClr val="accent4">
                <a:hueOff val="-2363702"/>
                <a:satOff val="14241"/>
                <a:lumOff val="1141"/>
                <a:alphaOff val="0"/>
                <a:tint val="50000"/>
                <a:satMod val="300000"/>
              </a:schemeClr>
            </a:gs>
            <a:gs pos="35000">
              <a:schemeClr val="accent4">
                <a:hueOff val="-2363702"/>
                <a:satOff val="14241"/>
                <a:lumOff val="1141"/>
                <a:alphaOff val="0"/>
                <a:tint val="37000"/>
                <a:satMod val="300000"/>
              </a:schemeClr>
            </a:gs>
            <a:gs pos="100000">
              <a:schemeClr val="accent4">
                <a:hueOff val="-2363702"/>
                <a:satOff val="14241"/>
                <a:lumOff val="11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Ментальные карты  в работе с детьми дошкольного возраста – 18 педагогов (1 ДОУ)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90749" y="3222169"/>
        <a:ext cx="8622221" cy="362999"/>
      </dsp:txXfrm>
    </dsp:sp>
    <dsp:sp modelId="{21BD5E56-EE9C-4023-8AFE-BD57160FDD60}">
      <dsp:nvSpPr>
        <dsp:cNvPr id="0" name=""/>
        <dsp:cNvSpPr/>
      </dsp:nvSpPr>
      <dsp:spPr>
        <a:xfrm>
          <a:off x="1321710" y="3265957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AAE87A-722C-4FB5-908D-513489A4C502}">
      <dsp:nvSpPr>
        <dsp:cNvPr id="0" name=""/>
        <dsp:cNvSpPr/>
      </dsp:nvSpPr>
      <dsp:spPr>
        <a:xfrm rot="10800000">
          <a:off x="-1" y="3667384"/>
          <a:ext cx="8712971" cy="275423"/>
        </a:xfrm>
        <a:prstGeom prst="homePlate">
          <a:avLst/>
        </a:prstGeom>
        <a:gradFill rotWithShape="0">
          <a:gsLst>
            <a:gs pos="0">
              <a:schemeClr val="accent4">
                <a:hueOff val="-2626335"/>
                <a:satOff val="15823"/>
                <a:lumOff val="1268"/>
                <a:alphaOff val="0"/>
                <a:tint val="50000"/>
                <a:satMod val="300000"/>
              </a:schemeClr>
            </a:gs>
            <a:gs pos="35000">
              <a:schemeClr val="accent4">
                <a:hueOff val="-2626335"/>
                <a:satOff val="15823"/>
                <a:lumOff val="1268"/>
                <a:alphaOff val="0"/>
                <a:tint val="37000"/>
                <a:satMod val="300000"/>
              </a:schemeClr>
            </a:gs>
            <a:gs pos="100000">
              <a:schemeClr val="accent4">
                <a:hueOff val="-2626335"/>
                <a:satOff val="15823"/>
                <a:lumOff val="12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Кубики Зайцева-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Пятибратова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 - 1 педагог (1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8855" y="3667384"/>
        <a:ext cx="8644115" cy="275423"/>
      </dsp:txXfrm>
    </dsp:sp>
    <dsp:sp modelId="{555F4132-3621-459E-9A93-59419A7D64CB}">
      <dsp:nvSpPr>
        <dsp:cNvPr id="0" name=""/>
        <dsp:cNvSpPr/>
      </dsp:nvSpPr>
      <dsp:spPr>
        <a:xfrm>
          <a:off x="1321710" y="3667384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D3319F-1CBA-4479-8826-F1BA629CA170}">
      <dsp:nvSpPr>
        <dsp:cNvPr id="0" name=""/>
        <dsp:cNvSpPr/>
      </dsp:nvSpPr>
      <dsp:spPr>
        <a:xfrm rot="10800000">
          <a:off x="-1" y="4025023"/>
          <a:ext cx="8712971" cy="275423"/>
        </a:xfrm>
        <a:prstGeom prst="homePlate">
          <a:avLst/>
        </a:prstGeom>
        <a:gradFill rotWithShape="0">
          <a:gsLst>
            <a:gs pos="0">
              <a:schemeClr val="accent4">
                <a:hueOff val="-2888969"/>
                <a:satOff val="17405"/>
                <a:lumOff val="1395"/>
                <a:alphaOff val="0"/>
                <a:tint val="50000"/>
                <a:satMod val="300000"/>
              </a:schemeClr>
            </a:gs>
            <a:gs pos="35000">
              <a:schemeClr val="accent4">
                <a:hueOff val="-2888969"/>
                <a:satOff val="17405"/>
                <a:lumOff val="1395"/>
                <a:alphaOff val="0"/>
                <a:tint val="37000"/>
                <a:satMod val="300000"/>
              </a:schemeClr>
            </a:gs>
            <a:gs pos="100000">
              <a:schemeClr val="accent4">
                <a:hueOff val="-2888969"/>
                <a:satOff val="17405"/>
                <a:lumOff val="1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Кайдзентехнология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 - 3 педагога (1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8855" y="4025023"/>
        <a:ext cx="8644115" cy="275423"/>
      </dsp:txXfrm>
    </dsp:sp>
    <dsp:sp modelId="{E9C62666-148C-4FF4-9664-3436BB331DE7}">
      <dsp:nvSpPr>
        <dsp:cNvPr id="0" name=""/>
        <dsp:cNvSpPr/>
      </dsp:nvSpPr>
      <dsp:spPr>
        <a:xfrm>
          <a:off x="1321710" y="4025023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019B70-EAD7-4FA3-A9AD-C47E14BBAB3C}">
      <dsp:nvSpPr>
        <dsp:cNvPr id="0" name=""/>
        <dsp:cNvSpPr/>
      </dsp:nvSpPr>
      <dsp:spPr>
        <a:xfrm rot="10800000">
          <a:off x="-1" y="4382662"/>
          <a:ext cx="8712971" cy="275423"/>
        </a:xfrm>
        <a:prstGeom prst="homePlate">
          <a:avLst/>
        </a:prstGeom>
        <a:gradFill rotWithShape="0">
          <a:gsLst>
            <a:gs pos="0">
              <a:schemeClr val="accent4">
                <a:hueOff val="-3151602"/>
                <a:satOff val="18988"/>
                <a:lumOff val="1522"/>
                <a:alphaOff val="0"/>
                <a:tint val="50000"/>
                <a:satMod val="300000"/>
              </a:schemeClr>
            </a:gs>
            <a:gs pos="35000">
              <a:schemeClr val="accent4">
                <a:hueOff val="-3151602"/>
                <a:satOff val="18988"/>
                <a:lumOff val="1522"/>
                <a:alphaOff val="0"/>
                <a:tint val="37000"/>
                <a:satMod val="300000"/>
              </a:schemeClr>
            </a:gs>
            <a:gs pos="100000">
              <a:schemeClr val="accent4">
                <a:hueOff val="-3151602"/>
                <a:satOff val="18988"/>
                <a:lumOff val="15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Технология интегрированного обучения - 34 педагога (2 ДОУ) 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8855" y="4382662"/>
        <a:ext cx="8644115" cy="275423"/>
      </dsp:txXfrm>
    </dsp:sp>
    <dsp:sp modelId="{7E18422C-4419-471F-9AFD-FD76CB50D04D}">
      <dsp:nvSpPr>
        <dsp:cNvPr id="0" name=""/>
        <dsp:cNvSpPr/>
      </dsp:nvSpPr>
      <dsp:spPr>
        <a:xfrm>
          <a:off x="1321710" y="4382662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16B073-E92C-41FF-96EF-FE96059AC61F}">
      <dsp:nvSpPr>
        <dsp:cNvPr id="0" name=""/>
        <dsp:cNvSpPr/>
      </dsp:nvSpPr>
      <dsp:spPr>
        <a:xfrm rot="10800000">
          <a:off x="-1" y="4740301"/>
          <a:ext cx="8712971" cy="275423"/>
        </a:xfrm>
        <a:prstGeom prst="homePlate">
          <a:avLst/>
        </a:prstGeom>
        <a:gradFill rotWithShape="0">
          <a:gsLst>
            <a:gs pos="0">
              <a:schemeClr val="accent4">
                <a:hueOff val="-3414236"/>
                <a:satOff val="20570"/>
                <a:lumOff val="1649"/>
                <a:alphaOff val="0"/>
                <a:tint val="50000"/>
                <a:satMod val="300000"/>
              </a:schemeClr>
            </a:gs>
            <a:gs pos="35000">
              <a:schemeClr val="accent4">
                <a:hueOff val="-3414236"/>
                <a:satOff val="20570"/>
                <a:lumOff val="1649"/>
                <a:alphaOff val="0"/>
                <a:tint val="37000"/>
                <a:satMod val="300000"/>
              </a:schemeClr>
            </a:gs>
            <a:gs pos="100000">
              <a:schemeClr val="accent4">
                <a:hueOff val="-3414236"/>
                <a:satOff val="20570"/>
                <a:lumOff val="16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«Театр физического развития» Н.Н. Ефименко  - 12 педагогов (1 ДОУ) 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8855" y="4740301"/>
        <a:ext cx="8644115" cy="275423"/>
      </dsp:txXfrm>
    </dsp:sp>
    <dsp:sp modelId="{5C53310F-302D-4994-BA00-9876CDF29F9F}">
      <dsp:nvSpPr>
        <dsp:cNvPr id="0" name=""/>
        <dsp:cNvSpPr/>
      </dsp:nvSpPr>
      <dsp:spPr>
        <a:xfrm>
          <a:off x="1321710" y="4740301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150DE7-46BE-40A5-98D4-426EA4124AD1}">
      <dsp:nvSpPr>
        <dsp:cNvPr id="0" name=""/>
        <dsp:cNvSpPr/>
      </dsp:nvSpPr>
      <dsp:spPr>
        <a:xfrm rot="10800000">
          <a:off x="-1" y="5125386"/>
          <a:ext cx="8712971" cy="220531"/>
        </a:xfrm>
        <a:prstGeom prst="homePlate">
          <a:avLst/>
        </a:prstGeom>
        <a:gradFill rotWithShape="0">
          <a:gsLst>
            <a:gs pos="0">
              <a:schemeClr val="accent4">
                <a:hueOff val="-3676869"/>
                <a:satOff val="22152"/>
                <a:lumOff val="1776"/>
                <a:alphaOff val="0"/>
                <a:tint val="50000"/>
                <a:satMod val="300000"/>
              </a:schemeClr>
            </a:gs>
            <a:gs pos="35000">
              <a:schemeClr val="accent4">
                <a:hueOff val="-3676869"/>
                <a:satOff val="22152"/>
                <a:lumOff val="1776"/>
                <a:alphaOff val="0"/>
                <a:tint val="37000"/>
                <a:satMod val="300000"/>
              </a:schemeClr>
            </a:gs>
            <a:gs pos="100000">
              <a:schemeClr val="accent4">
                <a:hueOff val="-3676869"/>
                <a:satOff val="22152"/>
                <a:lumOff val="17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45720" rIns="85344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«Технология организации образовательной деятельности «План-дело-анализ» Л.В. Свирская  - 5  педагогов (1 ДОУ)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55132" y="5125386"/>
        <a:ext cx="8657838" cy="220531"/>
      </dsp:txXfrm>
    </dsp:sp>
    <dsp:sp modelId="{A1318D8B-1B4B-4C5B-9CB8-98D14F3EC313}">
      <dsp:nvSpPr>
        <dsp:cNvPr id="0" name=""/>
        <dsp:cNvSpPr/>
      </dsp:nvSpPr>
      <dsp:spPr>
        <a:xfrm>
          <a:off x="1321710" y="5097940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B2270F-B009-47A1-B58D-A9BBD9EEBE6A}">
      <dsp:nvSpPr>
        <dsp:cNvPr id="0" name=""/>
        <dsp:cNvSpPr/>
      </dsp:nvSpPr>
      <dsp:spPr>
        <a:xfrm rot="10800000">
          <a:off x="-1" y="5455579"/>
          <a:ext cx="8712971" cy="275423"/>
        </a:xfrm>
        <a:prstGeom prst="homePlate">
          <a:avLst/>
        </a:prstGeom>
        <a:gradFill rotWithShape="0">
          <a:gsLst>
            <a:gs pos="0">
              <a:schemeClr val="accent4">
                <a:hueOff val="-3939503"/>
                <a:satOff val="23734"/>
                <a:lumOff val="1902"/>
                <a:alphaOff val="0"/>
                <a:tint val="50000"/>
                <a:satMod val="300000"/>
              </a:schemeClr>
            </a:gs>
            <a:gs pos="35000">
              <a:schemeClr val="accent4">
                <a:hueOff val="-3939503"/>
                <a:satOff val="23734"/>
                <a:lumOff val="1902"/>
                <a:alphaOff val="0"/>
                <a:tint val="37000"/>
                <a:satMod val="300000"/>
              </a:schemeClr>
            </a:gs>
            <a:gs pos="100000">
              <a:schemeClr val="accent4">
                <a:hueOff val="-3939503"/>
                <a:satOff val="23734"/>
                <a:lumOff val="1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Open-spece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– модель позитивной социализации детей»  - 23 педагога (1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8855" y="5455579"/>
        <a:ext cx="8644115" cy="275423"/>
      </dsp:txXfrm>
    </dsp:sp>
    <dsp:sp modelId="{C08DDF40-9C37-417E-9FF0-FF079EEA3154}">
      <dsp:nvSpPr>
        <dsp:cNvPr id="0" name=""/>
        <dsp:cNvSpPr/>
      </dsp:nvSpPr>
      <dsp:spPr>
        <a:xfrm>
          <a:off x="1321710" y="5455579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07D96C-8436-4705-B8CE-7248911F3AC3}">
      <dsp:nvSpPr>
        <dsp:cNvPr id="0" name=""/>
        <dsp:cNvSpPr/>
      </dsp:nvSpPr>
      <dsp:spPr>
        <a:xfrm rot="10800000">
          <a:off x="-1" y="5797081"/>
          <a:ext cx="8712971" cy="351068"/>
        </a:xfrm>
        <a:prstGeom prst="homePlate">
          <a:avLst/>
        </a:prstGeom>
        <a:gradFill rotWithShape="0">
          <a:gsLst>
            <a:gs pos="0">
              <a:schemeClr val="accent4">
                <a:hueOff val="-4202136"/>
                <a:satOff val="25317"/>
                <a:lumOff val="2029"/>
                <a:alphaOff val="0"/>
                <a:tint val="50000"/>
                <a:satMod val="300000"/>
              </a:schemeClr>
            </a:gs>
            <a:gs pos="35000">
              <a:schemeClr val="accent4">
                <a:hueOff val="-4202136"/>
                <a:satOff val="25317"/>
                <a:lumOff val="2029"/>
                <a:alphaOff val="0"/>
                <a:tint val="37000"/>
                <a:satMod val="300000"/>
              </a:schemeClr>
            </a:gs>
            <a:gs pos="100000">
              <a:schemeClr val="accent4">
                <a:hueOff val="-4202136"/>
                <a:satOff val="25317"/>
                <a:lumOff val="20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Метод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квадро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– творческий педагог «Путь к успеху одаренного ребёнка» - 12 педагогов (1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87766" y="5797081"/>
        <a:ext cx="8625204" cy="351068"/>
      </dsp:txXfrm>
    </dsp:sp>
    <dsp:sp modelId="{726E82EE-24FE-41A9-80AD-7C2C61FBEDF3}">
      <dsp:nvSpPr>
        <dsp:cNvPr id="0" name=""/>
        <dsp:cNvSpPr/>
      </dsp:nvSpPr>
      <dsp:spPr>
        <a:xfrm>
          <a:off x="1321710" y="5851041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50FD6B-BDB2-4DF5-8F9A-7A991BD19BBA}">
      <dsp:nvSpPr>
        <dsp:cNvPr id="0" name=""/>
        <dsp:cNvSpPr/>
      </dsp:nvSpPr>
      <dsp:spPr>
        <a:xfrm rot="10800000">
          <a:off x="-1" y="6246502"/>
          <a:ext cx="8712971" cy="275423"/>
        </a:xfrm>
        <a:prstGeom prst="homePlat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454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Дистанционное обучение детей и родителей - 98 педагогов (6 ДОУ)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8855" y="6246502"/>
        <a:ext cx="8644115" cy="275423"/>
      </dsp:txXfrm>
    </dsp:sp>
    <dsp:sp modelId="{1FC2059C-ED87-44C5-A554-E20309257A4B}">
      <dsp:nvSpPr>
        <dsp:cNvPr id="0" name=""/>
        <dsp:cNvSpPr/>
      </dsp:nvSpPr>
      <dsp:spPr>
        <a:xfrm>
          <a:off x="1321710" y="6246502"/>
          <a:ext cx="275423" cy="27542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57443-5DA1-4A29-B23D-51B885D69BC9}">
      <dsp:nvSpPr>
        <dsp:cNvPr id="0" name=""/>
        <dsp:cNvSpPr/>
      </dsp:nvSpPr>
      <dsp:spPr>
        <a:xfrm>
          <a:off x="7794798" y="3738511"/>
          <a:ext cx="91440" cy="4227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2739"/>
              </a:lnTo>
              <a:lnTo>
                <a:pt x="132872" y="4227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115CB-00BE-45DD-BB17-5AB3D7954F8E}">
      <dsp:nvSpPr>
        <dsp:cNvPr id="0" name=""/>
        <dsp:cNvSpPr/>
      </dsp:nvSpPr>
      <dsp:spPr>
        <a:xfrm>
          <a:off x="8027205" y="3086022"/>
          <a:ext cx="91440" cy="192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8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42567-5C71-4DFF-8A8B-59A7A7A43426}">
      <dsp:nvSpPr>
        <dsp:cNvPr id="0" name=""/>
        <dsp:cNvSpPr/>
      </dsp:nvSpPr>
      <dsp:spPr>
        <a:xfrm>
          <a:off x="5972016" y="1803568"/>
          <a:ext cx="2100908" cy="192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4"/>
              </a:lnTo>
              <a:lnTo>
                <a:pt x="2100908" y="96494"/>
              </a:lnTo>
              <a:lnTo>
                <a:pt x="2100908" y="1929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F9515-E278-4736-BF88-332E857B37DC}">
      <dsp:nvSpPr>
        <dsp:cNvPr id="0" name=""/>
        <dsp:cNvSpPr/>
      </dsp:nvSpPr>
      <dsp:spPr>
        <a:xfrm>
          <a:off x="6501654" y="3403742"/>
          <a:ext cx="92579" cy="422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39"/>
              </a:lnTo>
              <a:lnTo>
                <a:pt x="92579" y="4227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EC43D-E750-4A05-9D27-CEAED94CB3C7}">
      <dsp:nvSpPr>
        <dsp:cNvPr id="0" name=""/>
        <dsp:cNvSpPr/>
      </dsp:nvSpPr>
      <dsp:spPr>
        <a:xfrm>
          <a:off x="6702813" y="2751253"/>
          <a:ext cx="91440" cy="192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8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6E878-EDCB-48D9-B74B-57E2DA2CB0B8}">
      <dsp:nvSpPr>
        <dsp:cNvPr id="0" name=""/>
        <dsp:cNvSpPr/>
      </dsp:nvSpPr>
      <dsp:spPr>
        <a:xfrm>
          <a:off x="5972016" y="1803568"/>
          <a:ext cx="776517" cy="192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4"/>
              </a:lnTo>
              <a:lnTo>
                <a:pt x="776517" y="96494"/>
              </a:lnTo>
              <a:lnTo>
                <a:pt x="776517" y="1929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DB24D-D7AA-45FE-8BDE-CDA98067C2E2}">
      <dsp:nvSpPr>
        <dsp:cNvPr id="0" name=""/>
        <dsp:cNvSpPr/>
      </dsp:nvSpPr>
      <dsp:spPr>
        <a:xfrm>
          <a:off x="5112462" y="3400342"/>
          <a:ext cx="94935" cy="422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39"/>
              </a:lnTo>
              <a:lnTo>
                <a:pt x="94935" y="4227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FF8FD-97C3-4337-80AD-53FA91CDCF51}">
      <dsp:nvSpPr>
        <dsp:cNvPr id="0" name=""/>
        <dsp:cNvSpPr/>
      </dsp:nvSpPr>
      <dsp:spPr>
        <a:xfrm>
          <a:off x="5319904" y="2747853"/>
          <a:ext cx="91440" cy="192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8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724D6-3F87-4576-ADB9-6965B7DEDAAF}">
      <dsp:nvSpPr>
        <dsp:cNvPr id="0" name=""/>
        <dsp:cNvSpPr/>
      </dsp:nvSpPr>
      <dsp:spPr>
        <a:xfrm>
          <a:off x="5365624" y="1803568"/>
          <a:ext cx="606392" cy="192989"/>
        </a:xfrm>
        <a:custGeom>
          <a:avLst/>
          <a:gdLst/>
          <a:ahLst/>
          <a:cxnLst/>
          <a:rect l="0" t="0" r="0" b="0"/>
          <a:pathLst>
            <a:path>
              <a:moveTo>
                <a:pt x="606392" y="0"/>
              </a:moveTo>
              <a:lnTo>
                <a:pt x="606392" y="96494"/>
              </a:lnTo>
              <a:lnTo>
                <a:pt x="0" y="96494"/>
              </a:lnTo>
              <a:lnTo>
                <a:pt x="0" y="1929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8B6AB-83AA-4C5D-8F44-437835B64D7B}">
      <dsp:nvSpPr>
        <dsp:cNvPr id="0" name=""/>
        <dsp:cNvSpPr/>
      </dsp:nvSpPr>
      <dsp:spPr>
        <a:xfrm>
          <a:off x="3683134" y="3396239"/>
          <a:ext cx="92522" cy="422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39"/>
              </a:lnTo>
              <a:lnTo>
                <a:pt x="92522" y="4227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E857D-7DDA-4BFF-9450-D76AD75F445C}">
      <dsp:nvSpPr>
        <dsp:cNvPr id="0" name=""/>
        <dsp:cNvSpPr/>
      </dsp:nvSpPr>
      <dsp:spPr>
        <a:xfrm>
          <a:off x="3884139" y="2743750"/>
          <a:ext cx="91440" cy="192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8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E781D-6D77-4D97-B849-5FAE29F6CC46}">
      <dsp:nvSpPr>
        <dsp:cNvPr id="0" name=""/>
        <dsp:cNvSpPr/>
      </dsp:nvSpPr>
      <dsp:spPr>
        <a:xfrm>
          <a:off x="3929859" y="1803568"/>
          <a:ext cx="2042157" cy="192989"/>
        </a:xfrm>
        <a:custGeom>
          <a:avLst/>
          <a:gdLst/>
          <a:ahLst/>
          <a:cxnLst/>
          <a:rect l="0" t="0" r="0" b="0"/>
          <a:pathLst>
            <a:path>
              <a:moveTo>
                <a:pt x="2042157" y="0"/>
              </a:moveTo>
              <a:lnTo>
                <a:pt x="2042157" y="96494"/>
              </a:lnTo>
              <a:lnTo>
                <a:pt x="0" y="96494"/>
              </a:lnTo>
              <a:lnTo>
                <a:pt x="0" y="1929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9FD7-47C0-4358-8DD4-C7534F62B89B}">
      <dsp:nvSpPr>
        <dsp:cNvPr id="0" name=""/>
        <dsp:cNvSpPr/>
      </dsp:nvSpPr>
      <dsp:spPr>
        <a:xfrm>
          <a:off x="2185337" y="4065476"/>
          <a:ext cx="102627" cy="422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39"/>
              </a:lnTo>
              <a:lnTo>
                <a:pt x="102627" y="4227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EE1D1-F7EA-4268-90E7-E5BED63BBAB8}">
      <dsp:nvSpPr>
        <dsp:cNvPr id="0" name=""/>
        <dsp:cNvSpPr/>
      </dsp:nvSpPr>
      <dsp:spPr>
        <a:xfrm>
          <a:off x="2413291" y="3412987"/>
          <a:ext cx="91440" cy="192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8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EA29C-449D-438A-AAAB-6508B8C801FA}">
      <dsp:nvSpPr>
        <dsp:cNvPr id="0" name=""/>
        <dsp:cNvSpPr/>
      </dsp:nvSpPr>
      <dsp:spPr>
        <a:xfrm>
          <a:off x="1560322" y="1728192"/>
          <a:ext cx="898688" cy="192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4"/>
              </a:lnTo>
              <a:lnTo>
                <a:pt x="898688" y="96494"/>
              </a:lnTo>
              <a:lnTo>
                <a:pt x="898688" y="1929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6D853-A34F-4494-9D08-2A9C4F702D25}">
      <dsp:nvSpPr>
        <dsp:cNvPr id="0" name=""/>
        <dsp:cNvSpPr/>
      </dsp:nvSpPr>
      <dsp:spPr>
        <a:xfrm>
          <a:off x="561671" y="4103744"/>
          <a:ext cx="92176" cy="422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39"/>
              </a:lnTo>
              <a:lnTo>
                <a:pt x="92176" y="4227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D4753-E5D7-4FDA-8089-7D8D6C0488C1}">
      <dsp:nvSpPr>
        <dsp:cNvPr id="0" name=""/>
        <dsp:cNvSpPr/>
      </dsp:nvSpPr>
      <dsp:spPr>
        <a:xfrm>
          <a:off x="761754" y="3451255"/>
          <a:ext cx="91440" cy="192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8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4FB95-36AA-461D-818F-06B0A06F277A}">
      <dsp:nvSpPr>
        <dsp:cNvPr id="0" name=""/>
        <dsp:cNvSpPr/>
      </dsp:nvSpPr>
      <dsp:spPr>
        <a:xfrm>
          <a:off x="807474" y="1728192"/>
          <a:ext cx="752848" cy="192989"/>
        </a:xfrm>
        <a:custGeom>
          <a:avLst/>
          <a:gdLst/>
          <a:ahLst/>
          <a:cxnLst/>
          <a:rect l="0" t="0" r="0" b="0"/>
          <a:pathLst>
            <a:path>
              <a:moveTo>
                <a:pt x="752848" y="0"/>
              </a:moveTo>
              <a:lnTo>
                <a:pt x="752848" y="96494"/>
              </a:lnTo>
              <a:lnTo>
                <a:pt x="0" y="96494"/>
              </a:lnTo>
              <a:lnTo>
                <a:pt x="0" y="1929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D6276-D10D-49CE-8E4F-CCA468420653}">
      <dsp:nvSpPr>
        <dsp:cNvPr id="0" name=""/>
        <dsp:cNvSpPr/>
      </dsp:nvSpPr>
      <dsp:spPr>
        <a:xfrm>
          <a:off x="378196" y="644366"/>
          <a:ext cx="2364252" cy="10838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Количество работников, награжденных отраслевыми наградами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8196" y="644366"/>
        <a:ext cx="2364252" cy="1083825"/>
      </dsp:txXfrm>
    </dsp:sp>
    <dsp:sp modelId="{1A722373-C3B9-4927-B38C-AC5F7F21D8D7}">
      <dsp:nvSpPr>
        <dsp:cNvPr id="0" name=""/>
        <dsp:cNvSpPr/>
      </dsp:nvSpPr>
      <dsp:spPr>
        <a:xfrm>
          <a:off x="5280" y="1921182"/>
          <a:ext cx="1604387" cy="15300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Почетный работник общего образования, отличник просвещения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80" y="1921182"/>
        <a:ext cx="1604387" cy="1530072"/>
      </dsp:txXfrm>
    </dsp:sp>
    <dsp:sp modelId="{C1BCB24C-E68E-4704-835D-4FAB6227751C}">
      <dsp:nvSpPr>
        <dsp:cNvPr id="0" name=""/>
        <dsp:cNvSpPr/>
      </dsp:nvSpPr>
      <dsp:spPr>
        <a:xfrm>
          <a:off x="500221" y="3644244"/>
          <a:ext cx="614506" cy="459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58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0221" y="3644244"/>
        <a:ext cx="614506" cy="459499"/>
      </dsp:txXfrm>
    </dsp:sp>
    <dsp:sp modelId="{AF52835F-CA4C-459F-9F2A-574FD232AFE5}">
      <dsp:nvSpPr>
        <dsp:cNvPr id="0" name=""/>
        <dsp:cNvSpPr/>
      </dsp:nvSpPr>
      <dsp:spPr>
        <a:xfrm>
          <a:off x="653847" y="4296733"/>
          <a:ext cx="552786" cy="4594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3847" y="4296733"/>
        <a:ext cx="552786" cy="459499"/>
      </dsp:txXfrm>
    </dsp:sp>
    <dsp:sp modelId="{129C4BE8-5E6A-4D99-992B-F72D2BD8FC9E}">
      <dsp:nvSpPr>
        <dsp:cNvPr id="0" name=""/>
        <dsp:cNvSpPr/>
      </dsp:nvSpPr>
      <dsp:spPr>
        <a:xfrm>
          <a:off x="1802658" y="1921182"/>
          <a:ext cx="1312706" cy="149180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Почетная грамота МО РФ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2658" y="1921182"/>
        <a:ext cx="1312706" cy="1491805"/>
      </dsp:txXfrm>
    </dsp:sp>
    <dsp:sp modelId="{0D6FF196-BFAB-419D-9F9B-655354736DFD}">
      <dsp:nvSpPr>
        <dsp:cNvPr id="0" name=""/>
        <dsp:cNvSpPr/>
      </dsp:nvSpPr>
      <dsp:spPr>
        <a:xfrm>
          <a:off x="2116918" y="3605977"/>
          <a:ext cx="684185" cy="459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22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16918" y="3605977"/>
        <a:ext cx="684185" cy="459499"/>
      </dsp:txXfrm>
    </dsp:sp>
    <dsp:sp modelId="{4809C81A-9932-4502-B6AA-C5BDA7F8F9B1}">
      <dsp:nvSpPr>
        <dsp:cNvPr id="0" name=""/>
        <dsp:cNvSpPr/>
      </dsp:nvSpPr>
      <dsp:spPr>
        <a:xfrm>
          <a:off x="2287965" y="4258466"/>
          <a:ext cx="657304" cy="4594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0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7965" y="4258466"/>
        <a:ext cx="657304" cy="459499"/>
      </dsp:txXfrm>
    </dsp:sp>
    <dsp:sp modelId="{9F4DB8EE-8055-498C-80A7-30BCEF1A3313}">
      <dsp:nvSpPr>
        <dsp:cNvPr id="0" name=""/>
        <dsp:cNvSpPr/>
      </dsp:nvSpPr>
      <dsp:spPr>
        <a:xfrm>
          <a:off x="4527208" y="644366"/>
          <a:ext cx="2889616" cy="11592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Количество работников, награжденных грамотами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7208" y="644366"/>
        <a:ext cx="2889616" cy="1159201"/>
      </dsp:txXfrm>
    </dsp:sp>
    <dsp:sp modelId="{BD7E0771-2FAD-4995-9A82-2D6BE6007DAB}">
      <dsp:nvSpPr>
        <dsp:cNvPr id="0" name=""/>
        <dsp:cNvSpPr/>
      </dsp:nvSpPr>
      <dsp:spPr>
        <a:xfrm>
          <a:off x="3308354" y="1996558"/>
          <a:ext cx="1243009" cy="74719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МО СК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8354" y="1996558"/>
        <a:ext cx="1243009" cy="747191"/>
      </dsp:txXfrm>
    </dsp:sp>
    <dsp:sp modelId="{B28E0619-117B-4CE5-9419-0D98FF7F4B22}">
      <dsp:nvSpPr>
        <dsp:cNvPr id="0" name=""/>
        <dsp:cNvSpPr/>
      </dsp:nvSpPr>
      <dsp:spPr>
        <a:xfrm>
          <a:off x="3621452" y="2936739"/>
          <a:ext cx="616813" cy="459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37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21452" y="2936739"/>
        <a:ext cx="616813" cy="459499"/>
      </dsp:txXfrm>
    </dsp:sp>
    <dsp:sp modelId="{6C7FC7B4-8D39-47E4-9ED7-7732DDEE36E8}">
      <dsp:nvSpPr>
        <dsp:cNvPr id="0" name=""/>
        <dsp:cNvSpPr/>
      </dsp:nvSpPr>
      <dsp:spPr>
        <a:xfrm>
          <a:off x="3775656" y="3589228"/>
          <a:ext cx="506478" cy="4594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5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75656" y="3589228"/>
        <a:ext cx="506478" cy="459499"/>
      </dsp:txXfrm>
    </dsp:sp>
    <dsp:sp modelId="{F108B11C-0E2C-4FA3-B72E-4E2BC210528D}">
      <dsp:nvSpPr>
        <dsp:cNvPr id="0" name=""/>
        <dsp:cNvSpPr/>
      </dsp:nvSpPr>
      <dsp:spPr>
        <a:xfrm>
          <a:off x="4744354" y="1996558"/>
          <a:ext cx="1242541" cy="7512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Главы города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4354" y="1996558"/>
        <a:ext cx="1242541" cy="751295"/>
      </dsp:txXfrm>
    </dsp:sp>
    <dsp:sp modelId="{719A4ADC-CCE3-45FF-8A99-150E5F9FD714}">
      <dsp:nvSpPr>
        <dsp:cNvPr id="0" name=""/>
        <dsp:cNvSpPr/>
      </dsp:nvSpPr>
      <dsp:spPr>
        <a:xfrm>
          <a:off x="5049172" y="2940843"/>
          <a:ext cx="632905" cy="459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112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9172" y="2940843"/>
        <a:ext cx="632905" cy="459499"/>
      </dsp:txXfrm>
    </dsp:sp>
    <dsp:sp modelId="{809DDCCB-5752-41E2-9FCB-5C29EEA5A798}">
      <dsp:nvSpPr>
        <dsp:cNvPr id="0" name=""/>
        <dsp:cNvSpPr/>
      </dsp:nvSpPr>
      <dsp:spPr>
        <a:xfrm>
          <a:off x="5207398" y="3593332"/>
          <a:ext cx="580375" cy="4594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7398" y="3593332"/>
        <a:ext cx="580375" cy="459499"/>
      </dsp:txXfrm>
    </dsp:sp>
    <dsp:sp modelId="{6C64DB16-1FE8-437D-9D45-38871AB42BF8}">
      <dsp:nvSpPr>
        <dsp:cNvPr id="0" name=""/>
        <dsp:cNvSpPr/>
      </dsp:nvSpPr>
      <dsp:spPr>
        <a:xfrm>
          <a:off x="6179885" y="1996558"/>
          <a:ext cx="1137297" cy="75469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Совет города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79885" y="1996558"/>
        <a:ext cx="1137297" cy="754695"/>
      </dsp:txXfrm>
    </dsp:sp>
    <dsp:sp modelId="{A306E69B-7CA5-4FAA-A775-53EAF71E32E6}">
      <dsp:nvSpPr>
        <dsp:cNvPr id="0" name=""/>
        <dsp:cNvSpPr/>
      </dsp:nvSpPr>
      <dsp:spPr>
        <a:xfrm>
          <a:off x="6439934" y="2944243"/>
          <a:ext cx="617199" cy="459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150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39934" y="2944243"/>
        <a:ext cx="617199" cy="459499"/>
      </dsp:txXfrm>
    </dsp:sp>
    <dsp:sp modelId="{5EF33245-68E5-4A47-92D2-B9C25D8601EA}">
      <dsp:nvSpPr>
        <dsp:cNvPr id="0" name=""/>
        <dsp:cNvSpPr/>
      </dsp:nvSpPr>
      <dsp:spPr>
        <a:xfrm>
          <a:off x="6594234" y="3596732"/>
          <a:ext cx="662037" cy="4594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7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94234" y="3596732"/>
        <a:ext cx="662037" cy="459499"/>
      </dsp:txXfrm>
    </dsp:sp>
    <dsp:sp modelId="{EE672B13-8CE7-4F8F-AAF3-65641668DE08}">
      <dsp:nvSpPr>
        <dsp:cNvPr id="0" name=""/>
        <dsp:cNvSpPr/>
      </dsp:nvSpPr>
      <dsp:spPr>
        <a:xfrm>
          <a:off x="7510172" y="1996558"/>
          <a:ext cx="1125506" cy="10894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Управления образования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10172" y="1996558"/>
        <a:ext cx="1125506" cy="1089463"/>
      </dsp:txXfrm>
    </dsp:sp>
    <dsp:sp modelId="{D5264B42-EEE2-4DD5-AB58-D1D8DB288F7D}">
      <dsp:nvSpPr>
        <dsp:cNvPr id="0" name=""/>
        <dsp:cNvSpPr/>
      </dsp:nvSpPr>
      <dsp:spPr>
        <a:xfrm>
          <a:off x="7782416" y="3279011"/>
          <a:ext cx="581018" cy="4594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275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82416" y="3279011"/>
        <a:ext cx="581018" cy="459499"/>
      </dsp:txXfrm>
    </dsp:sp>
    <dsp:sp modelId="{B793BF73-E788-4830-A02C-9EAE289CF1E2}">
      <dsp:nvSpPr>
        <dsp:cNvPr id="0" name=""/>
        <dsp:cNvSpPr/>
      </dsp:nvSpPr>
      <dsp:spPr>
        <a:xfrm>
          <a:off x="7927671" y="3931500"/>
          <a:ext cx="501497" cy="4594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27671" y="3931500"/>
        <a:ext cx="501497" cy="459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EAC1A-5FEC-4018-B9E1-2C3D28C70F04}">
      <dsp:nvSpPr>
        <dsp:cNvPr id="0" name=""/>
        <dsp:cNvSpPr/>
      </dsp:nvSpPr>
      <dsp:spPr>
        <a:xfrm>
          <a:off x="2817" y="981"/>
          <a:ext cx="7627212" cy="1491005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Количество педагогических работников, прошедших курсы повышения квалификации в  текущем учебном году: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87" y="44651"/>
        <a:ext cx="7539872" cy="1403665"/>
      </dsp:txXfrm>
    </dsp:sp>
    <dsp:sp modelId="{9D61A782-8EB7-4E39-BC17-CA30DBCE3FA7}">
      <dsp:nvSpPr>
        <dsp:cNvPr id="0" name=""/>
        <dsp:cNvSpPr/>
      </dsp:nvSpPr>
      <dsp:spPr>
        <a:xfrm>
          <a:off x="2817" y="1692140"/>
          <a:ext cx="3659890" cy="1491005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138 Чел.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87" y="1735810"/>
        <a:ext cx="3572550" cy="1403665"/>
      </dsp:txXfrm>
    </dsp:sp>
    <dsp:sp modelId="{9F00212B-BABD-41BA-B644-3978FA4E07B1}">
      <dsp:nvSpPr>
        <dsp:cNvPr id="0" name=""/>
        <dsp:cNvSpPr/>
      </dsp:nvSpPr>
      <dsp:spPr>
        <a:xfrm>
          <a:off x="3970139" y="1692140"/>
          <a:ext cx="3659890" cy="1491005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27,2%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3809" y="1735810"/>
        <a:ext cx="3572550" cy="14036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4C12D-D9A3-49AA-B541-9FF624BC2A6F}">
      <dsp:nvSpPr>
        <dsp:cNvPr id="0" name=""/>
        <dsp:cNvSpPr/>
      </dsp:nvSpPr>
      <dsp:spPr>
        <a:xfrm>
          <a:off x="0" y="247772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96E18-9820-47BB-A0DD-73C42186FE07}">
      <dsp:nvSpPr>
        <dsp:cNvPr id="0" name=""/>
        <dsp:cNvSpPr/>
      </dsp:nvSpPr>
      <dsp:spPr>
        <a:xfrm>
          <a:off x="439248" y="114932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Педагогические советы - 132 (все ДОУ)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127901"/>
        <a:ext cx="6123545" cy="239742"/>
      </dsp:txXfrm>
    </dsp:sp>
    <dsp:sp modelId="{5C226568-4192-46D2-8669-7F2ACB4D372B}">
      <dsp:nvSpPr>
        <dsp:cNvPr id="0" name=""/>
        <dsp:cNvSpPr/>
      </dsp:nvSpPr>
      <dsp:spPr>
        <a:xfrm>
          <a:off x="0" y="656012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98CC6-AED7-4BB8-8589-28025ABEDD0D}">
      <dsp:nvSpPr>
        <dsp:cNvPr id="0" name=""/>
        <dsp:cNvSpPr/>
      </dsp:nvSpPr>
      <dsp:spPr>
        <a:xfrm>
          <a:off x="439248" y="523172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372064"/>
                <a:satOff val="2242"/>
                <a:lumOff val="180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"/>
                <a:satOff val="2242"/>
                <a:lumOff val="180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"/>
                <a:satOff val="2242"/>
                <a:lumOff val="1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Семинары и семинары-практикумы  - 89 (все ДОУ)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536141"/>
        <a:ext cx="6123545" cy="239742"/>
      </dsp:txXfrm>
    </dsp:sp>
    <dsp:sp modelId="{B11E417B-DE1E-40BE-8531-879640FC9CE2}">
      <dsp:nvSpPr>
        <dsp:cNvPr id="0" name=""/>
        <dsp:cNvSpPr/>
      </dsp:nvSpPr>
      <dsp:spPr>
        <a:xfrm>
          <a:off x="0" y="1064252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ABE0F-1A39-4DEB-A320-5EBCECB0F83B}">
      <dsp:nvSpPr>
        <dsp:cNvPr id="0" name=""/>
        <dsp:cNvSpPr/>
      </dsp:nvSpPr>
      <dsp:spPr>
        <a:xfrm>
          <a:off x="439248" y="931412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Педагогические чтения  - 27 (6 ДОУ)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944381"/>
        <a:ext cx="6123545" cy="239742"/>
      </dsp:txXfrm>
    </dsp:sp>
    <dsp:sp modelId="{13E6C33A-DE02-45D6-9604-78409300A0C4}">
      <dsp:nvSpPr>
        <dsp:cNvPr id="0" name=""/>
        <dsp:cNvSpPr/>
      </dsp:nvSpPr>
      <dsp:spPr>
        <a:xfrm>
          <a:off x="0" y="1472492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E6978-7B38-46DD-9F49-7A019A5FD137}">
      <dsp:nvSpPr>
        <dsp:cNvPr id="0" name=""/>
        <dsp:cNvSpPr/>
      </dsp:nvSpPr>
      <dsp:spPr>
        <a:xfrm>
          <a:off x="439248" y="1339652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Конференции - 6 (2 ДОУ)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1352621"/>
        <a:ext cx="6123545" cy="239742"/>
      </dsp:txXfrm>
    </dsp:sp>
    <dsp:sp modelId="{E89CEF9D-2448-4A9D-B9E6-999369DB7FB9}">
      <dsp:nvSpPr>
        <dsp:cNvPr id="0" name=""/>
        <dsp:cNvSpPr/>
      </dsp:nvSpPr>
      <dsp:spPr>
        <a:xfrm>
          <a:off x="0" y="1865102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2AC18-17C8-4CE9-8E92-2AC304BC4456}">
      <dsp:nvSpPr>
        <dsp:cNvPr id="0" name=""/>
        <dsp:cNvSpPr/>
      </dsp:nvSpPr>
      <dsp:spPr>
        <a:xfrm>
          <a:off x="439248" y="1747892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Методические недели  - 10 (6 ДОУ)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1760861"/>
        <a:ext cx="6123545" cy="239742"/>
      </dsp:txXfrm>
    </dsp:sp>
    <dsp:sp modelId="{1C6B7E19-8F84-40E6-8766-0DF876AD96A0}">
      <dsp:nvSpPr>
        <dsp:cNvPr id="0" name=""/>
        <dsp:cNvSpPr/>
      </dsp:nvSpPr>
      <dsp:spPr>
        <a:xfrm>
          <a:off x="0" y="2288972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DF09D-F2E9-4AB8-93E9-FECD9C565AF7}">
      <dsp:nvSpPr>
        <dsp:cNvPr id="0" name=""/>
        <dsp:cNvSpPr/>
      </dsp:nvSpPr>
      <dsp:spPr>
        <a:xfrm>
          <a:off x="439248" y="2156132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1860321"/>
                <a:satOff val="11208"/>
                <a:lumOff val="898"/>
                <a:alphaOff val="0"/>
                <a:tint val="50000"/>
                <a:satMod val="300000"/>
              </a:schemeClr>
            </a:gs>
            <a:gs pos="35000">
              <a:schemeClr val="accent4">
                <a:hueOff val="-1860321"/>
                <a:satOff val="11208"/>
                <a:lumOff val="898"/>
                <a:alphaOff val="0"/>
                <a:tint val="37000"/>
                <a:satMod val="300000"/>
              </a:schemeClr>
            </a:gs>
            <a:gs pos="100000">
              <a:schemeClr val="accent4">
                <a:hueOff val="-1860321"/>
                <a:satOff val="11208"/>
                <a:lumOff val="8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Тренинги - 12 (6 ДОУ)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2169101"/>
        <a:ext cx="6123545" cy="239742"/>
      </dsp:txXfrm>
    </dsp:sp>
    <dsp:sp modelId="{581FBAF8-33C1-418F-A6A7-F2DBEB558348}">
      <dsp:nvSpPr>
        <dsp:cNvPr id="0" name=""/>
        <dsp:cNvSpPr/>
      </dsp:nvSpPr>
      <dsp:spPr>
        <a:xfrm>
          <a:off x="0" y="2680072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21E5B-EDC8-4DAD-9588-ACCCBD28059A}">
      <dsp:nvSpPr>
        <dsp:cNvPr id="0" name=""/>
        <dsp:cNvSpPr/>
      </dsp:nvSpPr>
      <dsp:spPr>
        <a:xfrm>
          <a:off x="439248" y="2564372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Деловые игры -  (6 ДОУ)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2577341"/>
        <a:ext cx="6123545" cy="239742"/>
      </dsp:txXfrm>
    </dsp:sp>
    <dsp:sp modelId="{86FC18EB-7177-4EDC-B678-8857FE10D9CA}">
      <dsp:nvSpPr>
        <dsp:cNvPr id="0" name=""/>
        <dsp:cNvSpPr/>
      </dsp:nvSpPr>
      <dsp:spPr>
        <a:xfrm>
          <a:off x="0" y="3105452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4B573-8A26-4130-A4BB-E28AC1A546D8}">
      <dsp:nvSpPr>
        <dsp:cNvPr id="0" name=""/>
        <dsp:cNvSpPr/>
      </dsp:nvSpPr>
      <dsp:spPr>
        <a:xfrm>
          <a:off x="439248" y="2972612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2604449"/>
                <a:satOff val="15691"/>
                <a:lumOff val="1258"/>
                <a:alphaOff val="0"/>
                <a:tint val="50000"/>
                <a:satMod val="300000"/>
              </a:schemeClr>
            </a:gs>
            <a:gs pos="35000">
              <a:schemeClr val="accent4">
                <a:hueOff val="-2604449"/>
                <a:satOff val="15691"/>
                <a:lumOff val="1258"/>
                <a:alphaOff val="0"/>
                <a:tint val="37000"/>
                <a:satMod val="300000"/>
              </a:schemeClr>
            </a:gs>
            <a:gs pos="100000">
              <a:schemeClr val="accent4">
                <a:hueOff val="-2604449"/>
                <a:satOff val="15691"/>
                <a:lumOff val="12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Практикумы - 11 (6 ДОУ) 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2985581"/>
        <a:ext cx="6123545" cy="239742"/>
      </dsp:txXfrm>
    </dsp:sp>
    <dsp:sp modelId="{B3AA619D-C282-42D9-A154-81AA5050DD31}">
      <dsp:nvSpPr>
        <dsp:cNvPr id="0" name=""/>
        <dsp:cNvSpPr/>
      </dsp:nvSpPr>
      <dsp:spPr>
        <a:xfrm>
          <a:off x="0" y="3513692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D922D-574C-4C57-843E-6E3C0528B100}">
      <dsp:nvSpPr>
        <dsp:cNvPr id="0" name=""/>
        <dsp:cNvSpPr/>
      </dsp:nvSpPr>
      <dsp:spPr>
        <a:xfrm>
          <a:off x="439248" y="3380852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Онлайн-практикум - 2 (2 ДОУ) 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3393821"/>
        <a:ext cx="6123545" cy="239742"/>
      </dsp:txXfrm>
    </dsp:sp>
    <dsp:sp modelId="{A235ECB9-D961-4028-ADC3-3A6EAB3E7A88}">
      <dsp:nvSpPr>
        <dsp:cNvPr id="0" name=""/>
        <dsp:cNvSpPr/>
      </dsp:nvSpPr>
      <dsp:spPr>
        <a:xfrm>
          <a:off x="0" y="3921931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C7C41-FC12-4E18-9267-C2630916CB1E}">
      <dsp:nvSpPr>
        <dsp:cNvPr id="0" name=""/>
        <dsp:cNvSpPr/>
      </dsp:nvSpPr>
      <dsp:spPr>
        <a:xfrm>
          <a:off x="439248" y="3789092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Анкетирование  и тестирование педагогов - 12 (4 ДОУ)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3802061"/>
        <a:ext cx="6123545" cy="239742"/>
      </dsp:txXfrm>
    </dsp:sp>
    <dsp:sp modelId="{BD973C2B-C12E-407B-8BF4-2FFFAA0F9E5B}">
      <dsp:nvSpPr>
        <dsp:cNvPr id="0" name=""/>
        <dsp:cNvSpPr/>
      </dsp:nvSpPr>
      <dsp:spPr>
        <a:xfrm>
          <a:off x="0" y="4330171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32654-9DD2-4A94-8F88-8C06210DB71E}">
      <dsp:nvSpPr>
        <dsp:cNvPr id="0" name=""/>
        <dsp:cNvSpPr/>
      </dsp:nvSpPr>
      <dsp:spPr>
        <a:xfrm>
          <a:off x="439248" y="4197331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Педагогическая мастерская (творческая мастерская) - 22 (8 ДОУ)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4210300"/>
        <a:ext cx="6123545" cy="239742"/>
      </dsp:txXfrm>
    </dsp:sp>
    <dsp:sp modelId="{62638479-FB12-42DD-90B2-A3D26EE17F8B}">
      <dsp:nvSpPr>
        <dsp:cNvPr id="0" name=""/>
        <dsp:cNvSpPr/>
      </dsp:nvSpPr>
      <dsp:spPr>
        <a:xfrm>
          <a:off x="0" y="4738411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BC856-534C-4F56-BAD1-A13A99BC8DEF}">
      <dsp:nvSpPr>
        <dsp:cNvPr id="0" name=""/>
        <dsp:cNvSpPr/>
      </dsp:nvSpPr>
      <dsp:spPr>
        <a:xfrm>
          <a:off x="439248" y="4605571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4092706"/>
                <a:satOff val="24657"/>
                <a:lumOff val="1976"/>
                <a:alphaOff val="0"/>
                <a:tint val="50000"/>
                <a:satMod val="300000"/>
              </a:schemeClr>
            </a:gs>
            <a:gs pos="35000">
              <a:schemeClr val="accent4">
                <a:hueOff val="-4092706"/>
                <a:satOff val="24657"/>
                <a:lumOff val="1976"/>
                <a:alphaOff val="0"/>
                <a:tint val="37000"/>
                <a:satMod val="300000"/>
              </a:schemeClr>
            </a:gs>
            <a:gs pos="100000">
              <a:schemeClr val="accent4">
                <a:hueOff val="-4092706"/>
                <a:satOff val="24657"/>
                <a:lumOff val="19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Месячник работы с детьми и родителями - 1 (1 ДОУ)  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4618540"/>
        <a:ext cx="6123545" cy="239742"/>
      </dsp:txXfrm>
    </dsp:sp>
    <dsp:sp modelId="{7B68CFDC-D667-411D-AF85-0EFBDC8C3D26}">
      <dsp:nvSpPr>
        <dsp:cNvPr id="0" name=""/>
        <dsp:cNvSpPr/>
      </dsp:nvSpPr>
      <dsp:spPr>
        <a:xfrm>
          <a:off x="0" y="5146651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E176D-ED6A-47A0-9129-C7D81D7A5785}">
      <dsp:nvSpPr>
        <dsp:cNvPr id="0" name=""/>
        <dsp:cNvSpPr/>
      </dsp:nvSpPr>
      <dsp:spPr>
        <a:xfrm>
          <a:off x="439248" y="5013811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Круглые столы - 13 (8 ДОУ)    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5026780"/>
        <a:ext cx="6123545" cy="239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65165-DC30-43CF-9746-44DEF8B8610D}">
      <dsp:nvSpPr>
        <dsp:cNvPr id="0" name=""/>
        <dsp:cNvSpPr/>
      </dsp:nvSpPr>
      <dsp:spPr>
        <a:xfrm>
          <a:off x="0" y="385782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62BA7-5986-4CAA-9F82-BA979C76223A}">
      <dsp:nvSpPr>
        <dsp:cNvPr id="0" name=""/>
        <dsp:cNvSpPr/>
      </dsp:nvSpPr>
      <dsp:spPr>
        <a:xfrm>
          <a:off x="439248" y="252942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Педагогические клубы - 3 (1 ДОУ)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265911"/>
        <a:ext cx="6123545" cy="239742"/>
      </dsp:txXfrm>
    </dsp:sp>
    <dsp:sp modelId="{5EC534F9-4579-4E6F-957B-5F991B88031A}">
      <dsp:nvSpPr>
        <dsp:cNvPr id="0" name=""/>
        <dsp:cNvSpPr/>
      </dsp:nvSpPr>
      <dsp:spPr>
        <a:xfrm>
          <a:off x="0" y="1030089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AFD83-17BA-4BF7-9665-3063B36A8778}">
      <dsp:nvSpPr>
        <dsp:cNvPr id="0" name=""/>
        <dsp:cNvSpPr/>
      </dsp:nvSpPr>
      <dsp:spPr>
        <a:xfrm>
          <a:off x="439248" y="661182"/>
          <a:ext cx="6149483" cy="501747"/>
        </a:xfrm>
        <a:prstGeom prst="roundRect">
          <a:avLst/>
        </a:prstGeom>
        <a:gradFill rotWithShape="0">
          <a:gsLst>
            <a:gs pos="0">
              <a:schemeClr val="accent4">
                <a:hueOff val="-343444"/>
                <a:satOff val="2069"/>
                <a:lumOff val="166"/>
                <a:alphaOff val="0"/>
                <a:tint val="50000"/>
                <a:satMod val="300000"/>
              </a:schemeClr>
            </a:gs>
            <a:gs pos="35000">
              <a:schemeClr val="accent4">
                <a:hueOff val="-343444"/>
                <a:satOff val="2069"/>
                <a:lumOff val="166"/>
                <a:alphaOff val="0"/>
                <a:tint val="37000"/>
                <a:satMod val="300000"/>
              </a:schemeClr>
            </a:gs>
            <a:gs pos="100000">
              <a:schemeClr val="accent4">
                <a:hueOff val="-343444"/>
                <a:satOff val="2069"/>
                <a:lumOff val="16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Консультационный пункт (количество консультаций) -  6 (6 ДОУ), проведено  38 консультаций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3741" y="685675"/>
        <a:ext cx="6100497" cy="452761"/>
      </dsp:txXfrm>
    </dsp:sp>
    <dsp:sp modelId="{92C6D376-DC3F-46F9-9AAB-4FFCFC497705}">
      <dsp:nvSpPr>
        <dsp:cNvPr id="0" name=""/>
        <dsp:cNvSpPr/>
      </dsp:nvSpPr>
      <dsp:spPr>
        <a:xfrm>
          <a:off x="0" y="1438329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43E44-A9F4-42DB-BC90-33A1728B78F1}">
      <dsp:nvSpPr>
        <dsp:cNvPr id="0" name=""/>
        <dsp:cNvSpPr/>
      </dsp:nvSpPr>
      <dsp:spPr>
        <a:xfrm>
          <a:off x="439248" y="1305489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686888"/>
                <a:satOff val="4138"/>
                <a:lumOff val="332"/>
                <a:alphaOff val="0"/>
                <a:tint val="50000"/>
                <a:satMod val="300000"/>
              </a:schemeClr>
            </a:gs>
            <a:gs pos="35000">
              <a:schemeClr val="accent4">
                <a:hueOff val="-686888"/>
                <a:satOff val="4138"/>
                <a:lumOff val="332"/>
                <a:alphaOff val="0"/>
                <a:tint val="37000"/>
                <a:satMod val="300000"/>
              </a:schemeClr>
            </a:gs>
            <a:gs pos="100000">
              <a:schemeClr val="accent4">
                <a:hueOff val="-686888"/>
                <a:satOff val="4138"/>
                <a:lumOff val="3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Аукцион педагогических идей - 3 (3 ДОУ)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1318458"/>
        <a:ext cx="6123545" cy="239742"/>
      </dsp:txXfrm>
    </dsp:sp>
    <dsp:sp modelId="{1394C12D-D9A3-49AA-B541-9FF624BC2A6F}">
      <dsp:nvSpPr>
        <dsp:cNvPr id="0" name=""/>
        <dsp:cNvSpPr/>
      </dsp:nvSpPr>
      <dsp:spPr>
        <a:xfrm>
          <a:off x="0" y="1846569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96E18-9820-47BB-A0DD-73C42186FE07}">
      <dsp:nvSpPr>
        <dsp:cNvPr id="0" name=""/>
        <dsp:cNvSpPr/>
      </dsp:nvSpPr>
      <dsp:spPr>
        <a:xfrm>
          <a:off x="439248" y="1713729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1030331"/>
                <a:satOff val="6207"/>
                <a:lumOff val="498"/>
                <a:alphaOff val="0"/>
                <a:tint val="50000"/>
                <a:satMod val="300000"/>
              </a:schemeClr>
            </a:gs>
            <a:gs pos="35000">
              <a:schemeClr val="accent4">
                <a:hueOff val="-1030331"/>
                <a:satOff val="6207"/>
                <a:lumOff val="498"/>
                <a:alphaOff val="0"/>
                <a:tint val="37000"/>
                <a:satMod val="300000"/>
              </a:schemeClr>
            </a:gs>
            <a:gs pos="100000">
              <a:schemeClr val="accent4">
                <a:hueOff val="-1030331"/>
                <a:satOff val="6207"/>
                <a:lumOff val="4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Педагогические часы - 38 (8 ДОУ)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1726698"/>
        <a:ext cx="6123545" cy="239742"/>
      </dsp:txXfrm>
    </dsp:sp>
    <dsp:sp modelId="{5C226568-4192-46D2-8669-7F2ACB4D372B}">
      <dsp:nvSpPr>
        <dsp:cNvPr id="0" name=""/>
        <dsp:cNvSpPr/>
      </dsp:nvSpPr>
      <dsp:spPr>
        <a:xfrm>
          <a:off x="0" y="2254809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98CC6-AED7-4BB8-8589-28025ABEDD0D}">
      <dsp:nvSpPr>
        <dsp:cNvPr id="0" name=""/>
        <dsp:cNvSpPr/>
      </dsp:nvSpPr>
      <dsp:spPr>
        <a:xfrm>
          <a:off x="439248" y="2121969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1373775"/>
                <a:satOff val="8277"/>
                <a:lumOff val="663"/>
                <a:alphaOff val="0"/>
                <a:tint val="50000"/>
                <a:satMod val="300000"/>
              </a:schemeClr>
            </a:gs>
            <a:gs pos="35000">
              <a:schemeClr val="accent4">
                <a:hueOff val="-1373775"/>
                <a:satOff val="8277"/>
                <a:lumOff val="663"/>
                <a:alphaOff val="0"/>
                <a:tint val="37000"/>
                <a:satMod val="300000"/>
              </a:schemeClr>
            </a:gs>
            <a:gs pos="100000">
              <a:schemeClr val="accent4">
                <a:hueOff val="-1373775"/>
                <a:satOff val="8277"/>
                <a:lumOff val="6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Творческие посиделки – 6 (1 ДОУ)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2134938"/>
        <a:ext cx="6123545" cy="239742"/>
      </dsp:txXfrm>
    </dsp:sp>
    <dsp:sp modelId="{B11E417B-DE1E-40BE-8531-879640FC9CE2}">
      <dsp:nvSpPr>
        <dsp:cNvPr id="0" name=""/>
        <dsp:cNvSpPr/>
      </dsp:nvSpPr>
      <dsp:spPr>
        <a:xfrm>
          <a:off x="0" y="2664296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ABE0F-1A39-4DEB-A320-5EBCECB0F83B}">
      <dsp:nvSpPr>
        <dsp:cNvPr id="0" name=""/>
        <dsp:cNvSpPr/>
      </dsp:nvSpPr>
      <dsp:spPr>
        <a:xfrm>
          <a:off x="439248" y="2530209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1717219"/>
                <a:satOff val="10346"/>
                <a:lumOff val="829"/>
                <a:alphaOff val="0"/>
                <a:tint val="50000"/>
                <a:satMod val="300000"/>
              </a:schemeClr>
            </a:gs>
            <a:gs pos="35000">
              <a:schemeClr val="accent4">
                <a:hueOff val="-1717219"/>
                <a:satOff val="10346"/>
                <a:lumOff val="829"/>
                <a:alphaOff val="0"/>
                <a:tint val="37000"/>
                <a:satMod val="300000"/>
              </a:schemeClr>
            </a:gs>
            <a:gs pos="100000">
              <a:schemeClr val="accent4">
                <a:hueOff val="-1717219"/>
                <a:satOff val="10346"/>
                <a:lumOff val="8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Конкурс детско-родительского мастерства - 7 (3 ДОУ)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2543178"/>
        <a:ext cx="6123545" cy="239742"/>
      </dsp:txXfrm>
    </dsp:sp>
    <dsp:sp modelId="{13E6C33A-DE02-45D6-9604-78409300A0C4}">
      <dsp:nvSpPr>
        <dsp:cNvPr id="0" name=""/>
        <dsp:cNvSpPr/>
      </dsp:nvSpPr>
      <dsp:spPr>
        <a:xfrm>
          <a:off x="0" y="3071289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E6978-7B38-46DD-9F49-7A019A5FD137}">
      <dsp:nvSpPr>
        <dsp:cNvPr id="0" name=""/>
        <dsp:cNvSpPr/>
      </dsp:nvSpPr>
      <dsp:spPr>
        <a:xfrm>
          <a:off x="439248" y="2938449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2060663"/>
                <a:satOff val="12415"/>
                <a:lumOff val="995"/>
                <a:alphaOff val="0"/>
                <a:tint val="50000"/>
                <a:satMod val="300000"/>
              </a:schemeClr>
            </a:gs>
            <a:gs pos="35000">
              <a:schemeClr val="accent4">
                <a:hueOff val="-2060663"/>
                <a:satOff val="12415"/>
                <a:lumOff val="995"/>
                <a:alphaOff val="0"/>
                <a:tint val="37000"/>
                <a:satMod val="300000"/>
              </a:schemeClr>
            </a:gs>
            <a:gs pos="100000">
              <a:schemeClr val="accent4">
                <a:hueOff val="-2060663"/>
                <a:satOff val="12415"/>
                <a:lumOff val="9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Спартакиада для педагогов «Будь здоров, педагог!» - 1 (1 ДОУ)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2951418"/>
        <a:ext cx="6123545" cy="239742"/>
      </dsp:txXfrm>
    </dsp:sp>
    <dsp:sp modelId="{E89CEF9D-2448-4A9D-B9E6-999369DB7FB9}">
      <dsp:nvSpPr>
        <dsp:cNvPr id="0" name=""/>
        <dsp:cNvSpPr/>
      </dsp:nvSpPr>
      <dsp:spPr>
        <a:xfrm>
          <a:off x="0" y="3463900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2AC18-17C8-4CE9-8E92-2AC304BC4456}">
      <dsp:nvSpPr>
        <dsp:cNvPr id="0" name=""/>
        <dsp:cNvSpPr/>
      </dsp:nvSpPr>
      <dsp:spPr>
        <a:xfrm>
          <a:off x="439248" y="3346689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2404107"/>
                <a:satOff val="14484"/>
                <a:lumOff val="1161"/>
                <a:alphaOff val="0"/>
                <a:tint val="50000"/>
                <a:satMod val="300000"/>
              </a:schemeClr>
            </a:gs>
            <a:gs pos="35000">
              <a:schemeClr val="accent4">
                <a:hueOff val="-2404107"/>
                <a:satOff val="14484"/>
                <a:lumOff val="1161"/>
                <a:alphaOff val="0"/>
                <a:tint val="37000"/>
                <a:satMod val="300000"/>
              </a:schemeClr>
            </a:gs>
            <a:gs pos="100000">
              <a:schemeClr val="accent4">
                <a:hueOff val="-2404107"/>
                <a:satOff val="14484"/>
                <a:lumOff val="11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Интерактивная игра  - 1 (1 ДОУ)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3359658"/>
        <a:ext cx="6123545" cy="239742"/>
      </dsp:txXfrm>
    </dsp:sp>
    <dsp:sp modelId="{1C6B7E19-8F84-40E6-8766-0DF876AD96A0}">
      <dsp:nvSpPr>
        <dsp:cNvPr id="0" name=""/>
        <dsp:cNvSpPr/>
      </dsp:nvSpPr>
      <dsp:spPr>
        <a:xfrm>
          <a:off x="0" y="3887769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DF09D-F2E9-4AB8-93E9-FECD9C565AF7}">
      <dsp:nvSpPr>
        <dsp:cNvPr id="0" name=""/>
        <dsp:cNvSpPr/>
      </dsp:nvSpPr>
      <dsp:spPr>
        <a:xfrm>
          <a:off x="439248" y="3754929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2747551"/>
                <a:satOff val="16553"/>
                <a:lumOff val="1327"/>
                <a:alphaOff val="0"/>
                <a:tint val="50000"/>
                <a:satMod val="300000"/>
              </a:schemeClr>
            </a:gs>
            <a:gs pos="35000">
              <a:schemeClr val="accent4">
                <a:hueOff val="-2747551"/>
                <a:satOff val="16553"/>
                <a:lumOff val="1327"/>
                <a:alphaOff val="0"/>
                <a:tint val="37000"/>
                <a:satMod val="300000"/>
              </a:schemeClr>
            </a:gs>
            <a:gs pos="100000">
              <a:schemeClr val="accent4">
                <a:hueOff val="-2747551"/>
                <a:satOff val="16553"/>
                <a:lumOff val="13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Педагогический квест - 2 (2 ДОУ)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3767898"/>
        <a:ext cx="6123545" cy="239742"/>
      </dsp:txXfrm>
    </dsp:sp>
    <dsp:sp modelId="{581FBAF8-33C1-418F-A6A7-F2DBEB558348}">
      <dsp:nvSpPr>
        <dsp:cNvPr id="0" name=""/>
        <dsp:cNvSpPr/>
      </dsp:nvSpPr>
      <dsp:spPr>
        <a:xfrm>
          <a:off x="0" y="4296009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21E5B-EDC8-4DAD-9588-ACCCBD28059A}">
      <dsp:nvSpPr>
        <dsp:cNvPr id="0" name=""/>
        <dsp:cNvSpPr/>
      </dsp:nvSpPr>
      <dsp:spPr>
        <a:xfrm>
          <a:off x="439248" y="4163169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3090994"/>
                <a:satOff val="18622"/>
                <a:lumOff val="1493"/>
                <a:alphaOff val="0"/>
                <a:tint val="50000"/>
                <a:satMod val="300000"/>
              </a:schemeClr>
            </a:gs>
            <a:gs pos="35000">
              <a:schemeClr val="accent4">
                <a:hueOff val="-3090994"/>
                <a:satOff val="18622"/>
                <a:lumOff val="1493"/>
                <a:alphaOff val="0"/>
                <a:tint val="37000"/>
                <a:satMod val="300000"/>
              </a:schemeClr>
            </a:gs>
            <a:gs pos="100000">
              <a:schemeClr val="accent4">
                <a:hueOff val="-3090994"/>
                <a:satOff val="18622"/>
                <a:lumOff val="149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Выставка идей -  1 (1 ДОУ)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4176138"/>
        <a:ext cx="6123545" cy="239742"/>
      </dsp:txXfrm>
    </dsp:sp>
    <dsp:sp modelId="{86FC18EB-7177-4EDC-B678-8857FE10D9CA}">
      <dsp:nvSpPr>
        <dsp:cNvPr id="0" name=""/>
        <dsp:cNvSpPr/>
      </dsp:nvSpPr>
      <dsp:spPr>
        <a:xfrm>
          <a:off x="0" y="4704249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4B573-8A26-4130-A4BB-E28AC1A546D8}">
      <dsp:nvSpPr>
        <dsp:cNvPr id="0" name=""/>
        <dsp:cNvSpPr/>
      </dsp:nvSpPr>
      <dsp:spPr>
        <a:xfrm>
          <a:off x="439248" y="4571409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3434438"/>
                <a:satOff val="20692"/>
                <a:lumOff val="1658"/>
                <a:alphaOff val="0"/>
                <a:tint val="50000"/>
                <a:satMod val="300000"/>
              </a:schemeClr>
            </a:gs>
            <a:gs pos="35000">
              <a:schemeClr val="accent4">
                <a:hueOff val="-3434438"/>
                <a:satOff val="20692"/>
                <a:lumOff val="1658"/>
                <a:alphaOff val="0"/>
                <a:tint val="37000"/>
                <a:satMod val="300000"/>
              </a:schemeClr>
            </a:gs>
            <a:gs pos="100000">
              <a:schemeClr val="accent4">
                <a:hueOff val="-3434438"/>
                <a:satOff val="20692"/>
                <a:lumOff val="16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Открытая студия  - 1  (1 ДОУ) 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4584378"/>
        <a:ext cx="6123545" cy="239742"/>
      </dsp:txXfrm>
    </dsp:sp>
    <dsp:sp modelId="{B3AA619D-C282-42D9-A154-81AA5050DD31}">
      <dsp:nvSpPr>
        <dsp:cNvPr id="0" name=""/>
        <dsp:cNvSpPr/>
      </dsp:nvSpPr>
      <dsp:spPr>
        <a:xfrm>
          <a:off x="0" y="5112489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D922D-574C-4C57-843E-6E3C0528B100}">
      <dsp:nvSpPr>
        <dsp:cNvPr id="0" name=""/>
        <dsp:cNvSpPr/>
      </dsp:nvSpPr>
      <dsp:spPr>
        <a:xfrm>
          <a:off x="439248" y="4979649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3777882"/>
                <a:satOff val="22761"/>
                <a:lumOff val="1824"/>
                <a:alphaOff val="0"/>
                <a:tint val="50000"/>
                <a:satMod val="300000"/>
              </a:schemeClr>
            </a:gs>
            <a:gs pos="35000">
              <a:schemeClr val="accent4">
                <a:hueOff val="-3777882"/>
                <a:satOff val="22761"/>
                <a:lumOff val="1824"/>
                <a:alphaOff val="0"/>
                <a:tint val="37000"/>
                <a:satMod val="300000"/>
              </a:schemeClr>
            </a:gs>
            <a:gs pos="100000">
              <a:schemeClr val="accent4">
                <a:hueOff val="-3777882"/>
                <a:satOff val="22761"/>
                <a:lumOff val="182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Неделя профессионального мастерства - 3 (2 ДОУ) 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4992618"/>
        <a:ext cx="6123545" cy="239742"/>
      </dsp:txXfrm>
    </dsp:sp>
    <dsp:sp modelId="{A235ECB9-D961-4028-ADC3-3A6EAB3E7A88}">
      <dsp:nvSpPr>
        <dsp:cNvPr id="0" name=""/>
        <dsp:cNvSpPr/>
      </dsp:nvSpPr>
      <dsp:spPr>
        <a:xfrm>
          <a:off x="0" y="5520729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C7C41-FC12-4E18-9267-C2630916CB1E}">
      <dsp:nvSpPr>
        <dsp:cNvPr id="0" name=""/>
        <dsp:cNvSpPr/>
      </dsp:nvSpPr>
      <dsp:spPr>
        <a:xfrm>
          <a:off x="439248" y="5387889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4121326"/>
                <a:satOff val="24830"/>
                <a:lumOff val="1990"/>
                <a:alphaOff val="0"/>
                <a:tint val="50000"/>
                <a:satMod val="300000"/>
              </a:schemeClr>
            </a:gs>
            <a:gs pos="35000">
              <a:schemeClr val="accent4">
                <a:hueOff val="-4121326"/>
                <a:satOff val="24830"/>
                <a:lumOff val="1990"/>
                <a:alphaOff val="0"/>
                <a:tint val="37000"/>
                <a:satMod val="300000"/>
              </a:schemeClr>
            </a:gs>
            <a:gs pos="100000">
              <a:schemeClr val="accent4">
                <a:hueOff val="-4121326"/>
                <a:satOff val="24830"/>
                <a:lumOff val="19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Ярмарка педагогических  идей - 2 (2 ДОУ)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2217" y="5400858"/>
        <a:ext cx="6123545" cy="239742"/>
      </dsp:txXfrm>
    </dsp:sp>
    <dsp:sp modelId="{BD973C2B-C12E-407B-8BF4-2FFFAA0F9E5B}">
      <dsp:nvSpPr>
        <dsp:cNvPr id="0" name=""/>
        <dsp:cNvSpPr/>
      </dsp:nvSpPr>
      <dsp:spPr>
        <a:xfrm>
          <a:off x="0" y="5928969"/>
          <a:ext cx="8784976" cy="2268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32654-9DD2-4A94-8F88-8C06210DB71E}">
      <dsp:nvSpPr>
        <dsp:cNvPr id="0" name=""/>
        <dsp:cNvSpPr/>
      </dsp:nvSpPr>
      <dsp:spPr>
        <a:xfrm>
          <a:off x="432049" y="5797957"/>
          <a:ext cx="6149483" cy="2656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Педагогический поиск  - 1(1 ДОУ)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018" y="5810926"/>
        <a:ext cx="6123545" cy="2397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C43CD-47AE-4D79-857D-DDDAF846A554}">
      <dsp:nvSpPr>
        <dsp:cNvPr id="0" name=""/>
        <dsp:cNvSpPr/>
      </dsp:nvSpPr>
      <dsp:spPr>
        <a:xfrm>
          <a:off x="0" y="322543"/>
          <a:ext cx="8784976" cy="2520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2457A-E350-449A-AD59-761E1E9E9FE7}">
      <dsp:nvSpPr>
        <dsp:cNvPr id="0" name=""/>
        <dsp:cNvSpPr/>
      </dsp:nvSpPr>
      <dsp:spPr>
        <a:xfrm>
          <a:off x="439248" y="174943"/>
          <a:ext cx="6149483" cy="295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Театральный фестиваль - 1 (1 ДОУ)  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658" y="189353"/>
        <a:ext cx="6120663" cy="266380"/>
      </dsp:txXfrm>
    </dsp:sp>
    <dsp:sp modelId="{017F57D7-097A-47C6-8FFF-05AD65F5F172}">
      <dsp:nvSpPr>
        <dsp:cNvPr id="0" name=""/>
        <dsp:cNvSpPr/>
      </dsp:nvSpPr>
      <dsp:spPr>
        <a:xfrm>
          <a:off x="0" y="776143"/>
          <a:ext cx="8784976" cy="2520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E4E1A-DB7C-46A4-8147-E0E07D35F604}">
      <dsp:nvSpPr>
        <dsp:cNvPr id="0" name=""/>
        <dsp:cNvSpPr/>
      </dsp:nvSpPr>
      <dsp:spPr>
        <a:xfrm>
          <a:off x="439248" y="628543"/>
          <a:ext cx="6149483" cy="295200"/>
        </a:xfrm>
        <a:prstGeom prst="roundRect">
          <a:avLst/>
        </a:prstGeom>
        <a:gradFill rotWithShape="0">
          <a:gsLst>
            <a:gs pos="0">
              <a:schemeClr val="accent4">
                <a:hueOff val="-372064"/>
                <a:satOff val="2242"/>
                <a:lumOff val="180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"/>
                <a:satOff val="2242"/>
                <a:lumOff val="180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"/>
                <a:satOff val="2242"/>
                <a:lumOff val="1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Педагогический пробег - 1 (1 ДОУ)     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658" y="642953"/>
        <a:ext cx="6120663" cy="266380"/>
      </dsp:txXfrm>
    </dsp:sp>
    <dsp:sp modelId="{1394C12D-D9A3-49AA-B541-9FF624BC2A6F}">
      <dsp:nvSpPr>
        <dsp:cNvPr id="0" name=""/>
        <dsp:cNvSpPr/>
      </dsp:nvSpPr>
      <dsp:spPr>
        <a:xfrm>
          <a:off x="0" y="1229743"/>
          <a:ext cx="8784976" cy="2520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96E18-9820-47BB-A0DD-73C42186FE07}">
      <dsp:nvSpPr>
        <dsp:cNvPr id="0" name=""/>
        <dsp:cNvSpPr/>
      </dsp:nvSpPr>
      <dsp:spPr>
        <a:xfrm>
          <a:off x="439248" y="1082143"/>
          <a:ext cx="6149483" cy="295200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Рефлексивно-ролевая игра – 1 (1 ДОУ)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658" y="1096553"/>
        <a:ext cx="6120663" cy="266380"/>
      </dsp:txXfrm>
    </dsp:sp>
    <dsp:sp modelId="{B38B09B5-2F24-4306-A694-B9EAFCB8D540}">
      <dsp:nvSpPr>
        <dsp:cNvPr id="0" name=""/>
        <dsp:cNvSpPr/>
      </dsp:nvSpPr>
      <dsp:spPr>
        <a:xfrm>
          <a:off x="0" y="1683343"/>
          <a:ext cx="8784976" cy="2520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16AB3-4687-487D-A380-9C247BFFE9DB}">
      <dsp:nvSpPr>
        <dsp:cNvPr id="0" name=""/>
        <dsp:cNvSpPr/>
      </dsp:nvSpPr>
      <dsp:spPr>
        <a:xfrm>
          <a:off x="439248" y="1535743"/>
          <a:ext cx="6149483" cy="295200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50000"/>
                <a:satMod val="300000"/>
              </a:schemeClr>
            </a:gs>
            <a:gs pos="35000">
              <a:schemeClr val="accent4">
                <a:hueOff val="-1116192"/>
                <a:satOff val="6725"/>
                <a:lumOff val="539"/>
                <a:alphaOff val="0"/>
                <a:tint val="37000"/>
                <a:satMod val="30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Мозговой штурм - 3 (1 ДОУ)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658" y="1550153"/>
        <a:ext cx="6120663" cy="266380"/>
      </dsp:txXfrm>
    </dsp:sp>
    <dsp:sp modelId="{5C226568-4192-46D2-8669-7F2ACB4D372B}">
      <dsp:nvSpPr>
        <dsp:cNvPr id="0" name=""/>
        <dsp:cNvSpPr/>
      </dsp:nvSpPr>
      <dsp:spPr>
        <a:xfrm>
          <a:off x="0" y="2136943"/>
          <a:ext cx="8784976" cy="2520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98CC6-AED7-4BB8-8589-28025ABEDD0D}">
      <dsp:nvSpPr>
        <dsp:cNvPr id="0" name=""/>
        <dsp:cNvSpPr/>
      </dsp:nvSpPr>
      <dsp:spPr>
        <a:xfrm>
          <a:off x="439248" y="1989343"/>
          <a:ext cx="6149483" cy="29520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Педагогическая копилка – 4 (1ДОУ)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658" y="2003753"/>
        <a:ext cx="6120663" cy="266380"/>
      </dsp:txXfrm>
    </dsp:sp>
    <dsp:sp modelId="{7323F579-5D53-4FD0-8542-64EA0DB758BE}">
      <dsp:nvSpPr>
        <dsp:cNvPr id="0" name=""/>
        <dsp:cNvSpPr/>
      </dsp:nvSpPr>
      <dsp:spPr>
        <a:xfrm>
          <a:off x="0" y="2590543"/>
          <a:ext cx="8784976" cy="2520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1014B-BA25-47AE-8D8C-FE62F238E77F}">
      <dsp:nvSpPr>
        <dsp:cNvPr id="0" name=""/>
        <dsp:cNvSpPr/>
      </dsp:nvSpPr>
      <dsp:spPr>
        <a:xfrm>
          <a:off x="439248" y="2442943"/>
          <a:ext cx="6149483" cy="295200"/>
        </a:xfrm>
        <a:prstGeom prst="roundRect">
          <a:avLst/>
        </a:prstGeom>
        <a:gradFill rotWithShape="0">
          <a:gsLst>
            <a:gs pos="0">
              <a:schemeClr val="accent4">
                <a:hueOff val="-1860321"/>
                <a:satOff val="11208"/>
                <a:lumOff val="898"/>
                <a:alphaOff val="0"/>
                <a:tint val="50000"/>
                <a:satMod val="300000"/>
              </a:schemeClr>
            </a:gs>
            <a:gs pos="35000">
              <a:schemeClr val="accent4">
                <a:hueOff val="-1860321"/>
                <a:satOff val="11208"/>
                <a:lumOff val="898"/>
                <a:alphaOff val="0"/>
                <a:tint val="37000"/>
                <a:satMod val="300000"/>
              </a:schemeClr>
            </a:gs>
            <a:gs pos="100000">
              <a:schemeClr val="accent4">
                <a:hueOff val="-1860321"/>
                <a:satOff val="11208"/>
                <a:lumOff val="8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Психологический марафон  - 1 (1 ДОУ)</a:t>
          </a:r>
        </a:p>
      </dsp:txBody>
      <dsp:txXfrm>
        <a:off x="453658" y="2457353"/>
        <a:ext cx="6120663" cy="266380"/>
      </dsp:txXfrm>
    </dsp:sp>
    <dsp:sp modelId="{9FCA8FAA-1120-47E5-9E2C-CA7194F56371}">
      <dsp:nvSpPr>
        <dsp:cNvPr id="0" name=""/>
        <dsp:cNvSpPr/>
      </dsp:nvSpPr>
      <dsp:spPr>
        <a:xfrm>
          <a:off x="0" y="3044143"/>
          <a:ext cx="8784976" cy="2520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7CF3F-67AB-4193-AC19-501FCA0975E6}">
      <dsp:nvSpPr>
        <dsp:cNvPr id="0" name=""/>
        <dsp:cNvSpPr/>
      </dsp:nvSpPr>
      <dsp:spPr>
        <a:xfrm>
          <a:off x="439248" y="2896543"/>
          <a:ext cx="6149483" cy="29520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Корзина идей – 1 (1 ДОУ)</a:t>
          </a:r>
        </a:p>
      </dsp:txBody>
      <dsp:txXfrm>
        <a:off x="453658" y="2910953"/>
        <a:ext cx="6120663" cy="266380"/>
      </dsp:txXfrm>
    </dsp:sp>
    <dsp:sp modelId="{3C04EA5B-DF15-4DC2-ABB3-300D6D96ECFC}">
      <dsp:nvSpPr>
        <dsp:cNvPr id="0" name=""/>
        <dsp:cNvSpPr/>
      </dsp:nvSpPr>
      <dsp:spPr>
        <a:xfrm>
          <a:off x="0" y="3497744"/>
          <a:ext cx="8784976" cy="2520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96CB9-B5EC-49DA-9D64-0E0F63B8CF3E}">
      <dsp:nvSpPr>
        <dsp:cNvPr id="0" name=""/>
        <dsp:cNvSpPr/>
      </dsp:nvSpPr>
      <dsp:spPr>
        <a:xfrm>
          <a:off x="439248" y="3350143"/>
          <a:ext cx="6149483" cy="295200"/>
        </a:xfrm>
        <a:prstGeom prst="roundRect">
          <a:avLst/>
        </a:prstGeom>
        <a:gradFill rotWithShape="0">
          <a:gsLst>
            <a:gs pos="0">
              <a:schemeClr val="accent4">
                <a:hueOff val="-2604449"/>
                <a:satOff val="15691"/>
                <a:lumOff val="1258"/>
                <a:alphaOff val="0"/>
                <a:tint val="50000"/>
                <a:satMod val="300000"/>
              </a:schemeClr>
            </a:gs>
            <a:gs pos="35000">
              <a:schemeClr val="accent4">
                <a:hueOff val="-2604449"/>
                <a:satOff val="15691"/>
                <a:lumOff val="1258"/>
                <a:alphaOff val="0"/>
                <a:tint val="37000"/>
                <a:satMod val="300000"/>
              </a:schemeClr>
            </a:gs>
            <a:gs pos="100000">
              <a:schemeClr val="accent4">
                <a:hueOff val="-2604449"/>
                <a:satOff val="15691"/>
                <a:lumOff val="12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Педагогический кластер – 1 (1 ДОУ)</a:t>
          </a:r>
        </a:p>
      </dsp:txBody>
      <dsp:txXfrm>
        <a:off x="453658" y="3364553"/>
        <a:ext cx="6120663" cy="266380"/>
      </dsp:txXfrm>
    </dsp:sp>
    <dsp:sp modelId="{8047ABBE-AF99-43D3-8B06-7BA86B4DF05A}">
      <dsp:nvSpPr>
        <dsp:cNvPr id="0" name=""/>
        <dsp:cNvSpPr/>
      </dsp:nvSpPr>
      <dsp:spPr>
        <a:xfrm>
          <a:off x="0" y="3951344"/>
          <a:ext cx="8784976" cy="2520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4FF0E-FBDB-453D-957C-25E7B75BD389}">
      <dsp:nvSpPr>
        <dsp:cNvPr id="0" name=""/>
        <dsp:cNvSpPr/>
      </dsp:nvSpPr>
      <dsp:spPr>
        <a:xfrm>
          <a:off x="439248" y="3803744"/>
          <a:ext cx="6149483" cy="29520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Мастерская успеха  - 1 (1 ДОУ)</a:t>
          </a:r>
        </a:p>
      </dsp:txBody>
      <dsp:txXfrm>
        <a:off x="453658" y="3818154"/>
        <a:ext cx="6120663" cy="266380"/>
      </dsp:txXfrm>
    </dsp:sp>
    <dsp:sp modelId="{D8EE9CC6-E532-458F-8473-CDA77987074D}">
      <dsp:nvSpPr>
        <dsp:cNvPr id="0" name=""/>
        <dsp:cNvSpPr/>
      </dsp:nvSpPr>
      <dsp:spPr>
        <a:xfrm>
          <a:off x="0" y="4404944"/>
          <a:ext cx="8784976" cy="2520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F2C48-9E7F-4931-8881-10894592570E}">
      <dsp:nvSpPr>
        <dsp:cNvPr id="0" name=""/>
        <dsp:cNvSpPr/>
      </dsp:nvSpPr>
      <dsp:spPr>
        <a:xfrm>
          <a:off x="432049" y="4248473"/>
          <a:ext cx="6149483" cy="295200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50000"/>
                <a:satMod val="300000"/>
              </a:schemeClr>
            </a:gs>
            <a:gs pos="35000">
              <a:schemeClr val="accent4">
                <a:hueOff val="-3348577"/>
                <a:satOff val="20174"/>
                <a:lumOff val="1617"/>
                <a:alphaOff val="0"/>
                <a:tint val="37000"/>
                <a:satMod val="30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Знатоки методики – 1 (1 ДОУ)</a:t>
          </a:r>
        </a:p>
      </dsp:txBody>
      <dsp:txXfrm>
        <a:off x="446459" y="4262883"/>
        <a:ext cx="6120663" cy="266380"/>
      </dsp:txXfrm>
    </dsp:sp>
    <dsp:sp modelId="{59EA5297-07DB-424D-99A1-90A1687AF0BC}">
      <dsp:nvSpPr>
        <dsp:cNvPr id="0" name=""/>
        <dsp:cNvSpPr/>
      </dsp:nvSpPr>
      <dsp:spPr>
        <a:xfrm>
          <a:off x="0" y="4858544"/>
          <a:ext cx="8784976" cy="2520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B450A-1F1E-4B90-9993-1B38AA371963}">
      <dsp:nvSpPr>
        <dsp:cNvPr id="0" name=""/>
        <dsp:cNvSpPr/>
      </dsp:nvSpPr>
      <dsp:spPr>
        <a:xfrm>
          <a:off x="439248" y="4710944"/>
          <a:ext cx="6149483" cy="295200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Коуч-сессии – 12 (1 ДОУ)</a:t>
          </a:r>
        </a:p>
      </dsp:txBody>
      <dsp:txXfrm>
        <a:off x="453658" y="4725354"/>
        <a:ext cx="6120663" cy="266380"/>
      </dsp:txXfrm>
    </dsp:sp>
    <dsp:sp modelId="{2C0C5108-E525-49A3-9496-296F312D534D}">
      <dsp:nvSpPr>
        <dsp:cNvPr id="0" name=""/>
        <dsp:cNvSpPr/>
      </dsp:nvSpPr>
      <dsp:spPr>
        <a:xfrm>
          <a:off x="0" y="5312144"/>
          <a:ext cx="8784976" cy="2520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3A422-6F03-4ABE-A691-5A085BD3596D}">
      <dsp:nvSpPr>
        <dsp:cNvPr id="0" name=""/>
        <dsp:cNvSpPr/>
      </dsp:nvSpPr>
      <dsp:spPr>
        <a:xfrm>
          <a:off x="439248" y="5164544"/>
          <a:ext cx="6149483" cy="295200"/>
        </a:xfrm>
        <a:prstGeom prst="roundRect">
          <a:avLst/>
        </a:prstGeom>
        <a:gradFill rotWithShape="0">
          <a:gsLst>
            <a:gs pos="0">
              <a:schemeClr val="accent4">
                <a:hueOff val="-4092706"/>
                <a:satOff val="24657"/>
                <a:lumOff val="1976"/>
                <a:alphaOff val="0"/>
                <a:tint val="50000"/>
                <a:satMod val="300000"/>
              </a:schemeClr>
            </a:gs>
            <a:gs pos="35000">
              <a:schemeClr val="accent4">
                <a:hueOff val="-4092706"/>
                <a:satOff val="24657"/>
                <a:lumOff val="1976"/>
                <a:alphaOff val="0"/>
                <a:tint val="37000"/>
                <a:satMod val="300000"/>
              </a:schemeClr>
            </a:gs>
            <a:gs pos="100000">
              <a:schemeClr val="accent4">
                <a:hueOff val="-4092706"/>
                <a:satOff val="24657"/>
                <a:lumOff val="19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Клуб наставников – 4 (1 ДОУ)</a:t>
          </a:r>
        </a:p>
      </dsp:txBody>
      <dsp:txXfrm>
        <a:off x="453658" y="5178954"/>
        <a:ext cx="6120663" cy="266380"/>
      </dsp:txXfrm>
    </dsp:sp>
    <dsp:sp modelId="{74FDA8A9-6078-4219-97E4-9A665581476E}">
      <dsp:nvSpPr>
        <dsp:cNvPr id="0" name=""/>
        <dsp:cNvSpPr/>
      </dsp:nvSpPr>
      <dsp:spPr>
        <a:xfrm>
          <a:off x="0" y="5765744"/>
          <a:ext cx="8784976" cy="2520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E2756B-D928-4D1F-A157-5E912DD24219}">
      <dsp:nvSpPr>
        <dsp:cNvPr id="0" name=""/>
        <dsp:cNvSpPr/>
      </dsp:nvSpPr>
      <dsp:spPr>
        <a:xfrm>
          <a:off x="439248" y="5618144"/>
          <a:ext cx="6149483" cy="29520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Дискуссионные качели – 1 (1 ДОУ)</a:t>
          </a:r>
        </a:p>
      </dsp:txBody>
      <dsp:txXfrm>
        <a:off x="453658" y="5632554"/>
        <a:ext cx="6120663" cy="266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C64C0-FE9D-468E-858F-ED12D0556194}">
      <dsp:nvSpPr>
        <dsp:cNvPr id="0" name=""/>
        <dsp:cNvSpPr/>
      </dsp:nvSpPr>
      <dsp:spPr>
        <a:xfrm>
          <a:off x="478" y="432052"/>
          <a:ext cx="5118456" cy="16242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Количество открытых занятий в ДОУ: 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051" y="479625"/>
        <a:ext cx="5023310" cy="1529100"/>
      </dsp:txXfrm>
    </dsp:sp>
    <dsp:sp modelId="{AD6C79C8-630C-4713-B21A-FE9D8D113E38}">
      <dsp:nvSpPr>
        <dsp:cNvPr id="0" name=""/>
        <dsp:cNvSpPr/>
      </dsp:nvSpPr>
      <dsp:spPr>
        <a:xfrm>
          <a:off x="5118934" y="1219170"/>
          <a:ext cx="903287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903287" y="250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5547996" y="1221593"/>
        <a:ext cx="45164" cy="45164"/>
      </dsp:txXfrm>
    </dsp:sp>
    <dsp:sp modelId="{43ACD3D4-1BD0-4B19-B009-96D1FC817383}">
      <dsp:nvSpPr>
        <dsp:cNvPr id="0" name=""/>
        <dsp:cNvSpPr/>
      </dsp:nvSpPr>
      <dsp:spPr>
        <a:xfrm>
          <a:off x="6022222" y="679620"/>
          <a:ext cx="2258218" cy="11291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213   </a:t>
          </a:r>
          <a:br>
            <a:rPr lang="ru-RU" sz="31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(все  ДОУ)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55292" y="712690"/>
        <a:ext cx="2192078" cy="1062969"/>
      </dsp:txXfrm>
    </dsp:sp>
    <dsp:sp modelId="{1F2FD1AB-69A2-410D-ABA3-39D726DF4345}">
      <dsp:nvSpPr>
        <dsp:cNvPr id="0" name=""/>
        <dsp:cNvSpPr/>
      </dsp:nvSpPr>
      <dsp:spPr>
        <a:xfrm>
          <a:off x="478" y="2225664"/>
          <a:ext cx="4400929" cy="14062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Количество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мастер-классов в ДОУ: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667" y="2266853"/>
        <a:ext cx="4318551" cy="1323905"/>
      </dsp:txXfrm>
    </dsp:sp>
    <dsp:sp modelId="{1A9D81F1-B3F4-462C-981E-892271F58CB9}">
      <dsp:nvSpPr>
        <dsp:cNvPr id="0" name=""/>
        <dsp:cNvSpPr/>
      </dsp:nvSpPr>
      <dsp:spPr>
        <a:xfrm>
          <a:off x="4401408" y="2903801"/>
          <a:ext cx="903287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903287" y="250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itchFamily="18" charset="0"/>
            <a:cs typeface="Times New Roman" pitchFamily="18" charset="0"/>
          </a:endParaRPr>
        </a:p>
      </dsp:txBody>
      <dsp:txXfrm>
        <a:off x="4830470" y="2906224"/>
        <a:ext cx="45164" cy="45164"/>
      </dsp:txXfrm>
    </dsp:sp>
    <dsp:sp modelId="{C85193E3-9BAE-455E-87CB-3FC1A15011B6}">
      <dsp:nvSpPr>
        <dsp:cNvPr id="0" name=""/>
        <dsp:cNvSpPr/>
      </dsp:nvSpPr>
      <dsp:spPr>
        <a:xfrm>
          <a:off x="5304695" y="2364251"/>
          <a:ext cx="2258218" cy="11291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112    </a:t>
          </a:r>
          <a:br>
            <a:rPr lang="ru-RU" sz="31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(все  ДОУ)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37765" y="2397321"/>
        <a:ext cx="2192078" cy="10629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CD3F2-F233-4E00-ADE7-2759ACBAFA57}">
      <dsp:nvSpPr>
        <dsp:cNvPr id="0" name=""/>
        <dsp:cNvSpPr/>
      </dsp:nvSpPr>
      <dsp:spPr>
        <a:xfrm>
          <a:off x="6125142" y="1679616"/>
          <a:ext cx="91440" cy="704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4767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</dsp:sp>
    <dsp:sp modelId="{E2CCCD5A-3EDC-4F72-8FA4-2E70893E79A8}">
      <dsp:nvSpPr>
        <dsp:cNvPr id="0" name=""/>
        <dsp:cNvSpPr/>
      </dsp:nvSpPr>
      <dsp:spPr>
        <a:xfrm>
          <a:off x="2064337" y="1679616"/>
          <a:ext cx="91440" cy="704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4767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4D3BF4AB-E295-41D3-8845-38E676A24F50}">
      <dsp:nvSpPr>
        <dsp:cNvPr id="0" name=""/>
        <dsp:cNvSpPr/>
      </dsp:nvSpPr>
      <dsp:spPr>
        <a:xfrm>
          <a:off x="1271048" y="1597"/>
          <a:ext cx="1678018" cy="167801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EE6D5-1B3E-44D4-9C47-4B10521A9151}">
      <dsp:nvSpPr>
        <dsp:cNvPr id="0" name=""/>
        <dsp:cNvSpPr/>
      </dsp:nvSpPr>
      <dsp:spPr>
        <a:xfrm>
          <a:off x="1271048" y="1597"/>
          <a:ext cx="1678018" cy="167801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E9BD3-6FC9-4792-93DD-ECEA7784C1A1}">
      <dsp:nvSpPr>
        <dsp:cNvPr id="0" name=""/>
        <dsp:cNvSpPr/>
      </dsp:nvSpPr>
      <dsp:spPr>
        <a:xfrm>
          <a:off x="432039" y="303640"/>
          <a:ext cx="3356036" cy="107393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Количество  проблемных творческих групп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039" y="303640"/>
        <a:ext cx="3356036" cy="1073931"/>
      </dsp:txXfrm>
    </dsp:sp>
    <dsp:sp modelId="{564E6253-F084-450F-B18B-6C17EEE38D27}">
      <dsp:nvSpPr>
        <dsp:cNvPr id="0" name=""/>
        <dsp:cNvSpPr/>
      </dsp:nvSpPr>
      <dsp:spPr>
        <a:xfrm>
          <a:off x="1271048" y="2384383"/>
          <a:ext cx="1678018" cy="167801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FEE7B-DD2A-4986-BC86-523576C0204B}">
      <dsp:nvSpPr>
        <dsp:cNvPr id="0" name=""/>
        <dsp:cNvSpPr/>
      </dsp:nvSpPr>
      <dsp:spPr>
        <a:xfrm>
          <a:off x="1271048" y="2384383"/>
          <a:ext cx="1678018" cy="167801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B0A58-CB88-4B52-A84C-4AC288230D52}">
      <dsp:nvSpPr>
        <dsp:cNvPr id="0" name=""/>
        <dsp:cNvSpPr/>
      </dsp:nvSpPr>
      <dsp:spPr>
        <a:xfrm>
          <a:off x="432039" y="2686427"/>
          <a:ext cx="3356036" cy="107393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65 групп (все ДОУ)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039" y="2686427"/>
        <a:ext cx="3356036" cy="1073931"/>
      </dsp:txXfrm>
    </dsp:sp>
    <dsp:sp modelId="{AFB42648-636D-42B2-9B97-C1825E5223F5}">
      <dsp:nvSpPr>
        <dsp:cNvPr id="0" name=""/>
        <dsp:cNvSpPr/>
      </dsp:nvSpPr>
      <dsp:spPr>
        <a:xfrm>
          <a:off x="5331853" y="1597"/>
          <a:ext cx="1678018" cy="167801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6E94C-3B23-4100-8600-1661E6643E05}">
      <dsp:nvSpPr>
        <dsp:cNvPr id="0" name=""/>
        <dsp:cNvSpPr/>
      </dsp:nvSpPr>
      <dsp:spPr>
        <a:xfrm>
          <a:off x="5331853" y="1597"/>
          <a:ext cx="1678018" cy="167801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AE9FE-071B-4E94-BAC1-FD180B779B59}">
      <dsp:nvSpPr>
        <dsp:cNvPr id="0" name=""/>
        <dsp:cNvSpPr/>
      </dsp:nvSpPr>
      <dsp:spPr>
        <a:xfrm>
          <a:off x="4492843" y="303640"/>
          <a:ext cx="3356036" cy="107393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Количество педагогов, принявших участие в работе творческих групп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2843" y="303640"/>
        <a:ext cx="3356036" cy="1073931"/>
      </dsp:txXfrm>
    </dsp:sp>
    <dsp:sp modelId="{3A505E93-BF12-4394-A36E-1CDFE2BD6174}">
      <dsp:nvSpPr>
        <dsp:cNvPr id="0" name=""/>
        <dsp:cNvSpPr/>
      </dsp:nvSpPr>
      <dsp:spPr>
        <a:xfrm>
          <a:off x="5331853" y="2384383"/>
          <a:ext cx="1678018" cy="167801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2CE50-C895-46B5-9F4F-655A46BFD6F2}">
      <dsp:nvSpPr>
        <dsp:cNvPr id="0" name=""/>
        <dsp:cNvSpPr/>
      </dsp:nvSpPr>
      <dsp:spPr>
        <a:xfrm>
          <a:off x="5331853" y="2384383"/>
          <a:ext cx="1678018" cy="167801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E5905-D76D-4D8C-8B25-F506C87B3468}">
      <dsp:nvSpPr>
        <dsp:cNvPr id="0" name=""/>
        <dsp:cNvSpPr/>
      </dsp:nvSpPr>
      <dsp:spPr>
        <a:xfrm>
          <a:off x="4492843" y="2686427"/>
          <a:ext cx="3356036" cy="107393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349 педагогов (68,8%)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92843" y="2686427"/>
        <a:ext cx="3356036" cy="10739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AB994-0C09-40C3-809B-D8B00F7E4225}">
      <dsp:nvSpPr>
        <dsp:cNvPr id="0" name=""/>
        <dsp:cNvSpPr/>
      </dsp:nvSpPr>
      <dsp:spPr>
        <a:xfrm>
          <a:off x="0" y="0"/>
          <a:ext cx="8784976" cy="547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«Формирование финансовой грамотности у детей дошкольного возраста»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1786" y="0"/>
        <a:ext cx="6973189" cy="547909"/>
      </dsp:txXfrm>
    </dsp:sp>
    <dsp:sp modelId="{741D2FC4-D06C-40FC-BB3C-BFB4840B7373}">
      <dsp:nvSpPr>
        <dsp:cNvPr id="0" name=""/>
        <dsp:cNvSpPr/>
      </dsp:nvSpPr>
      <dsp:spPr>
        <a:xfrm flipH="1">
          <a:off x="910430" y="54790"/>
          <a:ext cx="45717" cy="438327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73A232-D774-4C65-A194-7528BCB4C324}">
      <dsp:nvSpPr>
        <dsp:cNvPr id="0" name=""/>
        <dsp:cNvSpPr/>
      </dsp:nvSpPr>
      <dsp:spPr>
        <a:xfrm>
          <a:off x="0" y="602700"/>
          <a:ext cx="8784976" cy="547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03764"/>
                <a:satOff val="4423"/>
                <a:lumOff val="959"/>
                <a:alphaOff val="0"/>
                <a:tint val="50000"/>
                <a:satMod val="300000"/>
              </a:schemeClr>
            </a:gs>
            <a:gs pos="35000">
              <a:schemeClr val="accent5">
                <a:hueOff val="-1103764"/>
                <a:satOff val="4423"/>
                <a:lumOff val="959"/>
                <a:alphaOff val="0"/>
                <a:tint val="37000"/>
                <a:satMod val="300000"/>
              </a:schemeClr>
            </a:gs>
            <a:gs pos="100000">
              <a:schemeClr val="accent5">
                <a:hueOff val="-1103764"/>
                <a:satOff val="4423"/>
                <a:lumOff val="9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«Формирование экологического самосознания дошкольников через </a:t>
          </a:r>
          <a:br>
            <a:rPr lang="ru-RU" sz="13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креативно-исследовательскую образовательную деятельность»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1786" y="602700"/>
        <a:ext cx="6973189" cy="547909"/>
      </dsp:txXfrm>
    </dsp:sp>
    <dsp:sp modelId="{A91C4E5F-1DBB-432E-811D-63326C289BD7}">
      <dsp:nvSpPr>
        <dsp:cNvPr id="0" name=""/>
        <dsp:cNvSpPr/>
      </dsp:nvSpPr>
      <dsp:spPr>
        <a:xfrm flipH="1">
          <a:off x="863860" y="657491"/>
          <a:ext cx="138855" cy="438327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AA674EE9-6F20-4535-AA17-1BCE395DBF8F}">
      <dsp:nvSpPr>
        <dsp:cNvPr id="0" name=""/>
        <dsp:cNvSpPr/>
      </dsp:nvSpPr>
      <dsp:spPr>
        <a:xfrm>
          <a:off x="0" y="1205400"/>
          <a:ext cx="8784976" cy="547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07528"/>
                <a:satOff val="8847"/>
                <a:lumOff val="1917"/>
                <a:alphaOff val="0"/>
                <a:tint val="50000"/>
                <a:satMod val="300000"/>
              </a:schemeClr>
            </a:gs>
            <a:gs pos="35000">
              <a:schemeClr val="accent5">
                <a:hueOff val="-2207528"/>
                <a:satOff val="8847"/>
                <a:lumOff val="1917"/>
                <a:alphaOff val="0"/>
                <a:tint val="37000"/>
                <a:satMod val="300000"/>
              </a:schemeClr>
            </a:gs>
            <a:gs pos="100000">
              <a:schemeClr val="accent5">
                <a:hueOff val="-2207528"/>
                <a:satOff val="8847"/>
                <a:lumOff val="19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«Социальное партнерство семьи  детского сада при формировании основ здорового </a:t>
          </a:r>
          <a:br>
            <a:rPr lang="ru-RU" sz="13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образа жизни дошкольников»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1786" y="1205400"/>
        <a:ext cx="6973189" cy="547909"/>
      </dsp:txXfrm>
    </dsp:sp>
    <dsp:sp modelId="{3120C2AF-AAC3-49DE-8737-3D3DD126B86D}">
      <dsp:nvSpPr>
        <dsp:cNvPr id="0" name=""/>
        <dsp:cNvSpPr/>
      </dsp:nvSpPr>
      <dsp:spPr>
        <a:xfrm>
          <a:off x="359805" y="1260191"/>
          <a:ext cx="1146966" cy="438327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E95DB2-3C07-423A-9BE8-ACC660553183}">
      <dsp:nvSpPr>
        <dsp:cNvPr id="0" name=""/>
        <dsp:cNvSpPr/>
      </dsp:nvSpPr>
      <dsp:spPr>
        <a:xfrm>
          <a:off x="0" y="1808101"/>
          <a:ext cx="8784976" cy="547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«Технология бенчмаркинг- взаимодействия детского сада и школы как условие достижения успешности в образовании детей на каждой возрастной ступени»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1786" y="1808101"/>
        <a:ext cx="6973189" cy="547909"/>
      </dsp:txXfrm>
    </dsp:sp>
    <dsp:sp modelId="{D447DB22-A81F-4C27-AE12-705EC70386AE}">
      <dsp:nvSpPr>
        <dsp:cNvPr id="0" name=""/>
        <dsp:cNvSpPr/>
      </dsp:nvSpPr>
      <dsp:spPr>
        <a:xfrm>
          <a:off x="863860" y="1862892"/>
          <a:ext cx="138855" cy="438327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507BF9-04A9-48C5-9E2D-561892A89CC4}">
      <dsp:nvSpPr>
        <dsp:cNvPr id="0" name=""/>
        <dsp:cNvSpPr/>
      </dsp:nvSpPr>
      <dsp:spPr>
        <a:xfrm>
          <a:off x="0" y="2410801"/>
          <a:ext cx="8784976" cy="547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415056"/>
                <a:satOff val="17694"/>
                <a:lumOff val="3835"/>
                <a:alphaOff val="0"/>
                <a:tint val="50000"/>
                <a:satMod val="300000"/>
              </a:schemeClr>
            </a:gs>
            <a:gs pos="35000">
              <a:schemeClr val="accent5">
                <a:hueOff val="-4415056"/>
                <a:satOff val="17694"/>
                <a:lumOff val="3835"/>
                <a:alphaOff val="0"/>
                <a:tint val="37000"/>
                <a:satMod val="300000"/>
              </a:schemeClr>
            </a:gs>
            <a:gs pos="100000">
              <a:schemeClr val="accent5">
                <a:hueOff val="-4415056"/>
                <a:satOff val="17694"/>
                <a:lumOff val="38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«Ознакомление детей дошкольного возраста с профессиями ближайшего социума как пропедевтика профориентации»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1786" y="2410801"/>
        <a:ext cx="6973189" cy="547909"/>
      </dsp:txXfrm>
    </dsp:sp>
    <dsp:sp modelId="{D551A57B-0BF7-4A7B-A872-0ADC13E33E9E}">
      <dsp:nvSpPr>
        <dsp:cNvPr id="0" name=""/>
        <dsp:cNvSpPr/>
      </dsp:nvSpPr>
      <dsp:spPr>
        <a:xfrm>
          <a:off x="863860" y="2465592"/>
          <a:ext cx="138855" cy="438327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D0CEE2-FDF1-4DF6-9BD3-457242DC326F}">
      <dsp:nvSpPr>
        <dsp:cNvPr id="0" name=""/>
        <dsp:cNvSpPr/>
      </dsp:nvSpPr>
      <dsp:spPr>
        <a:xfrm>
          <a:off x="0" y="3013502"/>
          <a:ext cx="8784976" cy="547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518820"/>
                <a:satOff val="22117"/>
                <a:lumOff val="4793"/>
                <a:alphaOff val="0"/>
                <a:tint val="50000"/>
                <a:satMod val="300000"/>
              </a:schemeClr>
            </a:gs>
            <a:gs pos="35000">
              <a:schemeClr val="accent5">
                <a:hueOff val="-5518820"/>
                <a:satOff val="22117"/>
                <a:lumOff val="4793"/>
                <a:alphaOff val="0"/>
                <a:tint val="37000"/>
                <a:satMod val="300000"/>
              </a:schemeClr>
            </a:gs>
            <a:gs pos="100000">
              <a:schemeClr val="accent5">
                <a:hueOff val="-5518820"/>
                <a:satOff val="22117"/>
                <a:lumOff val="479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«Использование театра эмоций как обновление содержания работы, направленной на охрану и укрепление психического и физического здоровья дошкольников»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1786" y="3013502"/>
        <a:ext cx="6973189" cy="547909"/>
      </dsp:txXfrm>
    </dsp:sp>
    <dsp:sp modelId="{A4B33AA3-991B-4554-90D6-48A5300D0A0B}">
      <dsp:nvSpPr>
        <dsp:cNvPr id="0" name=""/>
        <dsp:cNvSpPr/>
      </dsp:nvSpPr>
      <dsp:spPr>
        <a:xfrm>
          <a:off x="791850" y="3068293"/>
          <a:ext cx="282876" cy="438327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427220-F8A1-4C33-BA35-CF99D0DA2250}">
      <dsp:nvSpPr>
        <dsp:cNvPr id="0" name=""/>
        <dsp:cNvSpPr/>
      </dsp:nvSpPr>
      <dsp:spPr>
        <a:xfrm>
          <a:off x="0" y="3616202"/>
          <a:ext cx="8784976" cy="547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«Развитие психомоторных способностей у детей дошкольного возраста как предпосылка к успешному школьному образованию»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1786" y="3616202"/>
        <a:ext cx="6973189" cy="547909"/>
      </dsp:txXfrm>
    </dsp:sp>
    <dsp:sp modelId="{54D30868-0159-4693-8836-EC8D8DCF1E3E}">
      <dsp:nvSpPr>
        <dsp:cNvPr id="0" name=""/>
        <dsp:cNvSpPr/>
      </dsp:nvSpPr>
      <dsp:spPr>
        <a:xfrm>
          <a:off x="863860" y="3670993"/>
          <a:ext cx="138855" cy="438327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A79D8D-DAC1-4A87-B61C-5A6FE357B0AC}">
      <dsp:nvSpPr>
        <dsp:cNvPr id="0" name=""/>
        <dsp:cNvSpPr/>
      </dsp:nvSpPr>
      <dsp:spPr>
        <a:xfrm>
          <a:off x="0" y="4218903"/>
          <a:ext cx="8784976" cy="547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726349"/>
                <a:satOff val="30964"/>
                <a:lumOff val="6711"/>
                <a:alphaOff val="0"/>
                <a:tint val="50000"/>
                <a:satMod val="300000"/>
              </a:schemeClr>
            </a:gs>
            <a:gs pos="35000">
              <a:schemeClr val="accent5">
                <a:hueOff val="-7726349"/>
                <a:satOff val="30964"/>
                <a:lumOff val="6711"/>
                <a:alphaOff val="0"/>
                <a:tint val="37000"/>
                <a:satMod val="300000"/>
              </a:schemeClr>
            </a:gs>
            <a:gs pos="100000">
              <a:schemeClr val="accent5">
                <a:hueOff val="-7726349"/>
                <a:satOff val="30964"/>
                <a:lumOff val="67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«Взаимодействие представителей педагогического сообщества по эффективному развитию, воспитанию и образованию детей дошкольного возраста» 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1786" y="4218903"/>
        <a:ext cx="6973189" cy="547909"/>
      </dsp:txXfrm>
    </dsp:sp>
    <dsp:sp modelId="{8002EB63-5B8E-40A1-A5C1-49F8B8C32A36}">
      <dsp:nvSpPr>
        <dsp:cNvPr id="0" name=""/>
        <dsp:cNvSpPr/>
      </dsp:nvSpPr>
      <dsp:spPr>
        <a:xfrm>
          <a:off x="863860" y="4273694"/>
          <a:ext cx="138855" cy="438327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4CE3B-EF24-474C-8675-CDFB912EA10D}">
      <dsp:nvSpPr>
        <dsp:cNvPr id="0" name=""/>
        <dsp:cNvSpPr/>
      </dsp:nvSpPr>
      <dsp:spPr>
        <a:xfrm>
          <a:off x="0" y="4821603"/>
          <a:ext cx="8784976" cy="547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830112"/>
                <a:satOff val="35388"/>
                <a:lumOff val="7669"/>
                <a:alphaOff val="0"/>
                <a:tint val="50000"/>
                <a:satMod val="300000"/>
              </a:schemeClr>
            </a:gs>
            <a:gs pos="35000">
              <a:schemeClr val="accent5">
                <a:hueOff val="-8830112"/>
                <a:satOff val="35388"/>
                <a:lumOff val="7669"/>
                <a:alphaOff val="0"/>
                <a:tint val="37000"/>
                <a:satMod val="300000"/>
              </a:schemeClr>
            </a:gs>
            <a:gs pos="100000">
              <a:schemeClr val="accent5">
                <a:hueOff val="-8830112"/>
                <a:satOff val="35388"/>
                <a:lumOff val="76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«Модернизация образования в дошкольной образовательной организации в соответствии с современными требованиями к качеству дошкольного образования на основе инновационной образовательной программы «Вдохновение»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1786" y="4821603"/>
        <a:ext cx="6973189" cy="547909"/>
      </dsp:txXfrm>
    </dsp:sp>
    <dsp:sp modelId="{B42E8326-2182-4AC5-82F7-7CEDCDF314EE}">
      <dsp:nvSpPr>
        <dsp:cNvPr id="0" name=""/>
        <dsp:cNvSpPr/>
      </dsp:nvSpPr>
      <dsp:spPr>
        <a:xfrm>
          <a:off x="719839" y="4876394"/>
          <a:ext cx="426897" cy="438327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1EC193-A999-4E6B-8490-3B3E58B62602}">
      <dsp:nvSpPr>
        <dsp:cNvPr id="0" name=""/>
        <dsp:cNvSpPr/>
      </dsp:nvSpPr>
      <dsp:spPr>
        <a:xfrm>
          <a:off x="0" y="5424304"/>
          <a:ext cx="8784976" cy="5479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ОПОРНАЯ ПЛОЩАДКА «Практико-ориентированные проекты при формировании краеведческих  знаний у детей дошкольного возраста».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1786" y="5424304"/>
        <a:ext cx="6973189" cy="547909"/>
      </dsp:txXfrm>
    </dsp:sp>
    <dsp:sp modelId="{B0FC0BC0-FAE1-4322-B2EA-82EE393A8F3A}">
      <dsp:nvSpPr>
        <dsp:cNvPr id="0" name=""/>
        <dsp:cNvSpPr/>
      </dsp:nvSpPr>
      <dsp:spPr>
        <a:xfrm>
          <a:off x="717090" y="5479095"/>
          <a:ext cx="432396" cy="438327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B1BEC-BF5D-4833-A911-896EA3626B00}">
      <dsp:nvSpPr>
        <dsp:cNvPr id="0" name=""/>
        <dsp:cNvSpPr/>
      </dsp:nvSpPr>
      <dsp:spPr>
        <a:xfrm rot="10800000">
          <a:off x="-1" y="92"/>
          <a:ext cx="8352931" cy="462034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1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Технологии, обеспечивающие социально-психологическое благополучие ребёнка и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Здоровьесберегающие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технологии - 436 педагогов  (6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115507" y="92"/>
        <a:ext cx="8237423" cy="462034"/>
      </dsp:txXfrm>
    </dsp:sp>
    <dsp:sp modelId="{498CB767-F6E6-40E7-A6B2-1FB4542F8CFC}">
      <dsp:nvSpPr>
        <dsp:cNvPr id="0" name=""/>
        <dsp:cNvSpPr/>
      </dsp:nvSpPr>
      <dsp:spPr>
        <a:xfrm>
          <a:off x="1259408" y="91403"/>
          <a:ext cx="279413" cy="27941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B46D62-A656-48D2-8191-9658297CF657}">
      <dsp:nvSpPr>
        <dsp:cNvPr id="0" name=""/>
        <dsp:cNvSpPr/>
      </dsp:nvSpPr>
      <dsp:spPr>
        <a:xfrm rot="10800000">
          <a:off x="-1" y="545534"/>
          <a:ext cx="8352931" cy="279413"/>
        </a:xfrm>
        <a:prstGeom prst="homePlate">
          <a:avLst/>
        </a:prstGeom>
        <a:gradFill rotWithShape="0">
          <a:gsLst>
            <a:gs pos="0">
              <a:schemeClr val="accent4">
                <a:hueOff val="-297651"/>
                <a:satOff val="1793"/>
                <a:lumOff val="144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"/>
                <a:satOff val="1793"/>
                <a:lumOff val="144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"/>
                <a:satOff val="1793"/>
                <a:lumOff val="1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1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Технология проектного обучения - 178 педагогов (12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9852" y="545534"/>
        <a:ext cx="8283078" cy="279413"/>
      </dsp:txXfrm>
    </dsp:sp>
    <dsp:sp modelId="{267BD1B6-4EDF-46C9-9654-7B1751CFD815}">
      <dsp:nvSpPr>
        <dsp:cNvPr id="0" name=""/>
        <dsp:cNvSpPr/>
      </dsp:nvSpPr>
      <dsp:spPr>
        <a:xfrm>
          <a:off x="1259408" y="545534"/>
          <a:ext cx="279413" cy="27941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F994B2-D427-4C95-8C27-CCFDF115DA8A}">
      <dsp:nvSpPr>
        <dsp:cNvPr id="0" name=""/>
        <dsp:cNvSpPr/>
      </dsp:nvSpPr>
      <dsp:spPr>
        <a:xfrm rot="10800000">
          <a:off x="-1" y="908354"/>
          <a:ext cx="8352931" cy="279413"/>
        </a:xfrm>
        <a:prstGeom prst="homePlate">
          <a:avLst/>
        </a:prstGeom>
        <a:gradFill rotWithShape="0">
          <a:gsLst>
            <a:gs pos="0">
              <a:schemeClr val="accent4">
                <a:hueOff val="-595303"/>
                <a:satOff val="3587"/>
                <a:lumOff val="287"/>
                <a:alphaOff val="0"/>
                <a:tint val="50000"/>
                <a:satMod val="300000"/>
              </a:schemeClr>
            </a:gs>
            <a:gs pos="35000">
              <a:schemeClr val="accent4">
                <a:hueOff val="-595303"/>
                <a:satOff val="3587"/>
                <a:lumOff val="287"/>
                <a:alphaOff val="0"/>
                <a:tint val="37000"/>
                <a:satMod val="300000"/>
              </a:schemeClr>
            </a:gs>
            <a:gs pos="100000">
              <a:schemeClr val="accent4">
                <a:hueOff val="-595303"/>
                <a:satOff val="3587"/>
                <a:lumOff val="28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1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Технология проблемного обучения - 20  педагогов (3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9852" y="908354"/>
        <a:ext cx="8283078" cy="279413"/>
      </dsp:txXfrm>
    </dsp:sp>
    <dsp:sp modelId="{AFF874D1-7C94-46F1-9AA1-9252FC93B84B}">
      <dsp:nvSpPr>
        <dsp:cNvPr id="0" name=""/>
        <dsp:cNvSpPr/>
      </dsp:nvSpPr>
      <dsp:spPr>
        <a:xfrm>
          <a:off x="1259408" y="908354"/>
          <a:ext cx="279413" cy="27941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169D2D-F81A-488F-955A-B9EE139DCE0B}">
      <dsp:nvSpPr>
        <dsp:cNvPr id="0" name=""/>
        <dsp:cNvSpPr/>
      </dsp:nvSpPr>
      <dsp:spPr>
        <a:xfrm rot="10800000">
          <a:off x="0" y="1258503"/>
          <a:ext cx="8322102" cy="279413"/>
        </a:xfrm>
        <a:prstGeom prst="homePlate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1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ТРИЗ – технология - 21 педагог (2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9853" y="1258503"/>
        <a:ext cx="8252249" cy="279413"/>
      </dsp:txXfrm>
    </dsp:sp>
    <dsp:sp modelId="{3AE50C58-1EB1-448A-BC66-0A6BBB0FA197}">
      <dsp:nvSpPr>
        <dsp:cNvPr id="0" name=""/>
        <dsp:cNvSpPr/>
      </dsp:nvSpPr>
      <dsp:spPr>
        <a:xfrm>
          <a:off x="1259408" y="1271174"/>
          <a:ext cx="279413" cy="27941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C7DBE8-BA5A-4124-B71E-E294D9850BC5}">
      <dsp:nvSpPr>
        <dsp:cNvPr id="0" name=""/>
        <dsp:cNvSpPr/>
      </dsp:nvSpPr>
      <dsp:spPr>
        <a:xfrm rot="10800000">
          <a:off x="26827" y="1633994"/>
          <a:ext cx="8299272" cy="279413"/>
        </a:xfrm>
        <a:prstGeom prst="homePlate">
          <a:avLst/>
        </a:prstGeom>
        <a:gradFill rotWithShape="0">
          <a:gsLst>
            <a:gs pos="0">
              <a:schemeClr val="accent4">
                <a:hueOff val="-1190605"/>
                <a:satOff val="7173"/>
                <a:lumOff val="575"/>
                <a:alphaOff val="0"/>
                <a:tint val="50000"/>
                <a:satMod val="300000"/>
              </a:schemeClr>
            </a:gs>
            <a:gs pos="35000">
              <a:schemeClr val="accent4">
                <a:hueOff val="-1190605"/>
                <a:satOff val="7173"/>
                <a:lumOff val="575"/>
                <a:alphaOff val="0"/>
                <a:tint val="37000"/>
                <a:satMod val="300000"/>
              </a:schemeClr>
            </a:gs>
            <a:gs pos="100000">
              <a:schemeClr val="accent4">
                <a:hueOff val="-1190605"/>
                <a:satOff val="7173"/>
                <a:lumOff val="57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1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Технология «Музейная педагогика» - 14 педагогов (1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96680" y="1633994"/>
        <a:ext cx="8229419" cy="279413"/>
      </dsp:txXfrm>
    </dsp:sp>
    <dsp:sp modelId="{5BFBE9DF-5FD8-4E49-BC97-0B10EFAB68AE}">
      <dsp:nvSpPr>
        <dsp:cNvPr id="0" name=""/>
        <dsp:cNvSpPr/>
      </dsp:nvSpPr>
      <dsp:spPr>
        <a:xfrm>
          <a:off x="1259408" y="1633994"/>
          <a:ext cx="279413" cy="27941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15B6887-8712-4A8E-9D5F-A27D870F3C87}">
      <dsp:nvSpPr>
        <dsp:cNvPr id="0" name=""/>
        <dsp:cNvSpPr/>
      </dsp:nvSpPr>
      <dsp:spPr>
        <a:xfrm rot="10800000">
          <a:off x="26827" y="1996814"/>
          <a:ext cx="8299272" cy="279413"/>
        </a:xfrm>
        <a:prstGeom prst="homePlat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1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ИКТ – технологии - 161 педагог  (13 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96680" y="1996814"/>
        <a:ext cx="8229419" cy="279413"/>
      </dsp:txXfrm>
    </dsp:sp>
    <dsp:sp modelId="{0B1B326E-E066-46CD-A585-1990A5352C8F}">
      <dsp:nvSpPr>
        <dsp:cNvPr id="0" name=""/>
        <dsp:cNvSpPr/>
      </dsp:nvSpPr>
      <dsp:spPr>
        <a:xfrm>
          <a:off x="1259408" y="1996814"/>
          <a:ext cx="279413" cy="27941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85684C-7641-4F6A-98FA-EABE3073FF1C}">
      <dsp:nvSpPr>
        <dsp:cNvPr id="0" name=""/>
        <dsp:cNvSpPr/>
      </dsp:nvSpPr>
      <dsp:spPr>
        <a:xfrm rot="10800000">
          <a:off x="-1" y="2359635"/>
          <a:ext cx="8352931" cy="279413"/>
        </a:xfrm>
        <a:prstGeom prst="homePlate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1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Технологии экспериментально-исследовательской деятельности – 99 педагогов (6 ДОУ)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9852" y="2359635"/>
        <a:ext cx="8283078" cy="279413"/>
      </dsp:txXfrm>
    </dsp:sp>
    <dsp:sp modelId="{42F08E52-F144-40D1-B6D5-81080C15C259}">
      <dsp:nvSpPr>
        <dsp:cNvPr id="0" name=""/>
        <dsp:cNvSpPr/>
      </dsp:nvSpPr>
      <dsp:spPr>
        <a:xfrm>
          <a:off x="1259408" y="2359635"/>
          <a:ext cx="279413" cy="27941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AA00B1-F56D-4E58-8AB1-3459B5C1E0DA}">
      <dsp:nvSpPr>
        <dsp:cNvPr id="0" name=""/>
        <dsp:cNvSpPr/>
      </dsp:nvSpPr>
      <dsp:spPr>
        <a:xfrm rot="10800000">
          <a:off x="-1" y="2722455"/>
          <a:ext cx="8352931" cy="279413"/>
        </a:xfrm>
        <a:prstGeom prst="homePlate">
          <a:avLst/>
        </a:prstGeom>
        <a:gradFill rotWithShape="0">
          <a:gsLst>
            <a:gs pos="0">
              <a:schemeClr val="accent4">
                <a:hueOff val="-2083559"/>
                <a:satOff val="12553"/>
                <a:lumOff val="1006"/>
                <a:alphaOff val="0"/>
                <a:tint val="50000"/>
                <a:satMod val="300000"/>
              </a:schemeClr>
            </a:gs>
            <a:gs pos="35000">
              <a:schemeClr val="accent4">
                <a:hueOff val="-2083559"/>
                <a:satOff val="12553"/>
                <a:lumOff val="1006"/>
                <a:alphaOff val="0"/>
                <a:tint val="37000"/>
                <a:satMod val="300000"/>
              </a:schemeClr>
            </a:gs>
            <a:gs pos="100000">
              <a:schemeClr val="accent4">
                <a:hueOff val="-2083559"/>
                <a:satOff val="12553"/>
                <a:lumOff val="10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1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Личностно-ориентированная технология – 17 педагогов (2 ДОУ)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9852" y="2722455"/>
        <a:ext cx="8283078" cy="279413"/>
      </dsp:txXfrm>
    </dsp:sp>
    <dsp:sp modelId="{B80F0BE0-3A61-4721-85C5-0E194DAE5882}">
      <dsp:nvSpPr>
        <dsp:cNvPr id="0" name=""/>
        <dsp:cNvSpPr/>
      </dsp:nvSpPr>
      <dsp:spPr>
        <a:xfrm>
          <a:off x="1259408" y="2722455"/>
          <a:ext cx="279413" cy="27941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B3DB01-409A-4689-892A-F83ABF38389B}">
      <dsp:nvSpPr>
        <dsp:cNvPr id="0" name=""/>
        <dsp:cNvSpPr/>
      </dsp:nvSpPr>
      <dsp:spPr>
        <a:xfrm rot="10800000">
          <a:off x="-1" y="3085275"/>
          <a:ext cx="8352931" cy="279413"/>
        </a:xfrm>
        <a:prstGeom prst="homePlate">
          <a:avLst/>
        </a:prstGeom>
        <a:gradFill rotWithShape="0">
          <a:gsLst>
            <a:gs pos="0">
              <a:schemeClr val="accent4">
                <a:hueOff val="-2381211"/>
                <a:satOff val="14346"/>
                <a:lumOff val="1150"/>
                <a:alphaOff val="0"/>
                <a:tint val="50000"/>
                <a:satMod val="300000"/>
              </a:schemeClr>
            </a:gs>
            <a:gs pos="35000">
              <a:schemeClr val="accent4">
                <a:hueOff val="-2381211"/>
                <a:satOff val="14346"/>
                <a:lumOff val="1150"/>
                <a:alphaOff val="0"/>
                <a:tint val="37000"/>
                <a:satMod val="300000"/>
              </a:schemeClr>
            </a:gs>
            <a:gs pos="100000">
              <a:schemeClr val="accent4">
                <a:hueOff val="-2381211"/>
                <a:satOff val="14346"/>
                <a:lumOff val="11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1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Игровые педагогические технологии – 71 педагог (5 ДОУ)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9852" y="3085275"/>
        <a:ext cx="8283078" cy="279413"/>
      </dsp:txXfrm>
    </dsp:sp>
    <dsp:sp modelId="{61EA5B4B-27D2-4A76-8E30-F71E543CA2EF}">
      <dsp:nvSpPr>
        <dsp:cNvPr id="0" name=""/>
        <dsp:cNvSpPr/>
      </dsp:nvSpPr>
      <dsp:spPr>
        <a:xfrm>
          <a:off x="1259408" y="3085275"/>
          <a:ext cx="279413" cy="27941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5E6511-5C8E-4D45-A518-D6296C9649BE}">
      <dsp:nvSpPr>
        <dsp:cNvPr id="0" name=""/>
        <dsp:cNvSpPr/>
      </dsp:nvSpPr>
      <dsp:spPr>
        <a:xfrm rot="10800000">
          <a:off x="-1" y="3448095"/>
          <a:ext cx="8352931" cy="279413"/>
        </a:xfrm>
        <a:prstGeom prst="homePlate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1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Технология сотрудничества педагога и ребёнка – 21 педагог (2 ДОУ)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9852" y="3448095"/>
        <a:ext cx="8283078" cy="279413"/>
      </dsp:txXfrm>
    </dsp:sp>
    <dsp:sp modelId="{1C652CD8-1D1F-4535-9276-67A7F39B2E68}">
      <dsp:nvSpPr>
        <dsp:cNvPr id="0" name=""/>
        <dsp:cNvSpPr/>
      </dsp:nvSpPr>
      <dsp:spPr>
        <a:xfrm>
          <a:off x="1259408" y="3448095"/>
          <a:ext cx="279413" cy="27941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286E53-AE3A-4083-90E6-70AAA26246A7}">
      <dsp:nvSpPr>
        <dsp:cNvPr id="0" name=""/>
        <dsp:cNvSpPr/>
      </dsp:nvSpPr>
      <dsp:spPr>
        <a:xfrm rot="10800000">
          <a:off x="-1" y="3810915"/>
          <a:ext cx="8352931" cy="279413"/>
        </a:xfrm>
        <a:prstGeom prst="homePlat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1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Технология гендерного подхода  - 8 педагогов (1 ДОУ)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9852" y="3810915"/>
        <a:ext cx="8283078" cy="279413"/>
      </dsp:txXfrm>
    </dsp:sp>
    <dsp:sp modelId="{4F809D72-12CB-4812-B7BD-F6CBF1ADEB1B}">
      <dsp:nvSpPr>
        <dsp:cNvPr id="0" name=""/>
        <dsp:cNvSpPr/>
      </dsp:nvSpPr>
      <dsp:spPr>
        <a:xfrm>
          <a:off x="1259408" y="3810915"/>
          <a:ext cx="279413" cy="27941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308DFA-6459-4A9D-B4ED-657C556B9981}">
      <dsp:nvSpPr>
        <dsp:cNvPr id="0" name=""/>
        <dsp:cNvSpPr/>
      </dsp:nvSpPr>
      <dsp:spPr>
        <a:xfrm rot="10800000">
          <a:off x="-1" y="4173735"/>
          <a:ext cx="8352931" cy="279413"/>
        </a:xfrm>
        <a:prstGeom prst="homePlate">
          <a:avLst/>
        </a:prstGeom>
        <a:gradFill rotWithShape="0">
          <a:gsLst>
            <a:gs pos="0">
              <a:schemeClr val="accent4">
                <a:hueOff val="-3274165"/>
                <a:satOff val="19726"/>
                <a:lumOff val="1581"/>
                <a:alphaOff val="0"/>
                <a:tint val="50000"/>
                <a:satMod val="300000"/>
              </a:schemeClr>
            </a:gs>
            <a:gs pos="35000">
              <a:schemeClr val="accent4">
                <a:hueOff val="-3274165"/>
                <a:satOff val="19726"/>
                <a:lumOff val="1581"/>
                <a:alphaOff val="0"/>
                <a:tint val="37000"/>
                <a:satMod val="300000"/>
              </a:schemeClr>
            </a:gs>
            <a:gs pos="100000">
              <a:schemeClr val="accent4">
                <a:hueOff val="-3274165"/>
                <a:satOff val="19726"/>
                <a:lumOff val="15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1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Технология «Групповой сбор» - 5 педагогов (1 ДОУ)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9852" y="4173735"/>
        <a:ext cx="8283078" cy="279413"/>
      </dsp:txXfrm>
    </dsp:sp>
    <dsp:sp modelId="{840AA8C9-C1DD-4D4D-9F63-D1D2BA889BA4}">
      <dsp:nvSpPr>
        <dsp:cNvPr id="0" name=""/>
        <dsp:cNvSpPr/>
      </dsp:nvSpPr>
      <dsp:spPr>
        <a:xfrm>
          <a:off x="1259408" y="4173735"/>
          <a:ext cx="279413" cy="27941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37B125-976F-484E-BE4F-64BEF18A6A5E}">
      <dsp:nvSpPr>
        <dsp:cNvPr id="0" name=""/>
        <dsp:cNvSpPr/>
      </dsp:nvSpPr>
      <dsp:spPr>
        <a:xfrm rot="10800000">
          <a:off x="-1" y="4536555"/>
          <a:ext cx="8352931" cy="279547"/>
        </a:xfrm>
        <a:prstGeom prst="homePlate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1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Технология «Портфолио дошкольника» - 64 педагога (4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9886" y="4536555"/>
        <a:ext cx="8283044" cy="279547"/>
      </dsp:txXfrm>
    </dsp:sp>
    <dsp:sp modelId="{5D551DCC-B91C-47B2-9CF6-E8EB086A5BEA}">
      <dsp:nvSpPr>
        <dsp:cNvPr id="0" name=""/>
        <dsp:cNvSpPr/>
      </dsp:nvSpPr>
      <dsp:spPr>
        <a:xfrm>
          <a:off x="1259408" y="4536622"/>
          <a:ext cx="279413" cy="27941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FFFF7C-C2F8-4EF5-8224-17C8C3F4E8C6}">
      <dsp:nvSpPr>
        <dsp:cNvPr id="0" name=""/>
        <dsp:cNvSpPr/>
      </dsp:nvSpPr>
      <dsp:spPr>
        <a:xfrm rot="10800000">
          <a:off x="-1" y="4905883"/>
          <a:ext cx="8352931" cy="266666"/>
        </a:xfrm>
        <a:prstGeom prst="homePlate">
          <a:avLst/>
        </a:prstGeom>
        <a:gradFill rotWithShape="0">
          <a:gsLst>
            <a:gs pos="0">
              <a:schemeClr val="accent4">
                <a:hueOff val="-3869467"/>
                <a:satOff val="23312"/>
                <a:lumOff val="1869"/>
                <a:alphaOff val="0"/>
                <a:tint val="50000"/>
                <a:satMod val="300000"/>
              </a:schemeClr>
            </a:gs>
            <a:gs pos="35000">
              <a:schemeClr val="accent4">
                <a:hueOff val="-3869467"/>
                <a:satOff val="23312"/>
                <a:lumOff val="1869"/>
                <a:alphaOff val="0"/>
                <a:tint val="37000"/>
                <a:satMod val="300000"/>
              </a:schemeClr>
            </a:gs>
            <a:gs pos="100000">
              <a:schemeClr val="accent4">
                <a:hueOff val="-3869467"/>
                <a:satOff val="23312"/>
                <a:lumOff val="18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1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«Мнемотехника» - 12  педагогов (1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6665" y="4905883"/>
        <a:ext cx="8286265" cy="266666"/>
      </dsp:txXfrm>
    </dsp:sp>
    <dsp:sp modelId="{4D6C6CAB-576E-4783-B235-5DAAAC4BCB94}">
      <dsp:nvSpPr>
        <dsp:cNvPr id="0" name=""/>
        <dsp:cNvSpPr/>
      </dsp:nvSpPr>
      <dsp:spPr>
        <a:xfrm>
          <a:off x="1259408" y="4899509"/>
          <a:ext cx="279413" cy="27941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C51CE2C-723C-4004-B09B-85A06021DF78}">
      <dsp:nvSpPr>
        <dsp:cNvPr id="0" name=""/>
        <dsp:cNvSpPr/>
      </dsp:nvSpPr>
      <dsp:spPr>
        <a:xfrm rot="10800000">
          <a:off x="-1" y="5275079"/>
          <a:ext cx="8352931" cy="253913"/>
        </a:xfrm>
        <a:prstGeom prst="homePlate">
          <a:avLst/>
        </a:prstGeom>
        <a:gradFill rotWithShape="0">
          <a:gsLst>
            <a:gs pos="0">
              <a:schemeClr val="accent4">
                <a:hueOff val="-4167118"/>
                <a:satOff val="25106"/>
                <a:lumOff val="2012"/>
                <a:alphaOff val="0"/>
                <a:tint val="50000"/>
                <a:satMod val="300000"/>
              </a:schemeClr>
            </a:gs>
            <a:gs pos="35000">
              <a:schemeClr val="accent4">
                <a:hueOff val="-4167118"/>
                <a:satOff val="25106"/>
                <a:lumOff val="2012"/>
                <a:alphaOff val="0"/>
                <a:tint val="37000"/>
                <a:satMod val="300000"/>
              </a:schemeClr>
            </a:gs>
            <a:gs pos="100000">
              <a:schemeClr val="accent4">
                <a:hueOff val="-4167118"/>
                <a:satOff val="25106"/>
                <a:lumOff val="20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1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Квест-технология - 6 педагогов (2 ДОУ) 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3477" y="5275079"/>
        <a:ext cx="8289453" cy="253913"/>
      </dsp:txXfrm>
    </dsp:sp>
    <dsp:sp modelId="{DF28AC3D-C450-4F42-9087-2A06C3B59491}">
      <dsp:nvSpPr>
        <dsp:cNvPr id="0" name=""/>
        <dsp:cNvSpPr/>
      </dsp:nvSpPr>
      <dsp:spPr>
        <a:xfrm>
          <a:off x="1259408" y="5262330"/>
          <a:ext cx="279413" cy="27941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749281-6B55-4009-99AE-6A7B9DAFAA94}">
      <dsp:nvSpPr>
        <dsp:cNvPr id="0" name=""/>
        <dsp:cNvSpPr/>
      </dsp:nvSpPr>
      <dsp:spPr>
        <a:xfrm rot="10800000">
          <a:off x="-1" y="5644274"/>
          <a:ext cx="8352931" cy="241164"/>
        </a:xfrm>
        <a:prstGeom prst="homePlat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3213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Технология 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Геокешинг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» - 35 педагогов (2 ДОУ)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0290" y="5644274"/>
        <a:ext cx="8292640" cy="241164"/>
      </dsp:txXfrm>
    </dsp:sp>
    <dsp:sp modelId="{55547404-2A66-4453-A8F8-2857C39B2AF7}">
      <dsp:nvSpPr>
        <dsp:cNvPr id="0" name=""/>
        <dsp:cNvSpPr/>
      </dsp:nvSpPr>
      <dsp:spPr>
        <a:xfrm>
          <a:off x="1259408" y="5625150"/>
          <a:ext cx="279413" cy="27941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3429B-7BD1-49EF-8173-D11B42B3AB9E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6E372-C2C2-4256-8B86-E546075AB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8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6E372-C2C2-4256-8B86-E546075AB22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3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8D21-3FD7-4CFA-BD3C-4C159CB45AA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640-2E46-4CC8-A248-98D52F3A0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6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8D21-3FD7-4CFA-BD3C-4C159CB45AA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640-2E46-4CC8-A248-98D52F3A0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7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8D21-3FD7-4CFA-BD3C-4C159CB45AA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640-2E46-4CC8-A248-98D52F3A0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8D21-3FD7-4CFA-BD3C-4C159CB45AA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640-2E46-4CC8-A248-98D52F3A0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2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8D21-3FD7-4CFA-BD3C-4C159CB45AA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640-2E46-4CC8-A248-98D52F3A0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7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8D21-3FD7-4CFA-BD3C-4C159CB45AA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640-2E46-4CC8-A248-98D52F3A0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2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8D21-3FD7-4CFA-BD3C-4C159CB45AA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640-2E46-4CC8-A248-98D52F3A0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8D21-3FD7-4CFA-BD3C-4C159CB45AA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640-2E46-4CC8-A248-98D52F3A0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8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8D21-3FD7-4CFA-BD3C-4C159CB45AA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640-2E46-4CC8-A248-98D52F3A0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2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8D21-3FD7-4CFA-BD3C-4C159CB45AA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640-2E46-4CC8-A248-98D52F3A0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8D21-3FD7-4CFA-BD3C-4C159CB45AA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640-2E46-4CC8-A248-98D52F3A0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6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8D21-3FD7-4CFA-BD3C-4C159CB45AAB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45640-2E46-4CC8-A248-98D52F3A06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7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microsoft.com/office/2007/relationships/hdphoto" Target="../media/hdphoto1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6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240" y="357457"/>
            <a:ext cx="80775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Ессентуки </a:t>
            </a:r>
            <a:endParaRPr lang="ru-RU" sz="1600" b="1" cap="all" spc="0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890" y="2306297"/>
            <a:ext cx="842493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перспективы </a:t>
            </a:r>
            <a:r>
              <a:rPr lang="en-US" sz="2800" b="1" cap="all" spc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800" b="1" cap="all" spc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тенденций изменений дошкольного образования в соответствии с ФГОС ДО</a:t>
            </a:r>
            <a:endParaRPr lang="ru-RU" sz="2400" b="1" cap="all" spc="0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1265" y="5090093"/>
            <a:ext cx="42400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spc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управления образования </a:t>
            </a:r>
          </a:p>
          <a:p>
            <a:pPr algn="ctr"/>
            <a:r>
              <a:rPr lang="ru-RU" sz="1600" spc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Ессентуки </a:t>
            </a:r>
          </a:p>
          <a:p>
            <a:pPr algn="ctr"/>
            <a:r>
              <a:rPr lang="ru-RU" sz="1600" spc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Л.И. Папкова</a:t>
            </a:r>
            <a:endParaRPr lang="ru-RU" sz="1600" spc="0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3320" y="6237312"/>
            <a:ext cx="663736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spc="0" dirty="0" smtClean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Ноябрь, 2020 год</a:t>
            </a:r>
            <a:endParaRPr lang="ru-RU" sz="1400" b="1" spc="0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brigh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0" b="100000" l="752" r="100000">
                        <a14:foregroundMark x1="17293" y1="40909" x2="17293" y2="40909"/>
                        <a14:foregroundMark x1="73684" y1="47727" x2="73684" y2="47727"/>
                        <a14:foregroundMark x1="24812" y1="80455" x2="24812" y2="80455"/>
                        <a14:foregroundMark x1="73684" y1="81818" x2="73684" y2="81818"/>
                        <a14:foregroundMark x1="39850" y1="56818" x2="39850" y2="56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55"/>
          <a:stretch>
            <a:fillRect/>
          </a:stretch>
        </p:blipFill>
        <p:spPr bwMode="auto">
          <a:xfrm>
            <a:off x="278838" y="96343"/>
            <a:ext cx="974482" cy="1199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1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04392224"/>
              </p:ext>
            </p:extLst>
          </p:nvPr>
        </p:nvGraphicFramePr>
        <p:xfrm>
          <a:off x="251520" y="692696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358280" y="764704"/>
            <a:ext cx="1549424" cy="432048"/>
          </a:xfrm>
          <a:prstGeom prst="rightArrow">
            <a:avLst>
              <a:gd name="adj1" fmla="val 67637"/>
              <a:gd name="adj2" fmla="val 50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 17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58280" y="1340768"/>
            <a:ext cx="1549424" cy="432048"/>
          </a:xfrm>
          <a:prstGeom prst="rightArrow">
            <a:avLst>
              <a:gd name="adj1" fmla="val 67636"/>
              <a:gd name="adj2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 14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8280" y="1988840"/>
            <a:ext cx="1549424" cy="360040"/>
          </a:xfrm>
          <a:prstGeom prst="rightArrow">
            <a:avLst>
              <a:gd name="adj1" fmla="val 78218"/>
              <a:gd name="adj2" fmla="val 50000"/>
            </a:avLst>
          </a:prstGeom>
          <a:ln>
            <a:solidFill>
              <a:srgbClr val="00CC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 4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58280" y="2564904"/>
            <a:ext cx="1549424" cy="432048"/>
          </a:xfrm>
          <a:prstGeom prst="rightArrow">
            <a:avLst>
              <a:gd name="adj1" fmla="val 67637"/>
              <a:gd name="adj2" fmla="val 50000"/>
            </a:avLst>
          </a:prstGeom>
          <a:ln>
            <a:solidFill>
              <a:srgbClr val="00CC6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 43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58280" y="3140968"/>
            <a:ext cx="1549424" cy="432048"/>
          </a:xfrm>
          <a:prstGeom prst="rightArrow">
            <a:avLst>
              <a:gd name="adj1" fmla="val 67637"/>
              <a:gd name="adj2" fmla="val 50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 8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58280" y="3789040"/>
            <a:ext cx="1549424" cy="432048"/>
          </a:xfrm>
          <a:prstGeom prst="rightArrow">
            <a:avLst>
              <a:gd name="adj1" fmla="val 67637"/>
              <a:gd name="adj2" fmla="val 50000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 13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58280" y="4365104"/>
            <a:ext cx="1549424" cy="432048"/>
          </a:xfrm>
          <a:prstGeom prst="rightArrow">
            <a:avLst>
              <a:gd name="adj1" fmla="val 67637"/>
              <a:gd name="adj2" fmla="val 5000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 16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58280" y="4941168"/>
            <a:ext cx="1549424" cy="432048"/>
          </a:xfrm>
          <a:prstGeom prst="rightArrow">
            <a:avLst>
              <a:gd name="adj1" fmla="val 67637"/>
              <a:gd name="adj2" fmla="val 50000"/>
            </a:avLst>
          </a:prstGeom>
          <a:ln>
            <a:solidFill>
              <a:srgbClr val="DFDA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 20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58280" y="5589240"/>
            <a:ext cx="1549424" cy="432048"/>
          </a:xfrm>
          <a:prstGeom prst="rightArrow">
            <a:avLst>
              <a:gd name="adj1" fmla="val 67637"/>
              <a:gd name="adj2" fmla="val 50000"/>
            </a:avLst>
          </a:prstGeom>
          <a:ln>
            <a:solidFill>
              <a:srgbClr val="DFEE1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 28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58280" y="6165304"/>
            <a:ext cx="1549424" cy="432048"/>
          </a:xfrm>
          <a:prstGeom prst="rightArrow">
            <a:avLst>
              <a:gd name="adj1" fmla="val 67637"/>
              <a:gd name="adj2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№ 10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44624"/>
            <a:ext cx="820891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Инновационные площадки</a:t>
            </a:r>
          </a:p>
        </p:txBody>
      </p:sp>
      <p:pic>
        <p:nvPicPr>
          <p:cNvPr id="15" name="Picture 10" descr="http://cliparts.co/cliparts/8iE/jdM/8iEjdM94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58280" y="21776"/>
            <a:ext cx="502593" cy="785818"/>
          </a:xfrm>
          <a:prstGeom prst="rect">
            <a:avLst/>
          </a:prstGeom>
          <a:noFill/>
        </p:spPr>
      </p:pic>
      <p:pic>
        <p:nvPicPr>
          <p:cNvPr id="16" name="Picture 10" descr="http://cliparts.co/cliparts/8iE/jdM/8iEjdM94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3433" y="44624"/>
            <a:ext cx="502593" cy="78581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0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39552" y="44624"/>
            <a:ext cx="820891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Внедрение современных технологий обучения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06682303"/>
              </p:ext>
            </p:extLst>
          </p:nvPr>
        </p:nvGraphicFramePr>
        <p:xfrm>
          <a:off x="395536" y="620688"/>
          <a:ext cx="835292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2" descr="http://uhclthesignal.com/wordpress/wp-content/uploads/2014/10/green_right_pushp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164122">
            <a:off x="469175" y="-113456"/>
            <a:ext cx="562643" cy="547638"/>
          </a:xfrm>
          <a:prstGeom prst="rect">
            <a:avLst/>
          </a:prstGeom>
          <a:noFill/>
        </p:spPr>
      </p:pic>
      <p:pic>
        <p:nvPicPr>
          <p:cNvPr id="5" name="Picture 12" descr="http://uhclthesignal.com/wordpress/wp-content/uploads/2014/10/green_right_pushp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44182">
            <a:off x="8120412" y="-113455"/>
            <a:ext cx="562643" cy="5476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45567" y="6525344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15256183"/>
              </p:ext>
            </p:extLst>
          </p:nvPr>
        </p:nvGraphicFramePr>
        <p:xfrm>
          <a:off x="179512" y="116632"/>
          <a:ext cx="8712968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45567" y="6597352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20891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Обобщение опыта работы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27394"/>
              </p:ext>
            </p:extLst>
          </p:nvPr>
        </p:nvGraphicFramePr>
        <p:xfrm>
          <a:off x="518864" y="1772816"/>
          <a:ext cx="8229600" cy="24384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4629200"/>
                <a:gridCol w="1800200"/>
                <a:gridCol w="1800200"/>
              </a:tblGrid>
              <a:tr h="1931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Где представлен, опубликован и т.д.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75" marR="6207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педагогов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75" marR="6207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endParaRPr lang="ru-RU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75" marR="6207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965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ДОУ города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городе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крае и регионе ( конкурсы и на КПК)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интернет-сообществах педагогов, на сайтах ДОУ и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печатных изданиях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75" marR="620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  педагогов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педагога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педагог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 педагога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75" marR="620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ДОУ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ДОУ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ДОУ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ДОУ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075" marR="62075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9167" l="0" r="96750">
                        <a14:foregroundMark x1="17750" y1="11667" x2="17750" y2="11667"/>
                        <a14:foregroundMark x1="24000" y1="13056" x2="24000" y2="1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65104"/>
            <a:ext cx="2369840" cy="2132856"/>
          </a:xfrm>
          <a:prstGeom prst="rect">
            <a:avLst/>
          </a:prstGeom>
        </p:spPr>
      </p:pic>
      <p:pic>
        <p:nvPicPr>
          <p:cNvPr id="6" name="Picture 10" descr="http://cliparts.co/cliparts/8iE/jdM/8iEjdM94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8280" y="21776"/>
            <a:ext cx="502593" cy="785818"/>
          </a:xfrm>
          <a:prstGeom prst="rect">
            <a:avLst/>
          </a:prstGeom>
          <a:noFill/>
        </p:spPr>
      </p:pic>
      <p:pic>
        <p:nvPicPr>
          <p:cNvPr id="7" name="Picture 10" descr="http://cliparts.co/cliparts/8iE/jdM/8iEjdM94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3433" y="44624"/>
            <a:ext cx="502593" cy="7858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6843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0837" y="67607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20891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 с молодыми специалистами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59380"/>
              </p:ext>
            </p:extLst>
          </p:nvPr>
        </p:nvGraphicFramePr>
        <p:xfrm>
          <a:off x="457200" y="1340769"/>
          <a:ext cx="8229600" cy="47528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1787338"/>
                <a:gridCol w="6442262"/>
              </a:tblGrid>
              <a:tr h="731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специалистов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512" marR="60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деятельности («Школа молодого учителя»: практические семинары, открытые мероприятия и т.д.)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512" marR="60512" marT="0" marB="0" anchor="ctr"/>
                </a:tc>
              </a:tr>
              <a:tr h="4021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педагогов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512" marR="6051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Анкетирование,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«Школа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молодого специалиста», «Школа молодого педагога», «Школа начинающего педагога», «Клуб начинающих педагогов», «Школа передового опыта», самообразование «Ступеньки профессионализма»,  «Коммуникативно-речевой тренинг», индивидуальное консультирование, дискуссионный клуб, «Уроки наставников», </a:t>
                      </a:r>
                      <a:r>
                        <a:rPr lang="ru-RU" sz="16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взаимопосещения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«Мои первые успехи», «Педагогическая гостиная молодого воспитателя», «Педагогическая копилка», Стажировка «Наставник- ученик», «Консультационный пункт», Деловая игра «Профессиональный стандарт педагога для МЕНЯ», «Проект работы с молодыми кадрами «</a:t>
                      </a:r>
                      <a:r>
                        <a:rPr lang="ru-RU" sz="16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Педмастерство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3 шага», Проблемные ситуации, Педагогический квест «Изучаем ООП», «Клуб молодых педагогов», «Клуб наставников», «Ярмарка педагогических идей», Тренинги, «Неделя успеха», Мастер-классы: «Вижу, действую, постигаю..», «</a:t>
                      </a:r>
                      <a:r>
                        <a:rPr lang="ru-RU" sz="16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Пластилинография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яркие краски детства», «Бумагопластика». 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512" marR="60512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2" y="3717032"/>
            <a:ext cx="1916832" cy="1916832"/>
          </a:xfrm>
          <a:prstGeom prst="rect">
            <a:avLst/>
          </a:prstGeom>
        </p:spPr>
      </p:pic>
      <p:pic>
        <p:nvPicPr>
          <p:cNvPr id="6" name="Picture 12" descr="http://uhclthesignal.com/wordpress/wp-content/uploads/2014/10/green_right_pushp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64122">
            <a:off x="504394" y="39166"/>
            <a:ext cx="562643" cy="547638"/>
          </a:xfrm>
          <a:prstGeom prst="rect">
            <a:avLst/>
          </a:prstGeom>
          <a:noFill/>
        </p:spPr>
      </p:pic>
      <p:pic>
        <p:nvPicPr>
          <p:cNvPr id="7" name="Picture 12" descr="http://uhclthesignal.com/wordpress/wp-content/uploads/2014/10/green_right_pushp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3893">
            <a:off x="8294426" y="25251"/>
            <a:ext cx="562643" cy="547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41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20891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 с молодыми специалистами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124744"/>
            <a:ext cx="230425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молодых специалистов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195375" y="2564904"/>
            <a:ext cx="2304256" cy="864096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76 педагогов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4767" y="1124744"/>
            <a:ext cx="6327533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деятельности («Школа молодого учителя»: практические семинары, открытые мероприятия и т.д.)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2627784" y="2168624"/>
            <a:ext cx="6327533" cy="4500736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Анкетирование, «Школа молодого специалиста», «Школа молодого педагога», «Школа начинающего педагога», «Клуб начинающих педагогов», «Школа передового опыта», самообразование «Ступеньки профессионализма»,  «Коммуникативно-речевой тренинг», индивидуальное консультирование, дискуссионный клуб, «Уроки наставников»,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взаимопосещения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«Мои первые успехи», «Педагогическая гостиная молодого воспитателя», «Педагогическая копилка», Стажировка «Наставник- ученик», «Консультационный пункт», Деловая игра «Профессиональный стандарт педагога для МЕНЯ», «Проект работы с молодыми кадрами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Педмастерство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3 шага», Проблемные ситуации, Педагогический квест «Изучаем ООП», «Клуб молодых педагогов», «Клуб наставников», «Ярмарка педагогических идей», Тренинги, «Неделя успеха», Мастер-классы: «Вижу, действую, постигаю..»,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яркие краски детства», «Бумагопластика».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2" b="100000" l="0" r="95487">
                        <a14:foregroundMark x1="68547" y1="26128" x2="68547" y2="26128"/>
                        <a14:foregroundMark x1="43300" y1="14286" x2="433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2" y="4221088"/>
            <a:ext cx="2209940" cy="2209940"/>
          </a:xfrm>
          <a:prstGeom prst="rect">
            <a:avLst/>
          </a:prstGeom>
        </p:spPr>
      </p:pic>
      <p:pic>
        <p:nvPicPr>
          <p:cNvPr id="9" name="Picture 10" descr="http://cliparts.co/cliparts/8iE/jdM/8iEjdM94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58280" y="21776"/>
            <a:ext cx="502593" cy="785818"/>
          </a:xfrm>
          <a:prstGeom prst="rect">
            <a:avLst/>
          </a:prstGeom>
          <a:noFill/>
        </p:spPr>
      </p:pic>
      <p:pic>
        <p:nvPicPr>
          <p:cNvPr id="10" name="Picture 10" descr="http://cliparts.co/cliparts/8iE/jdM/8iEjdM94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23433" y="44624"/>
            <a:ext cx="502593" cy="78581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20891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педагогических работников в профессиональных конкурсах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53636"/>
              </p:ext>
            </p:extLst>
          </p:nvPr>
        </p:nvGraphicFramePr>
        <p:xfrm>
          <a:off x="179511" y="1412776"/>
          <a:ext cx="8784978" cy="35131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2856903"/>
                <a:gridCol w="2356945"/>
                <a:gridCol w="857071"/>
                <a:gridCol w="785648"/>
                <a:gridCol w="785648"/>
                <a:gridCol w="1142763"/>
              </a:tblGrid>
              <a:tr h="1932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участия  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ДОУ, городской, краевой и т.д.)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 участников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/>
                </a:tc>
              </a:tr>
              <a:tr h="42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Краевой этап Всероссийского профессионального конкурса «Воспитатель года России – 2020»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педагог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(«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Лучший воспитатель»)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 этап Всероссийского профессионального конкурса «Воспитатель года России – 2020»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педагога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(«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Лучший воспитатель», «Педагогический дебют»)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(ДОУ </a:t>
                      </a:r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43)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</a:tr>
              <a:tr h="193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Международные интернет-конкурсы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</a:tr>
              <a:tr h="193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Всероссийские интернет-конкурсы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 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</a:tr>
              <a:tr h="1932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Краевые и региональные интернет-конкурсы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</a:tr>
              <a:tr h="3864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Конкурсы, организованные в ДОУ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конкурсов – 11 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110" marR="62110" marT="0" marB="0" anchor="ctr"/>
                </a:tc>
              </a:tr>
            </a:tbl>
          </a:graphicData>
        </a:graphic>
      </p:graphicFrame>
      <p:pic>
        <p:nvPicPr>
          <p:cNvPr id="4" name="Picture 6" descr="http://www.istitutocomprensivocasorate.it/Immagini%20presentazione/presentazione_omini_cent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6" b="95148" l="808" r="98788">
                        <a14:foregroundMark x1="84040" y1="39353" x2="84040" y2="39353"/>
                        <a14:foregroundMark x1="64242" y1="37466" x2="64242" y2="37466"/>
                        <a14:foregroundMark x1="24646" y1="74663" x2="24646" y2="74663"/>
                        <a14:foregroundMark x1="15960" y1="82749" x2="15960" y2="82749"/>
                        <a14:foregroundMark x1="93939" y1="84367" x2="93939" y2="84367"/>
                        <a14:foregroundMark x1="91313" y1="88410" x2="91313" y2="88410"/>
                        <a14:foregroundMark x1="90101" y1="82480" x2="90101" y2="82480"/>
                        <a14:foregroundMark x1="91313" y1="82749" x2="91313" y2="82749"/>
                        <a14:foregroundMark x1="90101" y1="81132" x2="90909" y2="81132"/>
                        <a14:foregroundMark x1="93131" y1="82210" x2="93131" y2="82210"/>
                        <a14:foregroundMark x1="89091" y1="79784" x2="89091" y2="79784"/>
                        <a14:foregroundMark x1="85859" y1="37736" x2="85859" y2="37736"/>
                        <a14:backgroundMark x1="71313" y1="84906" x2="71313" y2="84906"/>
                        <a14:backgroundMark x1="55354" y1="83288" x2="55354" y2="83288"/>
                        <a14:backgroundMark x1="33333" y1="44205" x2="33333" y2="44205"/>
                        <a14:backgroundMark x1="80808" y1="63342" x2="80808" y2="63342"/>
                        <a14:backgroundMark x1="30303" y1="62264" x2="30303" y2="62264"/>
                        <a14:backgroundMark x1="9091" y1="65768" x2="9091" y2="65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0" r="2373" b="8331"/>
          <a:stretch/>
        </p:blipFill>
        <p:spPr bwMode="auto">
          <a:xfrm>
            <a:off x="179512" y="4934724"/>
            <a:ext cx="1872208" cy="178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20891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одаренными детьми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986932"/>
              </p:ext>
            </p:extLst>
          </p:nvPr>
        </p:nvGraphicFramePr>
        <p:xfrm>
          <a:off x="107505" y="836712"/>
          <a:ext cx="8928991" cy="58296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847452"/>
                <a:gridCol w="2903737"/>
                <a:gridCol w="1088901"/>
                <a:gridCol w="1088901"/>
              </a:tblGrid>
              <a:tr h="182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и направления мероприятий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Возрастная группа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в  дистанционном режиме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68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Диагностирование уровня развития способностей детей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2-младшие, средние, старшие, подготовительные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1451 (23 ДОУ)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(4 ДОУ)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индивидуальных образовательных маршрутов для детей со способностями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2-младшие, средние, старшие, подготовительные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  (17 ДОУ)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 (2 ДОУ)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72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развития ребёнка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ранний возраст, 2-младшие, средние, старшие, подготовительные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 (7 ДОУ)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(6 ДОУ)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52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Песенный фестиваль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2-младшие, средние, старшие, подготовительные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  (11 ДОУ)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(5 ДОУ)</a:t>
                      </a:r>
                      <a:endParaRPr lang="ru-RU" sz="10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05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 театрализованных сказок для детей младшего дошкольного возраста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средние, старшие, подготовительные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 (18 ДОУ)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72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Индивидуальные занятий по развитию танцевальных движений</a:t>
                      </a:r>
                      <a:endParaRPr lang="ru-RU" sz="10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средние, старшие, подготовительные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  (16 ДОУ)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 (2 ДОУ) </a:t>
                      </a:r>
                      <a:endParaRPr lang="ru-RU" sz="10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24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Индивидуальные занятий по развитию двигательных способностей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старшие, подготовительные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   (9 ДОУ)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 (1 ДОУ)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«Творческая мастерская» - развитие творческого мышления и воображения</a:t>
                      </a:r>
                      <a:endParaRPr lang="ru-RU" sz="10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ранний возраст, 2-младшие, средние, старшие, подготовительные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   (17 ДОУ)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  (2 ДОУ)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24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Сетевое взаимодействие с социальными институтами города Ессентуки (дополнительное образование в городе, посещение музея и выставок в городе)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старшие, подготовительные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  (11 ДОУ)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05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Фестиваль семейного творчества «Радуга талантов»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старшие, подготовительные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   (8 ДОУ)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 (2 ДОУ)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72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Выставки творческих работ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ранний возраст, 2-младшие, средние, старшие, подготовительные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1166 (23 ДОУ)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  (8 ДОУ)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24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(кружковая работа в ДОУ) по развитию способностей детей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средние, старшие, подготовительные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1525 (20 ДОУ)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   (4 ДОУ)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72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Конкурсы с детьми (в ДОУ, региональные интернет конкурсы)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ранний возраст, 2-младшие, средние, старшие, подготовительные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1376   (21 ДОУ)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   (11 ДОУ)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07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Виртуальные экскурсии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средние, старшие, подготовительные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  (1 ДОУ)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  (1 ДОУ)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07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Акции   и онлайн-акции</a:t>
                      </a:r>
                      <a:endParaRPr lang="ru-RU" sz="10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старшие, подготовительные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  (4 ДОУ) 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 (2 ДОУ)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26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Онлайн фестивали и онлайн </a:t>
                      </a:r>
                      <a:r>
                        <a:rPr lang="ru-RU" sz="1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флешмобы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2-младшие, средние, старшие, подготовительные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  (4 ДОУ)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07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чтецов </a:t>
                      </a:r>
                      <a:endParaRPr lang="ru-RU" sz="10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старшие, подготовительные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   (2 ДОУ)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  (1 ДОУ)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07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кадрами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   (14 ДОУ)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  (6 ДОУ)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73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Родительский всеобуч</a:t>
                      </a:r>
                      <a:endParaRPr lang="ru-RU" sz="1000" b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ранний возраст, 2-младшие, средние, старшие, подготовительные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1218   (15 ДОУ)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  (6 ДОУ)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26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Онлайн акция отцов «Мы за безопасность  дорожного движения»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группа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  (1 ДОУ)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ЦЕХи</a:t>
                      </a: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«Кулинарный марафон», «дети и эксперименты»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ранний возраст, 2-младшие, средние, старшие, подготовительные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   (1 ДОУ) 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07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«Мудренок»               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старшая группа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   (1 ДОУ)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  <a:tr h="108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по развитию способностей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ранний возраст, 2-младшие, средние, старшие, подготовительные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   (1 ДОУ) 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896" marR="36896" marT="0" marB="0" anchor="ctr"/>
                </a:tc>
              </a:tr>
            </a:tbl>
          </a:graphicData>
        </a:graphic>
      </p:graphicFrame>
      <p:pic>
        <p:nvPicPr>
          <p:cNvPr id="4" name="Picture 12" descr="http://uhclthesignal.com/wordpress/wp-content/uploads/2014/10/green_right_pushp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64122">
            <a:off x="504394" y="39166"/>
            <a:ext cx="562643" cy="547638"/>
          </a:xfrm>
          <a:prstGeom prst="rect">
            <a:avLst/>
          </a:prstGeom>
          <a:noFill/>
        </p:spPr>
      </p:pic>
      <p:pic>
        <p:nvPicPr>
          <p:cNvPr id="5" name="Picture 12" descr="http://uhclthesignal.com/wordpress/wp-content/uploads/2014/10/green_right_pushp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9237">
            <a:off x="8271544" y="27962"/>
            <a:ext cx="562643" cy="5476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26732" y="6610688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20891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Внедрение трендов мирового образования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реализации ФГОС ДОО</a:t>
            </a:r>
          </a:p>
        </p:txBody>
      </p:sp>
      <p:pic>
        <p:nvPicPr>
          <p:cNvPr id="4" name="Picture 12" descr="http://uhclthesignal.com/wordpress/wp-content/uploads/2014/10/green_right_pushp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64122">
            <a:off x="434000" y="95067"/>
            <a:ext cx="562643" cy="547638"/>
          </a:xfrm>
          <a:prstGeom prst="rect">
            <a:avLst/>
          </a:prstGeom>
          <a:noFill/>
        </p:spPr>
      </p:pic>
      <p:pic>
        <p:nvPicPr>
          <p:cNvPr id="5" name="Picture 12" descr="http://uhclthesignal.com/wordpress/wp-content/uploads/2014/10/green_right_pushp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39237">
            <a:off x="8185523" y="117160"/>
            <a:ext cx="562643" cy="5476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700808"/>
            <a:ext cx="7927292" cy="30637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STEAM</a:t>
            </a: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 один из трендов в мировом образовании, который подразумевает смешанную среду обучения, и показывает ребенку, как применять науку и искусство воедино в повседневной жизни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STEAM</a:t>
            </a:r>
            <a:r>
              <a:rPr lang="en-US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акроним, который состоит из слов</a:t>
            </a:r>
            <a:r>
              <a:rPr lang="en-US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science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technology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engineering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mathematics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art</a:t>
            </a:r>
            <a:r>
              <a:rPr lang="en-US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(наука, технология, инженерия, искусство, математика). Эти дисциплины связаны друг с другом и развиваются синхронно, причем быстрыми темпами.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5567" y="6525344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67" b="98333" l="727" r="95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25" y="4541098"/>
            <a:ext cx="4043941" cy="220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4" y="674017"/>
            <a:ext cx="1221757" cy="12288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4" y="2780928"/>
            <a:ext cx="3795936" cy="3139032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79" y="3789040"/>
            <a:ext cx="3888432" cy="2592288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41" y="548679"/>
            <a:ext cx="4357762" cy="2905175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979507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сад</a:t>
            </a:r>
          </a:p>
          <a:p>
            <a:pPr algn="ctr"/>
            <a:r>
              <a:rPr lang="ru-RU" sz="36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«КРИСТАЛИК»</a:t>
            </a:r>
            <a:endParaRPr lang="ru-RU" sz="3600" b="1" i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9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Прямая соединительная линия 69"/>
          <p:cNvCxnSpPr/>
          <p:nvPr/>
        </p:nvCxnSpPr>
        <p:spPr>
          <a:xfrm>
            <a:off x="1722553" y="3532739"/>
            <a:ext cx="0" cy="38283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185228" y="376970"/>
            <a:ext cx="6840760" cy="488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Кадровый состав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8762" y="2790944"/>
            <a:ext cx="2064466" cy="782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Количество педагогов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(всего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72" y1="83486" x2="35372" y2="83486"/>
                        <a14:foregroundMark x1="57713" y1="83486" x2="57713" y2="83486"/>
                        <a14:foregroundMark x1="82447" y1="83486" x2="82447" y2="83486"/>
                        <a14:foregroundMark x1="51330" y1="81346" x2="51330" y2="81346"/>
                        <a14:foregroundMark x1="69947" y1="85627" x2="69947" y2="85627"/>
                        <a14:foregroundMark x1="33245" y1="51376" x2="33245" y2="51376"/>
                        <a14:foregroundMark x1="71011" y1="87768" x2="71011" y2="87768"/>
                        <a14:foregroundMark x1="81383" y1="87462" x2="81383" y2="87462"/>
                        <a14:foregroundMark x1="94681" y1="86850" x2="94681" y2="86850"/>
                        <a14:foregroundMark x1="85372" y1="78593" x2="85372" y2="78593"/>
                        <a14:foregroundMark x1="67021" y1="83486" x2="67021" y2="83486"/>
                        <a14:foregroundMark x1="78191" y1="81040" x2="78191" y2="82569"/>
                        <a14:foregroundMark x1="59043" y1="84098" x2="59043" y2="84098"/>
                        <a14:foregroundMark x1="57713" y1="87768" x2="57713" y2="87768"/>
                        <a14:foregroundMark x1="49734" y1="87768" x2="49734" y2="87768"/>
                        <a14:foregroundMark x1="45745" y1="86850" x2="45745" y2="86850"/>
                        <a14:foregroundMark x1="45745" y1="86239" x2="45745" y2="86239"/>
                        <a14:foregroundMark x1="45745" y1="84098" x2="45745" y2="84098"/>
                        <a14:foregroundMark x1="51596" y1="78287" x2="51596" y2="78287"/>
                        <a14:foregroundMark x1="60904" y1="81957" x2="63032" y2="84098"/>
                        <a14:foregroundMark x1="72872" y1="84709" x2="72872" y2="84709"/>
                        <a14:foregroundMark x1="80851" y1="81040" x2="82713" y2="81040"/>
                        <a14:foregroundMark x1="82713" y1="81040" x2="82713" y2="81040"/>
                        <a14:foregroundMark x1="89362" y1="85321" x2="89362" y2="85321"/>
                        <a14:foregroundMark x1="88032" y1="85627" x2="88032" y2="85627"/>
                        <a14:foregroundMark x1="84840" y1="86850" x2="84840" y2="86850"/>
                        <a14:foregroundMark x1="80851" y1="86850" x2="80851" y2="86850"/>
                        <a14:foregroundMark x1="78191" y1="86850" x2="73670" y2="86850"/>
                        <a14:foregroundMark x1="67021" y1="86850" x2="67021" y2="86850"/>
                        <a14:foregroundMark x1="61702" y1="86850" x2="61702" y2="86850"/>
                        <a14:foregroundMark x1="52394" y1="85627" x2="52394" y2="85627"/>
                        <a14:foregroundMark x1="51064" y1="85627" x2="48936" y2="85627"/>
                        <a14:foregroundMark x1="45745" y1="85627" x2="45745" y2="85627"/>
                        <a14:foregroundMark x1="41755" y1="86239" x2="41755" y2="8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97" y="3314216"/>
            <a:ext cx="1172931" cy="14418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804068" y="3144222"/>
            <a:ext cx="1407892" cy="5728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Высшее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Кол./%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3236" y="3140968"/>
            <a:ext cx="2159003" cy="5771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реднее-специальное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Кол./%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265" y="3140968"/>
            <a:ext cx="1878208" cy="5771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Нет педагогического образования Кол./%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4070237"/>
            <a:ext cx="1208399" cy="4388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333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65,7%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7912" y="4077072"/>
            <a:ext cx="1320147" cy="4388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171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33,7%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40572" y="4070237"/>
            <a:ext cx="1320147" cy="4388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0,6%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9411" y="3915578"/>
            <a:ext cx="697162" cy="3229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507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652120" y="3744940"/>
            <a:ext cx="0" cy="332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028384" y="3744941"/>
            <a:ext cx="0" cy="332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491880" y="3717032"/>
            <a:ext cx="0" cy="3321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8" idx="2"/>
            <a:endCxn id="10" idx="0"/>
          </p:cNvCxnSpPr>
          <p:nvPr/>
        </p:nvCxnSpPr>
        <p:spPr>
          <a:xfrm rot="16200000" flipH="1">
            <a:off x="5464760" y="2952990"/>
            <a:ext cx="216024" cy="159931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endCxn id="9" idx="0"/>
          </p:cNvCxnSpPr>
          <p:nvPr/>
        </p:nvCxnSpPr>
        <p:spPr>
          <a:xfrm rot="10800000" flipV="1">
            <a:off x="3508015" y="2708920"/>
            <a:ext cx="2091621" cy="435302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/>
          <p:nvPr/>
        </p:nvCxnSpPr>
        <p:spPr>
          <a:xfrm>
            <a:off x="5599633" y="2708978"/>
            <a:ext cx="2428751" cy="400057"/>
          </a:xfrm>
          <a:prstGeom prst="bentConnector3">
            <a:avLst>
              <a:gd name="adj1" fmla="val 9987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7836363" y="4758557"/>
            <a:ext cx="1200133" cy="11484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Количество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вакансий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411760" y="4758557"/>
            <a:ext cx="1800200" cy="113454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Количество молодых педагогов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(возраст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 35 лет)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512" y="4758557"/>
            <a:ext cx="2066494" cy="11345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Количество молодых специалистов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(педагогический стаж до 3 лет)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95871" y="2559424"/>
            <a:ext cx="2193872" cy="3655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340112" y="4758557"/>
            <a:ext cx="1960080" cy="11345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Количество педагогов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возраста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(от 53 лет / от 58 лет)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420205" y="4758557"/>
            <a:ext cx="1320147" cy="11345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Количество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пенсионеров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2699" y="6034649"/>
            <a:ext cx="1080120" cy="610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76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986379" y="6021288"/>
            <a:ext cx="900100" cy="610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2,9%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40218" y="6021288"/>
            <a:ext cx="1080120" cy="610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75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14,8%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698620" y="6021288"/>
            <a:ext cx="1260140" cy="610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27/32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11,6%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756798" y="6034649"/>
            <a:ext cx="1110123" cy="61055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151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29,8%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12" descr="http://uhclthesignal.com/wordpress/wp-content/uploads/2014/10/green_right_pushp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9716" y="144799"/>
            <a:ext cx="477064" cy="464341"/>
          </a:xfrm>
          <a:prstGeom prst="rect">
            <a:avLst/>
          </a:prstGeom>
          <a:noFill/>
        </p:spPr>
      </p:pic>
      <p:pic>
        <p:nvPicPr>
          <p:cNvPr id="39" name="Picture 12" descr="http://uhclthesignal.com/wordpress/wp-content/uploads/2014/10/green_right_pushp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164122">
            <a:off x="1133375" y="144799"/>
            <a:ext cx="477064" cy="464341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371906" y="1041229"/>
            <a:ext cx="6515463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дошкольных образовательных учреждений в городе Ессентуки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7294" y="1772816"/>
            <a:ext cx="2208482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- 22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429400" y="1772816"/>
            <a:ext cx="2438744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- 1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589743" y="1772816"/>
            <a:ext cx="207097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- 4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Соединительная линия уступом 25"/>
          <p:cNvCxnSpPr>
            <a:stCxn id="23" idx="2"/>
            <a:endCxn id="24" idx="0"/>
          </p:cNvCxnSpPr>
          <p:nvPr/>
        </p:nvCxnSpPr>
        <p:spPr>
          <a:xfrm rot="5400000">
            <a:off x="2890818" y="33995"/>
            <a:ext cx="299539" cy="317810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23" idx="2"/>
            <a:endCxn id="60" idx="0"/>
          </p:cNvCxnSpPr>
          <p:nvPr/>
        </p:nvCxnSpPr>
        <p:spPr>
          <a:xfrm rot="16200000" flipH="1">
            <a:off x="5977665" y="125249"/>
            <a:ext cx="299539" cy="299559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3" idx="2"/>
            <a:endCxn id="59" idx="0"/>
          </p:cNvCxnSpPr>
          <p:nvPr/>
        </p:nvCxnSpPr>
        <p:spPr>
          <a:xfrm>
            <a:off x="4629638" y="1473277"/>
            <a:ext cx="19134" cy="299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9" y="620688"/>
            <a:ext cx="1487373" cy="1495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8" y="2708920"/>
            <a:ext cx="3891975" cy="259465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2"/>
          <a:stretch/>
        </p:blipFill>
        <p:spPr>
          <a:xfrm>
            <a:off x="4638019" y="404664"/>
            <a:ext cx="4072480" cy="3182778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019" y="3849314"/>
            <a:ext cx="4014045" cy="2676030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999341"/>
            <a:ext cx="352839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сад</a:t>
            </a:r>
          </a:p>
          <a:p>
            <a:pPr algn="ctr"/>
            <a:r>
              <a:rPr lang="ru-RU" sz="32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«КРИСТАЛИК»</a:t>
            </a:r>
            <a:endParaRPr lang="ru-RU" sz="3200" b="1" i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9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0" b="7987"/>
          <a:stretch/>
        </p:blipFill>
        <p:spPr>
          <a:xfrm>
            <a:off x="611560" y="483155"/>
            <a:ext cx="948285" cy="9223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04392"/>
            <a:ext cx="1666541" cy="333308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79" y="3068960"/>
            <a:ext cx="1955866" cy="34770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5B9BD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74943"/>
            <a:ext cx="2386222" cy="360040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59" y="266338"/>
            <a:ext cx="2900389" cy="2010534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05" y="5234378"/>
            <a:ext cx="1455696" cy="1455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775" y="389854"/>
            <a:ext cx="47011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сад</a:t>
            </a:r>
          </a:p>
          <a:p>
            <a:pPr algn="ctr"/>
            <a:r>
              <a:rPr lang="ru-RU" sz="3600" b="1" i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«РАДУГА»</a:t>
            </a:r>
            <a:endParaRPr lang="ru-RU" sz="3600" b="1" i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25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66"/>
          <a:stretch/>
        </p:blipFill>
        <p:spPr>
          <a:xfrm>
            <a:off x="513559" y="299992"/>
            <a:ext cx="923819" cy="844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49" y="764704"/>
            <a:ext cx="4152478" cy="3114359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9" y="1235968"/>
            <a:ext cx="2970832" cy="2591904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46" y="4346807"/>
            <a:ext cx="4218288" cy="2227114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9" y="4257298"/>
            <a:ext cx="3138925" cy="2354194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87975" y="221279"/>
            <a:ext cx="47011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сад</a:t>
            </a:r>
          </a:p>
          <a:p>
            <a:pPr algn="ctr"/>
            <a:r>
              <a:rPr lang="ru-RU" sz="3600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«КОЛОСОК»</a:t>
            </a:r>
            <a:endParaRPr lang="ru-RU" sz="3600" b="1" i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7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5"/>
          <a:stretch/>
        </p:blipFill>
        <p:spPr>
          <a:xfrm>
            <a:off x="466910" y="260648"/>
            <a:ext cx="895165" cy="8445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2102"/>
            <a:ext cx="3777188" cy="2518125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14" y="404664"/>
            <a:ext cx="3840273" cy="2522209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9" y="3311211"/>
            <a:ext cx="3865954" cy="289946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8" y="4274946"/>
            <a:ext cx="4036419" cy="2324118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975" y="221279"/>
            <a:ext cx="47011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сад</a:t>
            </a:r>
          </a:p>
          <a:p>
            <a:pPr algn="ctr"/>
            <a:r>
              <a:rPr lang="ru-RU" sz="3600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«КОЛОСОК»</a:t>
            </a:r>
            <a:endParaRPr lang="ru-RU" sz="3600" b="1" i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5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qwert\Desktop\фото к тексту\DSCF7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2772308" cy="3696411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qwert\Desktop\фото к тексту\DSCN0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33" y="561409"/>
            <a:ext cx="3744416" cy="2808312"/>
          </a:xfrm>
          <a:prstGeom prst="rect">
            <a:avLst/>
          </a:prstGeom>
          <a:noFill/>
          <a:ln w="5715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qwert\Desktop\фото к тексту\DSCN33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21" y="3645024"/>
            <a:ext cx="3936437" cy="2952328"/>
          </a:xfrm>
          <a:prstGeom prst="rect">
            <a:avLst/>
          </a:prstGeom>
          <a:noFill/>
          <a:ln w="5715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42" b="94182" l="4500" r="92227">
                        <a14:foregroundMark x1="63500" y1="18848" x2="63500" y2="18848"/>
                        <a14:foregroundMark x1="63909" y1="14364" x2="63909" y2="14364"/>
                        <a14:foregroundMark x1="65182" y1="11939" x2="65182" y2="11939"/>
                        <a14:foregroundMark x1="72591" y1="44485" x2="72591" y2="44485"/>
                        <a14:foregroundMark x1="77409" y1="42061" x2="77409" y2="42061"/>
                        <a14:foregroundMark x1="80636" y1="40000" x2="80636" y2="40000"/>
                        <a14:foregroundMark x1="82091" y1="39333" x2="82091" y2="39333"/>
                        <a14:foregroundMark x1="75045" y1="42242" x2="75045" y2="42242"/>
                        <a14:foregroundMark x1="62591" y1="46242" x2="62591" y2="46242"/>
                        <a14:foregroundMark x1="59500" y1="44667" x2="59500" y2="44667"/>
                        <a14:foregroundMark x1="56773" y1="42606" x2="56773" y2="42606"/>
                        <a14:foregroundMark x1="78955" y1="41394" x2="78955" y2="41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29200"/>
            <a:ext cx="2023578" cy="15176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0922" y="706071"/>
            <a:ext cx="34419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«Алёнушка»</a:t>
            </a:r>
            <a:endParaRPr lang="ru-RU" sz="3600" b="1" cap="all" spc="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975" y="277920"/>
            <a:ext cx="4701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сад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37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C:\Users\qwert\Desktop\фото к тексту\DSCN3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86" y="292073"/>
            <a:ext cx="4032448" cy="3024336"/>
          </a:xfrm>
          <a:prstGeom prst="rect">
            <a:avLst/>
          </a:prstGeom>
          <a:noFill/>
          <a:ln w="5715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qwert\Desktop\фото к тексту\DSCF72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18" y="3600317"/>
            <a:ext cx="3744416" cy="2992911"/>
          </a:xfrm>
          <a:prstGeom prst="rect">
            <a:avLst/>
          </a:prstGeom>
          <a:noFill/>
          <a:ln w="5715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qwert\Desktop\фото к тексту\DSCF77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5" y="1778220"/>
            <a:ext cx="4032448" cy="3024336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02" y="4049688"/>
            <a:ext cx="1772816" cy="177281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95229" y="715596"/>
            <a:ext cx="3113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«</a:t>
            </a:r>
            <a:r>
              <a:rPr lang="ru-RU" sz="3200" b="1" cap="all" spc="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Алёнушка»</a:t>
            </a:r>
            <a:endParaRPr lang="ru-RU" sz="3200" b="1" cap="all" spc="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975" y="346264"/>
            <a:ext cx="4701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сад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26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0" y="1484784"/>
            <a:ext cx="3499631" cy="2624723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35064"/>
            <a:ext cx="3477009" cy="2607756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7" y="4451013"/>
            <a:ext cx="2876496" cy="2157372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18646"/>
            <a:ext cx="3405346" cy="2554010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46"/>
          <a:stretch/>
        </p:blipFill>
        <p:spPr>
          <a:xfrm>
            <a:off x="230508" y="266338"/>
            <a:ext cx="1586418" cy="1002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81128"/>
            <a:ext cx="1460241" cy="14602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0307" y="192781"/>
            <a:ext cx="3259130" cy="101566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Детский сад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Зоряночка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r>
              <a:rPr lang="ru-RU" sz="3600" b="1" i="1" dirty="0" smtClean="0">
                <a:ln/>
                <a:solidFill>
                  <a:srgbClr val="92D050"/>
                </a:solidFill>
              </a:rPr>
              <a:t> </a:t>
            </a:r>
            <a:endParaRPr lang="ru-RU" sz="3600" b="1" i="1" dirty="0">
              <a:ln/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6" y="1628800"/>
            <a:ext cx="3552395" cy="266429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83" y="767548"/>
            <a:ext cx="3740621" cy="2805467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83" y="3928858"/>
            <a:ext cx="3525379" cy="2644034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6980" y1="67614" x2="56980" y2="67614"/>
                        <a14:foregroundMark x1="83191" y1="63068" x2="83191" y2="63068"/>
                        <a14:foregroundMark x1="56980" y1="74432" x2="56980" y2="74432"/>
                        <a14:foregroundMark x1="53561" y1="76989" x2="53561" y2="76989"/>
                        <a14:foregroundMark x1="59829" y1="78125" x2="60969" y2="78125"/>
                        <a14:foregroundMark x1="63533" y1="76136" x2="63533" y2="74432"/>
                        <a14:foregroundMark x1="62963" y1="69602" x2="62963" y2="69602"/>
                        <a14:foregroundMark x1="85185" y1="61648" x2="85185" y2="61648"/>
                        <a14:foregroundMark x1="81197" y1="70739" x2="79202" y2="69034"/>
                        <a14:foregroundMark x1="75783" y1="67045" x2="75783" y2="67045"/>
                        <a14:foregroundMark x1="85185" y1="67898" x2="85185" y2="67898"/>
                        <a14:foregroundMark x1="89174" y1="65909" x2="90028" y2="63636"/>
                        <a14:foregroundMark x1="90028" y1="61648" x2="90028" y2="61648"/>
                        <a14:foregroundMark x1="90313" y1="53693" x2="90313" y2="53693"/>
                        <a14:foregroundMark x1="85470" y1="45455" x2="85470" y2="45455"/>
                        <a14:foregroundMark x1="77778" y1="55114" x2="77778" y2="55114"/>
                        <a14:foregroundMark x1="77778" y1="59375" x2="77778" y2="59375"/>
                        <a14:foregroundMark x1="78632" y1="61080" x2="77493" y2="61080"/>
                        <a14:foregroundMark x1="68661" y1="58523" x2="68661" y2="59943"/>
                        <a14:foregroundMark x1="63818" y1="67045" x2="63818" y2="67045"/>
                        <a14:foregroundMark x1="60399" y1="69602" x2="58974" y2="70739"/>
                        <a14:foregroundMark x1="34188" y1="59943" x2="34188" y2="59943"/>
                        <a14:foregroundMark x1="29345" y1="55114" x2="29345" y2="55114"/>
                        <a14:foregroundMark x1="27066" y1="53125" x2="27066" y2="53125"/>
                        <a14:foregroundMark x1="26211" y1="49716" x2="26211" y2="49716"/>
                        <a14:foregroundMark x1="59829" y1="46591" x2="59829" y2="46591"/>
                        <a14:foregroundMark x1="63818" y1="27557" x2="63818" y2="27557"/>
                        <a14:foregroundMark x1="42165" y1="20455" x2="42165" y2="20455"/>
                        <a14:foregroundMark x1="39601" y1="22159" x2="39601" y2="22159"/>
                        <a14:foregroundMark x1="36182" y1="22159" x2="36182" y2="22159"/>
                        <a14:foregroundMark x1="34758" y1="25284" x2="34188" y2="26989"/>
                        <a14:foregroundMark x1="34188" y1="28409" x2="35328" y2="29545"/>
                        <a14:foregroundMark x1="36752" y1="29545" x2="36752" y2="29545"/>
                        <a14:foregroundMark x1="60969" y1="32670" x2="62678" y2="33807"/>
                        <a14:foregroundMark x1="69516" y1="43466" x2="69516" y2="46023"/>
                        <a14:foregroundMark x1="71510" y1="67614" x2="71510" y2="67614"/>
                        <a14:foregroundMark x1="84046" y1="71875" x2="84046" y2="71875"/>
                        <a14:foregroundMark x1="84046" y1="53125" x2="84046" y2="53125"/>
                        <a14:foregroundMark x1="83476" y1="47727" x2="83191" y2="46023"/>
                        <a14:foregroundMark x1="77778" y1="45170" x2="77778" y2="45170"/>
                        <a14:foregroundMark x1="75214" y1="50852" x2="75214" y2="50852"/>
                        <a14:foregroundMark x1="71510" y1="54545" x2="71510" y2="54545"/>
                        <a14:foregroundMark x1="76353" y1="52557" x2="77493" y2="50852"/>
                        <a14:foregroundMark x1="78632" y1="49716" x2="78632" y2="49716"/>
                        <a14:foregroundMark x1="86040" y1="54261" x2="86040" y2="54261"/>
                        <a14:foregroundMark x1="92023" y1="60511" x2="92023" y2="60511"/>
                        <a14:foregroundMark x1="85185" y1="76136" x2="85185" y2="76136"/>
                        <a14:foregroundMark x1="61538" y1="32102" x2="61538" y2="32102"/>
                        <a14:foregroundMark x1="61538" y1="23295" x2="61538" y2="23295"/>
                        <a14:foregroundMark x1="63818" y1="28977" x2="65812" y2="31250"/>
                        <a14:foregroundMark x1="69231" y1="33807" x2="69231" y2="33807"/>
                        <a14:foregroundMark x1="59829" y1="21591" x2="60969" y2="22727"/>
                        <a14:foregroundMark x1="69801" y1="50852" x2="69801" y2="50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20061"/>
            <a:ext cx="2965437" cy="22240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46"/>
          <a:stretch/>
        </p:blipFill>
        <p:spPr>
          <a:xfrm>
            <a:off x="230508" y="266338"/>
            <a:ext cx="1173140" cy="7712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59632" y="252735"/>
            <a:ext cx="3521654" cy="95410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Детский сад</a:t>
            </a: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Зоряночка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r>
              <a:rPr lang="ru-RU" sz="3600" b="1" i="1" dirty="0" smtClean="0">
                <a:ln/>
                <a:solidFill>
                  <a:srgbClr val="92D050"/>
                </a:solidFill>
              </a:rPr>
              <a:t> </a:t>
            </a:r>
            <a:endParaRPr lang="ru-RU" sz="3600" b="1" i="1" dirty="0">
              <a:ln/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r="44234" b="22104"/>
          <a:stretch/>
        </p:blipFill>
        <p:spPr>
          <a:xfrm>
            <a:off x="465518" y="260648"/>
            <a:ext cx="2810338" cy="9153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61591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IMG_2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267" y="1340768"/>
            <a:ext cx="3960440" cy="275996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13881" r="2900" b="15517"/>
          <a:stretch/>
        </p:blipFill>
        <p:spPr>
          <a:xfrm>
            <a:off x="5180946" y="541908"/>
            <a:ext cx="3672408" cy="236083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/>
          <a:srcRect l="13240" r="6688"/>
          <a:stretch/>
        </p:blipFill>
        <p:spPr>
          <a:xfrm rot="5400000">
            <a:off x="5618329" y="3373360"/>
            <a:ext cx="3340824" cy="312922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3"/>
          <a:stretch/>
        </p:blipFill>
        <p:spPr>
          <a:xfrm>
            <a:off x="360341" y="4363963"/>
            <a:ext cx="3444550" cy="234513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65" y="4481077"/>
            <a:ext cx="1839650" cy="160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7" r="44234" b="22104"/>
          <a:stretch/>
        </p:blipFill>
        <p:spPr>
          <a:xfrm>
            <a:off x="458934" y="260648"/>
            <a:ext cx="2744913" cy="9153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32656"/>
            <a:ext cx="3384376" cy="253828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53686" y="2006012"/>
            <a:ext cx="4392489" cy="320601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203801"/>
            <a:ext cx="4249517" cy="303536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3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80" y="1601797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85454472"/>
              </p:ext>
            </p:extLst>
          </p:nvPr>
        </p:nvGraphicFramePr>
        <p:xfrm>
          <a:off x="179512" y="404664"/>
          <a:ext cx="885698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15" b="100000" l="2778" r="97009">
                        <a14:foregroundMark x1="27991" y1="26496" x2="27991" y2="26496"/>
                        <a14:foregroundMark x1="72009" y1="27350" x2="72009" y2="27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46" b="16745"/>
          <a:stretch/>
        </p:blipFill>
        <p:spPr>
          <a:xfrm>
            <a:off x="0" y="4776360"/>
            <a:ext cx="2987824" cy="1912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20891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мотивационной готовности педагогов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реализации инноваций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18635841"/>
              </p:ext>
            </p:extLst>
          </p:nvPr>
        </p:nvGraphicFramePr>
        <p:xfrm>
          <a:off x="251520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28800"/>
            <a:ext cx="1440160" cy="1440160"/>
          </a:xfrm>
          <a:prstGeom prst="rect">
            <a:avLst/>
          </a:prstGeom>
        </p:spPr>
      </p:pic>
      <p:pic>
        <p:nvPicPr>
          <p:cNvPr id="6" name="Picture 10" descr="http://cliparts.co/cliparts/8iE/jdM/8iEjdM94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74090" y="194910"/>
            <a:ext cx="502593" cy="785818"/>
          </a:xfrm>
          <a:prstGeom prst="rect">
            <a:avLst/>
          </a:prstGeom>
          <a:noFill/>
        </p:spPr>
      </p:pic>
      <p:pic>
        <p:nvPicPr>
          <p:cNvPr id="7" name="Picture 10" descr="http://cliparts.co/cliparts/8iE/jdM/8iEjdM94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93008" y="194910"/>
            <a:ext cx="502593" cy="7858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2517" y="1556792"/>
            <a:ext cx="59822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«Педагогика должна ориентироваться не на вчерашний, а на  завтрашний день детского развития»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84" b="100000" l="0" r="981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03" y="4522103"/>
            <a:ext cx="2171734" cy="16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0" y="1266477"/>
            <a:ext cx="2125488" cy="325562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6306" y="4782505"/>
            <a:ext cx="296646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Советский психолог 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Л.С. Выготский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0891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18668921"/>
              </p:ext>
            </p:extLst>
          </p:nvPr>
        </p:nvGraphicFramePr>
        <p:xfrm>
          <a:off x="755576" y="1484784"/>
          <a:ext cx="7632848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 descr="http://cliparts.co/cliparts/8iE/jdM/8iEjdM94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5871" y="203267"/>
            <a:ext cx="502593" cy="785818"/>
          </a:xfrm>
          <a:prstGeom prst="rect">
            <a:avLst/>
          </a:prstGeom>
          <a:noFill/>
        </p:spPr>
      </p:pic>
      <p:pic>
        <p:nvPicPr>
          <p:cNvPr id="5" name="Picture 10" descr="http://cliparts.co/cliparts/8iE/jdM/8iEjdM94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88255" y="203267"/>
            <a:ext cx="502593" cy="785818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841776"/>
            <a:ext cx="1872208" cy="1872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08912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Направления методической работы по реализации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годовых задач города и МБДОУ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02752194"/>
              </p:ext>
            </p:extLst>
          </p:nvPr>
        </p:nvGraphicFramePr>
        <p:xfrm>
          <a:off x="827584" y="1180976"/>
          <a:ext cx="8784976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2" descr="http://uhclthesignal.com/wordpress/wp-content/uploads/2014/10/green_right_pushp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164122">
            <a:off x="514509" y="117160"/>
            <a:ext cx="562643" cy="547638"/>
          </a:xfrm>
          <a:prstGeom prst="rect">
            <a:avLst/>
          </a:prstGeom>
          <a:noFill/>
        </p:spPr>
      </p:pic>
      <p:pic>
        <p:nvPicPr>
          <p:cNvPr id="9" name="Picture 12" descr="http://uhclthesignal.com/wordpress/wp-content/uploads/2014/10/green_right_pushp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54704">
            <a:off x="8231790" y="118228"/>
            <a:ext cx="562643" cy="5476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64510760"/>
              </p:ext>
            </p:extLst>
          </p:nvPr>
        </p:nvGraphicFramePr>
        <p:xfrm>
          <a:off x="971600" y="188640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3947553"/>
              </p:ext>
            </p:extLst>
          </p:nvPr>
        </p:nvGraphicFramePr>
        <p:xfrm>
          <a:off x="1115616" y="476672"/>
          <a:ext cx="878497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82575812"/>
              </p:ext>
            </p:extLst>
          </p:nvPr>
        </p:nvGraphicFramePr>
        <p:xfrm>
          <a:off x="395536" y="980728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9120"/>
            <a:ext cx="2193708" cy="2193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53494943"/>
              </p:ext>
            </p:extLst>
          </p:nvPr>
        </p:nvGraphicFramePr>
        <p:xfrm>
          <a:off x="395536" y="1412776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188640"/>
            <a:ext cx="8208912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Творческие группы педагогов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37112"/>
            <a:ext cx="2204864" cy="2204864"/>
          </a:xfrm>
          <a:prstGeom prst="rect">
            <a:avLst/>
          </a:prstGeom>
        </p:spPr>
      </p:pic>
      <p:pic>
        <p:nvPicPr>
          <p:cNvPr id="6" name="Picture 12" descr="http://uhclthesignal.com/wordpress/wp-content/uploads/2014/10/green_right_pushp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64122">
            <a:off x="506008" y="-31462"/>
            <a:ext cx="562643" cy="547638"/>
          </a:xfrm>
          <a:prstGeom prst="rect">
            <a:avLst/>
          </a:prstGeom>
          <a:noFill/>
        </p:spPr>
      </p:pic>
      <p:pic>
        <p:nvPicPr>
          <p:cNvPr id="7" name="Picture 12" descr="http://uhclthesignal.com/wordpress/wp-content/uploads/2014/10/green_right_pushp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60014">
            <a:off x="8175831" y="7233"/>
            <a:ext cx="562643" cy="5476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45567" y="6608385"/>
            <a:ext cx="1834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Ессентуки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2363</Words>
  <Application>Microsoft Office PowerPoint</Application>
  <PresentationFormat>Экран (4:3)</PresentationFormat>
  <Paragraphs>434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User</cp:lastModifiedBy>
  <cp:revision>69</cp:revision>
  <dcterms:created xsi:type="dcterms:W3CDTF">2020-11-08T06:42:14Z</dcterms:created>
  <dcterms:modified xsi:type="dcterms:W3CDTF">2020-11-09T12:09:39Z</dcterms:modified>
</cp:coreProperties>
</file>