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BB9773-C49C-4E03-94EE-6193F6ACC3C1}" type="datetimeFigureOut">
              <a:rPr lang="ru-RU" smtClean="0"/>
              <a:t>01.11.2014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306960-DF49-4762-85EE-701E2AC73F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293096"/>
            <a:ext cx="4695056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МБОУ СОШ № 39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г. Ставрополя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Ученица 6 Б класса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Цыганская Анна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330640">
            <a:off x="265019" y="811048"/>
            <a:ext cx="8612551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«Люблю 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пышное природы увяданье»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463">
            <a:off x="348326" y="2937167"/>
            <a:ext cx="5099129" cy="32443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зву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9228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1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4272"/>
            <a:ext cx="8100392" cy="5839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603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977063" cy="55172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48680"/>
            <a:ext cx="3977064" cy="55172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5372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6" y="0"/>
            <a:ext cx="9396536" cy="68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4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1" y="548680"/>
            <a:ext cx="8168184" cy="58879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706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873355" cy="56754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9859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9" y="476672"/>
            <a:ext cx="8068290" cy="5815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282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76672"/>
            <a:ext cx="4288503" cy="5949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387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20</Words>
  <Application>Microsoft Office PowerPoint</Application>
  <PresentationFormat>Экран (4:3)</PresentationFormat>
  <Paragraphs>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8</cp:revision>
  <dcterms:created xsi:type="dcterms:W3CDTF">2014-11-01T03:45:33Z</dcterms:created>
  <dcterms:modified xsi:type="dcterms:W3CDTF">2014-11-01T06:40:43Z</dcterms:modified>
</cp:coreProperties>
</file>