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0"/>
  </p:notesMasterIdLst>
  <p:sldIdLst>
    <p:sldId id="281" r:id="rId3"/>
    <p:sldId id="264" r:id="rId4"/>
    <p:sldId id="272" r:id="rId5"/>
    <p:sldId id="273" r:id="rId6"/>
    <p:sldId id="266" r:id="rId7"/>
    <p:sldId id="267" r:id="rId8"/>
    <p:sldId id="271" r:id="rId9"/>
    <p:sldId id="268" r:id="rId10"/>
    <p:sldId id="270" r:id="rId11"/>
    <p:sldId id="275" r:id="rId12"/>
    <p:sldId id="280" r:id="rId13"/>
    <p:sldId id="276" r:id="rId14"/>
    <p:sldId id="277" r:id="rId15"/>
    <p:sldId id="278" r:id="rId16"/>
    <p:sldId id="279" r:id="rId17"/>
    <p:sldId id="274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5A48C-1FD7-4EC5-924A-E6A0F1F29AD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6030C-2666-40FC-9A62-60F47FCF1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4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A7EC-E23A-4C44-A634-10616A936DE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1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695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32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67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9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30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5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1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05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60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8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C74F9B-721D-4DE3-825D-1A23D97FBC8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AA44AD-850D-4A73-B6F3-C1FB7467BC6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C74F9B-721D-4DE3-825D-1A23D97FBC8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AA44AD-850D-4A73-B6F3-C1FB7467BC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34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76672"/>
            <a:ext cx="753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МИНИСТЕРСТВО ОБОРОНЫ РОССИЙСКОЙ ФЕДЕРАЦИИ</a:t>
            </a:r>
            <a:br>
              <a:rPr lang="ru-RU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ФГКОУ «Ставропольское президентское кадетское училище</a:t>
            </a:r>
            <a:r>
              <a:rPr lang="ru-RU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»</a:t>
            </a:r>
            <a:endParaRPr lang="en-US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  <a:p>
            <a:pPr algn="ctr"/>
            <a:endParaRPr lang="en-US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  <a:p>
            <a:pPr algn="ctr"/>
            <a:endParaRPr lang="ru-RU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4941168"/>
            <a:ext cx="491250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prstClr val="white"/>
                </a:solidFill>
                <a:ea typeface="Calibri"/>
                <a:cs typeface="Times New Roman"/>
              </a:rPr>
              <a:t>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Автор: </a:t>
            </a:r>
            <a:r>
              <a:rPr lang="ru-RU" sz="16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Джатдоев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 Егор </a:t>
            </a:r>
          </a:p>
          <a:p>
            <a:pPr marL="1798320" algn="r">
              <a:lnSpc>
                <a:spcPct val="115000"/>
              </a:lnSpc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  <a:t>Научный руководитель:</a:t>
            </a:r>
          </a:p>
          <a:p>
            <a:pPr marL="1798320" algn="r">
              <a:lnSpc>
                <a:spcPct val="115000"/>
              </a:lnSpc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  <a:t> Чаплыгина О. Н.</a:t>
            </a:r>
            <a:endParaRPr lang="ru-RU" sz="1600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804" y="1772816"/>
            <a:ext cx="73615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kern="0" dirty="0" smtClean="0">
                <a:solidFill>
                  <a:srgbClr val="C00000"/>
                </a:solidFill>
                <a:cs typeface="Times New Roman" pitchFamily="18" charset="0"/>
              </a:rPr>
              <a:t>Духовенство  Северного Кавказа </a:t>
            </a:r>
            <a:endParaRPr lang="en-US" sz="4400" b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kern="0" dirty="0" smtClean="0">
                <a:solidFill>
                  <a:srgbClr val="C00000"/>
                </a:solidFill>
                <a:cs typeface="Times New Roman" pitchFamily="18" charset="0"/>
              </a:rPr>
              <a:t>в годы Великой Отечественной войны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378"/>
            <a:ext cx="9271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chapliginaon\Desktop\wthrjd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chapliginaon\Desktop\ddb731359e1f8b81724fa0e51afab1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hapliginaon\Desktop\ekaterinodar-ekaterininskiiy-sobor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6893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chapliginaon\Desktop\Священники - ветераны\прот. Василий Афонин\Афонин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8" y="676532"/>
            <a:ext cx="36004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206084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Василий </a:t>
            </a:r>
            <a:r>
              <a:rPr lang="ru-R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Афонин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hapliginaon\Desktop\ekaterinodar-ekaterininskiiy-sobor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chapliginaon\Desktop\Священники - ветераны\прот. Геннадий Мальцев\DSCN0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74441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77281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Геннадий Мальцев</a:t>
            </a:r>
          </a:p>
        </p:txBody>
      </p:sp>
    </p:spTree>
    <p:extLst>
      <p:ext uri="{BB962C8B-B14F-4D97-AF65-F5344CB8AC3E}">
        <p14:creationId xmlns:p14="http://schemas.microsoft.com/office/powerpoint/2010/main" val="33008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hapliginaon\Desktop\ekaterinodar-ekaterininskiiy-sobor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90" y="0"/>
            <a:ext cx="929489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Users\GP2013u0889\Desktop\прот. Илия Воронин\Ворон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90" y="-21314"/>
            <a:ext cx="4790652" cy="69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1124744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Илия Воронин</a:t>
            </a:r>
          </a:p>
        </p:txBody>
      </p:sp>
    </p:spTree>
    <p:extLst>
      <p:ext uri="{BB962C8B-B14F-4D97-AF65-F5344CB8AC3E}">
        <p14:creationId xmlns:p14="http://schemas.microsoft.com/office/powerpoint/2010/main" val="33008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hapliginaon\Desktop\ekaterinodar-ekaterininskiiy-sobor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Users\GP2013u0889\Desktop\прот. Петр Козырь\00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4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1484784"/>
            <a:ext cx="2445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Пётр Козырь</a:t>
            </a:r>
          </a:p>
        </p:txBody>
      </p:sp>
    </p:spTree>
    <p:extLst>
      <p:ext uri="{BB962C8B-B14F-4D97-AF65-F5344CB8AC3E}">
        <p14:creationId xmlns:p14="http://schemas.microsoft.com/office/powerpoint/2010/main" val="33008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hapliginaon\Desktop\ekaterinodar-ekaterininskiiy-sobor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08720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«Дай Бог, чтобы и на будущее время не оскудела ревность и щедрость русских православных верующих людей, и чтобы это посильное участие наше в деле стояния за Родину и борьбе за ее честь и свободу привнесли благословение Божие на великий подвиг</a:t>
            </a:r>
            <a:r>
              <a:rPr lang="ru-RU" sz="3600" dirty="0" smtClean="0">
                <a:solidFill>
                  <a:srgbClr val="C00000"/>
                </a:solidFill>
              </a:rPr>
              <a:t>»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</a:t>
            </a:r>
            <a:r>
              <a:rPr lang="ru-RU" sz="2400" smtClean="0">
                <a:solidFill>
                  <a:srgbClr val="C00000"/>
                </a:solidFill>
              </a:rPr>
              <a:t>атриарх </a:t>
            </a:r>
            <a:r>
              <a:rPr lang="ru-RU" sz="2400" dirty="0">
                <a:solidFill>
                  <a:srgbClr val="C00000"/>
                </a:solidFill>
              </a:rPr>
              <a:t>Московский и всея </a:t>
            </a:r>
            <a:r>
              <a:rPr lang="ru-RU" sz="2400">
                <a:solidFill>
                  <a:srgbClr val="C00000"/>
                </a:solidFill>
              </a:rPr>
              <a:t>Руси </a:t>
            </a:r>
            <a:r>
              <a:rPr lang="ru-RU" sz="2400" smtClean="0">
                <a:solidFill>
                  <a:srgbClr val="C00000"/>
                </a:solidFill>
              </a:rPr>
              <a:t>Алексий.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hapliginaon\Desktop\ekaterinodar-ekaterininskiiy-sobor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0872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39553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  <a:latin typeface="Constantia"/>
              </a:rPr>
              <a:t>СПАСИБО ЗА ВНИМАНИЕ !!</a:t>
            </a:r>
          </a:p>
        </p:txBody>
      </p:sp>
      <p:pic>
        <p:nvPicPr>
          <p:cNvPr id="1026" name="Picture 2" descr="Z:\chapliginaon\Desktop\9b04b0c5ed4719434a1046603c0765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54726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hapliginaon\Desktop\ekaterinodar-ekaterininskiiy-sobor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280920" cy="482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Православие осуждает войну вообще. 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православие не только оправдывает,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и благословляет освободительную борьбу за свою Родину»</a:t>
            </a:r>
          </a:p>
          <a:p>
            <a:pPr algn="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Отец Иоанн (Боев), настоятель церкви Рождества Христова</a:t>
            </a:r>
          </a:p>
        </p:txBody>
      </p:sp>
      <p:pic>
        <p:nvPicPr>
          <p:cNvPr id="3" name="Picture 2" descr="Z:\chapliginaon\Desktop\9b04b0c5ed4719434a1046603c0765a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1835696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hapliginaon\Desktop\ekaterinodar-ekaterininskiiy-sobor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928992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Актуальность темы  исследования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обоснована повышением роли Православной Церкви в жизни   современного государства и общества, расширением участия в социальной, воспитательной сферах жизни государства. В настоящее время происходит процесс переосмысления роли Церкви в Великой Отечественной войне и развенчивается миф о том, что,  церковь занимала позицию оккупационных властей. 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Объект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a typeface="TimesNewRoman"/>
                <a:cs typeface="Times New Roman"/>
              </a:rPr>
              <a:t>исследования –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ea typeface="TimesNewRoman"/>
                <a:cs typeface="Times New Roman"/>
              </a:rPr>
              <a:t>Русская  Православная  Церковь на Северном Кавказе в  40-е гг. ХХ века.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Предмет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a typeface="TimesNewRoman"/>
                <a:cs typeface="Times New Roman"/>
              </a:rPr>
              <a:t>данного  исследования –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патриотизм Русской Православной Церкви, которая, несмотря на репрессии советской власти, разрушение храмов, не перешла на сторону врага, а встала на  защиту своей страны.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36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hapliginaon\Desktop\ekaterinodar-ekaterininskiiy-sobor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Цель работы: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1)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Обобщить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 систематизировать имеющийся материал и показать реальную значимость Русской Православной Церкви в годы войны на территории Северного Кавказа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Отобразить патриотизм Русской Православной Церкви, которая, несмотря на репрессии, разрушение церквей, не перешла на сторону врага, а защищала свою страну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Надеемся, что эта работа поможет осознать важность деятельности церкви на Северном Кавказе в годы Великой Отечественной войны.</a:t>
            </a:r>
          </a:p>
        </p:txBody>
      </p:sp>
      <p:pic>
        <p:nvPicPr>
          <p:cNvPr id="3075" name="Picture 3" descr="Z:\chapliginaon\Desktop\9b04b0c5ed4719434a1046603c0765a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" y="5157192"/>
            <a:ext cx="1898517" cy="16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chapliginaon\Desktop\15284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chapliginaon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chapliginaon\Desktop\138968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chapliginaon\Desktop\2239088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chapliginaon\Desktop\2025985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218</TotalTime>
  <Words>293</Words>
  <Application>Microsoft Office PowerPoint</Application>
  <PresentationFormat>Экран (4:3)</PresentationFormat>
  <Paragraphs>27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Book Antiqua</vt:lpstr>
      <vt:lpstr>Calibri</vt:lpstr>
      <vt:lpstr>Constantia</vt:lpstr>
      <vt:lpstr>Lucida Sans</vt:lpstr>
      <vt:lpstr>Times New Roman</vt:lpstr>
      <vt:lpstr>TimesNewRoman</vt:lpstr>
      <vt:lpstr>Wingdings</vt:lpstr>
      <vt:lpstr>Wingdings 2</vt:lpstr>
      <vt:lpstr>Wingdings 3</vt:lpstr>
      <vt:lpstr>Апекс</vt:lpstr>
      <vt:lpstr>1_Апекс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КАДЕТ 2013 - ДЖАТДОЕВ ЕГОР ТИМУРОВИЧ</dc:creator>
  <cp:lastModifiedBy>ПРЕПОДАВАТЕЛЬ - ЧАПЛЫГИНА ОЛЬГА НИКОЛАЕВНА</cp:lastModifiedBy>
  <cp:revision>31</cp:revision>
  <dcterms:created xsi:type="dcterms:W3CDTF">2017-01-30T17:31:54Z</dcterms:created>
  <dcterms:modified xsi:type="dcterms:W3CDTF">2018-04-25T05:00:32Z</dcterms:modified>
</cp:coreProperties>
</file>