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92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8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0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1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4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05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13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2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4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1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8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44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847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024" y="0"/>
            <a:ext cx="124385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0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899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40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024" y="0"/>
            <a:ext cx="124116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576" y="0"/>
            <a:ext cx="124250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3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2014-11-01T10:56:36Z</dcterms:created>
  <dcterms:modified xsi:type="dcterms:W3CDTF">2014-11-01T10:59:50Z</dcterms:modified>
</cp:coreProperties>
</file>