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317" r:id="rId3"/>
    <p:sldId id="304" r:id="rId4"/>
    <p:sldId id="302" r:id="rId5"/>
    <p:sldId id="293" r:id="rId6"/>
    <p:sldId id="303" r:id="rId7"/>
    <p:sldId id="318" r:id="rId8"/>
    <p:sldId id="258" r:id="rId9"/>
    <p:sldId id="294" r:id="rId10"/>
    <p:sldId id="295" r:id="rId11"/>
    <p:sldId id="296" r:id="rId12"/>
    <p:sldId id="305" r:id="rId13"/>
    <p:sldId id="314" r:id="rId14"/>
    <p:sldId id="315" r:id="rId15"/>
    <p:sldId id="312" r:id="rId16"/>
    <p:sldId id="313" r:id="rId17"/>
    <p:sldId id="308" r:id="rId18"/>
    <p:sldId id="307" r:id="rId19"/>
    <p:sldId id="28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F7CB9-CAA7-42B0-BAFD-F86211BACFF6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275D8-8E8E-45D5-8D0F-DB536D4BF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275D8-8E8E-45D5-8D0F-DB536D4BF6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1F1A182-A0E0-40AB-8989-36DAA143EB16}" type="datetimeFigureOut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70D8209-EA9B-4027-8529-D5962600CF2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tiff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864096"/>
          </a:xfrm>
        </p:spPr>
        <p:txBody>
          <a:bodyPr>
            <a:normAutofit/>
          </a:bodyPr>
          <a:lstStyle/>
          <a:p>
            <a:pPr lvl="0" defTabSz="449263" fontAlgn="base" hangingPunct="0">
              <a:lnSpc>
                <a:spcPct val="95000"/>
              </a:lnSpc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>МУ 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>«Управление образования администрации г. Пятигорска».</a:t>
            </a:r>
            <a:br>
              <a:rPr lang="ru-RU" sz="1600" b="1" dirty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ru-RU" sz="1600" b="1" dirty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>МКУ «Информационно-методический центр работников </a:t>
            </a: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>образования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517232"/>
            <a:ext cx="4392488" cy="864096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ru-RU" sz="1600" b="1" dirty="0" smtClean="0">
                <a:solidFill>
                  <a:srgbClr val="004586"/>
                </a:solidFill>
                <a:latin typeface="Georgia" pitchFamily="18" charset="0"/>
              </a:rPr>
              <a:t>Методист МКУ ИМЦРО </a:t>
            </a:r>
            <a:r>
              <a:rPr lang="ru-RU" sz="1600" b="1" err="1" smtClean="0">
                <a:solidFill>
                  <a:srgbClr val="004586"/>
                </a:solidFill>
                <a:latin typeface="Georgia" pitchFamily="18" charset="0"/>
              </a:rPr>
              <a:t>г</a:t>
            </a:r>
            <a:r>
              <a:rPr lang="ru-RU" sz="1600" b="1" smtClean="0">
                <a:solidFill>
                  <a:srgbClr val="004586"/>
                </a:solidFill>
                <a:latin typeface="Georgia" pitchFamily="18" charset="0"/>
              </a:rPr>
              <a:t>. Пятигорска</a:t>
            </a:r>
            <a:endParaRPr lang="ru-RU" sz="1600" b="1" dirty="0">
              <a:solidFill>
                <a:srgbClr val="004586"/>
              </a:solidFill>
              <a:latin typeface="Georgia" pitchFamily="18" charset="0"/>
            </a:endParaRPr>
          </a:p>
          <a:p>
            <a:pPr>
              <a:lnSpc>
                <a:spcPct val="95000"/>
              </a:lnSpc>
            </a:pPr>
            <a:r>
              <a:rPr lang="ru-RU" sz="1600" b="1" dirty="0" err="1">
                <a:solidFill>
                  <a:srgbClr val="004586"/>
                </a:solidFill>
                <a:latin typeface="Georgia" pitchFamily="18" charset="0"/>
              </a:rPr>
              <a:t>Егизарова</a:t>
            </a:r>
            <a:r>
              <a:rPr lang="ru-RU" sz="1600" b="1" dirty="0">
                <a:solidFill>
                  <a:srgbClr val="004586"/>
                </a:solidFill>
                <a:latin typeface="Georgia" pitchFamily="18" charset="0"/>
              </a:rPr>
              <a:t> Евгения Владимировна</a:t>
            </a:r>
          </a:p>
          <a:p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437112"/>
            <a:ext cx="8280920" cy="10801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Организационно-педагогические условия совершенствования профессиональной компетентности современного воспитателя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Изображение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5" y="1318252"/>
            <a:ext cx="770480" cy="91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242088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Тема выступления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Пятигорск Орел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97" y="1318252"/>
            <a:ext cx="4690651" cy="311886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120" y="2682497"/>
            <a:ext cx="1653343" cy="1458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Педагогические мастерские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Изображение 2" descr="DSC056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456112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3" descr="IMG-20171018-WA0004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59"/>
            <a:ext cx="4149804" cy="2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4" descr="IMG-20170331-WA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7"/>
          <a:stretch>
            <a:fillRect/>
          </a:stretch>
        </p:blipFill>
        <p:spPr bwMode="auto">
          <a:xfrm>
            <a:off x="4995389" y="3925875"/>
            <a:ext cx="3881438" cy="2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ДОУ\ГМО физруков\ГМО физруков 2017-2018\ГМО 1 27.03.2018 ДОУ 31 Заря\Фото\1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5" y="3988270"/>
            <a:ext cx="3838820" cy="272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62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Непосредственно-образовательная деятельность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E:\Documents and Settings\1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3" y="1556792"/>
            <a:ext cx="3038319" cy="24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3 фото площадка стрельцов 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51" y="1556792"/>
            <a:ext cx="3306440" cy="26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User\Desktop\ГМО педагогов-психологов (15;11;2017)\20171115_095922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3" y="4181176"/>
            <a:ext cx="2815277" cy="212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ГМО педагогов-психологов (15;11;2017)\20171115_1008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51" y="4181176"/>
            <a:ext cx="3074625" cy="201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родит университет\36 IMG_425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30" y="2053134"/>
            <a:ext cx="260413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родит университет\36 IMG_42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16" y="4593704"/>
            <a:ext cx="2050379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54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Обмен опытом в рамках инновационной площадки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User\Desktop\к докладу 17-18\фото\P80528-1243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44827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User\Desktop\фото\P80528-12514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996953"/>
            <a:ext cx="3065765" cy="368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Temporary Internet Files\Content.Word\P80528-1223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74249"/>
            <a:ext cx="2365425" cy="216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Temporary Internet Files\Content.Word\P80528-1311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164080" cy="259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P80528-1330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9039"/>
            <a:ext cx="2471420" cy="281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P80528-1042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9"/>
            <a:ext cx="1625605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53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</a:rPr>
              <a:t>Победитель краевого этапа конкурса профессионального мастерства «Воспитатель года России-2018»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Объект 3" descr="https://pp.userapi.com/c840520/v840520482/7ab81/VAhSiQSbXJs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11488"/>
            <a:ext cx="230425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p.userapi.com/c834201/v834201482/11fda0/ITbFlBOsIx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50625"/>
            <a:ext cx="1923546" cy="185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4" descr="https://pp.userapi.com/c845221/v845221349/2eb95/sITfZOe9cIk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94166"/>
            <a:ext cx="3024336" cy="360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10" descr="C:\Users\User\Desktop\конкурс\P80320-120805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94166"/>
            <a:ext cx="2448272" cy="300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dou24.obrsk.ru/images/materialy/konkurs/vospitatel/2017/municipal_etap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8867"/>
            <a:ext cx="2736304" cy="255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dou24.obrsk.ru/images/materialy/konkurs/vospitatel/2017/foto_0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51464"/>
            <a:ext cx="2305918" cy="1706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70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Достижения ДОУ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User\Desktop\диплом зеленый огонек 2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16024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24744"/>
            <a:ext cx="1813173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Users\User\Desktop\грамоты\31 Фин грамо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98" y="1277268"/>
            <a:ext cx="22515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грамоты\IMG_155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83701"/>
            <a:ext cx="2207571" cy="29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Desktop\к докладу 17-18\фото\P80619-1503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3612"/>
            <a:ext cx="15430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к докладу 17-18\фото\P80619-1505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96730"/>
            <a:ext cx="14478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метод отчет за 16-17\Диплом Рыбаков ДОУ 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94" y="4264334"/>
            <a:ext cx="1779270" cy="251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P80816-11501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94" y="1531011"/>
            <a:ext cx="2048426" cy="276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грамоты\30 спорт.t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43" y="4313287"/>
            <a:ext cx="1550035" cy="2178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857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2\Desktop\Ор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4" y="4136074"/>
            <a:ext cx="2577081" cy="22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86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лет Великой Победе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IMG_20200711_1514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204" y="1246233"/>
            <a:ext cx="3249464" cy="457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MG_20200711_1515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9631" y="2570224"/>
            <a:ext cx="2643335" cy="361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40b7721201e42acac24d0e6061f045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186" y="279446"/>
            <a:ext cx="2623049" cy="349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4154" y="3766741"/>
            <a:ext cx="252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«Свеча памяти»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25887" y="6355108"/>
            <a:ext cx="210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«Окна Победы»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6375" y="6355108"/>
            <a:ext cx="254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«Победа, дарованная Богом»</a:t>
            </a:r>
            <a:endParaRPr lang="ru-RU" dirty="0"/>
          </a:p>
        </p:txBody>
      </p:sp>
      <p:pic>
        <p:nvPicPr>
          <p:cNvPr id="11266" name="Picture 2" descr="К «Читающей армия правнуков Победы» присоединились 50 регионов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45" y="279445"/>
            <a:ext cx="14573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1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Подписка на «Путеводитель по Пятигорску» | О Кавказе.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40" y="4106769"/>
            <a:ext cx="1287500" cy="24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384" y="117924"/>
            <a:ext cx="7886700" cy="636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город на Земле». 240 лет Пятигорску.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В Пятигорске строительство музея «Россия – моя история» вышло н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50" y="903434"/>
            <a:ext cx="3900147" cy="29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67" y="4189496"/>
            <a:ext cx="1381993" cy="259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Городской конкурс на создание текста песни, посвященной 240-лети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9" y="727701"/>
            <a:ext cx="2533986" cy="48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25" y="5898103"/>
            <a:ext cx="2769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Городской конкурс «Я песней славлю город свой»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30024" y="3820164"/>
            <a:ext cx="364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Открытие музея «Россия – моя история»</a:t>
            </a:r>
            <a:endParaRPr lang="ru-RU" dirty="0"/>
          </a:p>
        </p:txBody>
      </p:sp>
      <p:pic>
        <p:nvPicPr>
          <p:cNvPr id="12298" name="Picture 10" descr="Пятигорск в исторических очерках» | Издательство «Снег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14" y="4327646"/>
            <a:ext cx="1301624" cy="24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Untitl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75" y="4251681"/>
            <a:ext cx="1328738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№ 75-28 мая 2020 года - Пятигорская Правд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73" y="754284"/>
            <a:ext cx="2237316" cy="408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Мероприятия / «Пятигорский краеведческий музей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73" y="4836008"/>
            <a:ext cx="1048513" cy="19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8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3.infourok.ru/uploads/ex/1149/0003bac8-ee32272b/img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712968" cy="64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3.infourok.ru/uploads/ex/1149/0003bac8-ee32272b/img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1" y="341040"/>
            <a:ext cx="8712968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40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images.myshared.ru/27/1296872/slide_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701"/>
            <a:ext cx="8424936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5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  <p:pic>
        <p:nvPicPr>
          <p:cNvPr id="6" name="Рисунок 5" descr="http://fotovideoforum.ru/resources/image/10618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1560" y="91901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Творческих успехов!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544522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СПАСИБО ЗА ВНИМАНИЕ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9512" y="980728"/>
            <a:ext cx="8712968" cy="5733256"/>
          </a:xfrm>
          <a:prstGeom prst="roundRect">
            <a:avLst/>
          </a:prstGeom>
          <a:gradFill>
            <a:gsLst>
              <a:gs pos="68000">
                <a:schemeClr val="tx2">
                  <a:lumMod val="40000"/>
                  <a:lumOff val="60000"/>
                </a:schemeClr>
              </a:gs>
              <a:gs pos="100000">
                <a:schemeClr val="accent4">
                  <a:shade val="89000"/>
                  <a:lumMod val="9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51720" y="420633"/>
            <a:ext cx="4680520" cy="400110"/>
          </a:xfrm>
          <a:prstGeom prst="roundRect">
            <a:avLst/>
          </a:prstGeom>
          <a:gradFill flip="none" rotWithShape="1">
            <a:gsLst>
              <a:gs pos="1000">
                <a:srgbClr val="F99707">
                  <a:shade val="30000"/>
                  <a:satMod val="115000"/>
                </a:srgbClr>
              </a:gs>
              <a:gs pos="31000">
                <a:srgbClr val="F99707">
                  <a:shade val="67500"/>
                  <a:satMod val="115000"/>
                  <a:lumMod val="96000"/>
                  <a:lumOff val="4000"/>
                </a:srgbClr>
              </a:gs>
              <a:gs pos="67000">
                <a:srgbClr val="F99707">
                  <a:shade val="100000"/>
                  <a:satMod val="115000"/>
                  <a:lumMod val="100000"/>
                </a:srgbClr>
              </a:gs>
            </a:gsLst>
            <a:lin ang="16200000" scaled="1"/>
            <a:tileRect/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dirty="0">
                <a:solidFill>
                  <a:prstClr val="white"/>
                </a:solidFill>
              </a:rPr>
              <a:t/>
            </a:r>
            <a:br>
              <a:rPr lang="ru-RU" dirty="0">
                <a:solidFill>
                  <a:prstClr val="white"/>
                </a:solidFill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420633"/>
            <a:ext cx="6144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</a:rPr>
              <a:t>Государственная задача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057" y="4581872"/>
            <a:ext cx="84969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«Качественное, современное образование – это залог устойчивого развития нашей страны, основа для самореализации конкретного человека, основа для расширения социальных и экономических возможностей всех граждан страны, стратегический ресурс России, который мы должны укреплять и в полной мере использовать.»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Президент РФ В. В. Путин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260" b="3704"/>
          <a:stretch/>
        </p:blipFill>
        <p:spPr>
          <a:xfrm>
            <a:off x="1655676" y="1196752"/>
            <a:ext cx="583264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900igr.net/datas/pedagogika/Pedagogicheskie-kompetentsii-uchitelja/0003-003-Kompetentsij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560840" cy="5433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21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4.infourok.ru/uploads/ex/0cbe/0005d91d-93663eae/1/img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5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Воспитатель 21 века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ds02.infourok.ru/uploads/ex/0294/00016223-b9c3fb73/img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70485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3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cbe/0005d91d-93663eae/1/img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92888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62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555776" y="341716"/>
            <a:ext cx="3960440" cy="494996"/>
          </a:xfrm>
          <a:prstGeom prst="roundRect">
            <a:avLst/>
          </a:prstGeom>
          <a:gradFill flip="none" rotWithShape="1">
            <a:gsLst>
              <a:gs pos="1000">
                <a:srgbClr val="F99707">
                  <a:shade val="30000"/>
                  <a:satMod val="115000"/>
                </a:srgbClr>
              </a:gs>
              <a:gs pos="31000">
                <a:srgbClr val="F99707">
                  <a:shade val="67500"/>
                  <a:satMod val="115000"/>
                  <a:lumMod val="96000"/>
                  <a:lumOff val="4000"/>
                </a:srgbClr>
              </a:gs>
              <a:gs pos="67000">
                <a:srgbClr val="F99707">
                  <a:shade val="100000"/>
                  <a:satMod val="115000"/>
                  <a:lumMod val="100000"/>
                </a:srgbClr>
              </a:gs>
            </a:gsLst>
            <a:lin ang="16200000" scaled="1"/>
            <a:tileRect/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47664" y="34171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Дошкольное образование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5575" y="1044719"/>
            <a:ext cx="7632849" cy="1033166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4">
                  <a:shade val="89000"/>
                  <a:lumMod val="9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7082" y="1173436"/>
            <a:ext cx="73448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городе Пятигорске – 40 дошкольных образовательных учреждений, 9 377 воспитанников.</a:t>
            </a:r>
          </a:p>
          <a:p>
            <a:endParaRPr lang="ru-RU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86" y="2077885"/>
            <a:ext cx="4248150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3" descr="I:\Фото д.с 14\IMG_8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2" y="4429637"/>
            <a:ext cx="382053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C:\Users\User\Desktop\DSC035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2" y="2081994"/>
            <a:ext cx="3820534" cy="258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D:\документы\фото\ФОТО Оркестр\DSCN9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88" y="4670272"/>
            <a:ext cx="2464146" cy="217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2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chemeClr val="tx1"/>
                </a:solidFill>
                <a:cs typeface="Times New Roman" pitchFamily="18" charset="0"/>
              </a:rPr>
              <a:t>Городские семинары, </a:t>
            </a:r>
            <a:br>
              <a:rPr lang="ru-RU" sz="4000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cs typeface="Times New Roman" pitchFamily="18" charset="0"/>
              </a:rPr>
              <a:t>семинары-практикумы</a:t>
            </a:r>
            <a:endParaRPr lang="ru-RU" sz="4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" name="Объект 3" descr="C:\Users\User\Desktop\Семинар 2018 для Егизаровой\20180328_10372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60440" cy="331236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C:\Users\User\Desktop\фото 17-18\40 Фото Семинар 2018\20180328_1107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00562"/>
            <a:ext cx="3168352" cy="33843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 descr="E:\Documents and Settings\1\Рабочий стол\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1150"/>
            <a:ext cx="3429387" cy="2363788"/>
          </a:xfrm>
          <a:prstGeom prst="rect">
            <a:avLst/>
          </a:prstGeom>
          <a:noFill/>
          <a:extLst/>
        </p:spPr>
      </p:pic>
      <p:pic>
        <p:nvPicPr>
          <p:cNvPr id="7" name="Рисунок 6" descr="http://dou24.obrsk.ru/images/novosti/2017_02_15/img/foto_0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3286"/>
            <a:ext cx="3744416" cy="2277762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Мастер-классы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D:\ДОУ\ГМО физруков\ГМО физруков 2017-2018\ГМО 3. 18.05.2018 Терренкур\Фото\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600400" cy="2520000"/>
          </a:xfrm>
          <a:prstGeom prst="rect">
            <a:avLst/>
          </a:prstGeom>
          <a:scene3d>
            <a:camera prst="obliqueTopLeft"/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accent5">
                <a:shade val="25000"/>
                <a:satMod val="180000"/>
              </a:schemeClr>
            </a:contourClr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412776"/>
            <a:ext cx="4176464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Below"/>
            <a:lightRig rig="threePt" dir="t"/>
          </a:scene3d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0245" y="3963900"/>
            <a:ext cx="3553691" cy="26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ДОУ\ГМО физруков\ГМО физруков 2017-2018\ГМО 2. 26.04.2018 ДОУ 23 Светлячок\Фото\1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24" y="3932776"/>
            <a:ext cx="408229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1547</TotalTime>
  <Words>183</Words>
  <Application>Microsoft Office PowerPoint</Application>
  <PresentationFormat>Экран (4:3)</PresentationFormat>
  <Paragraphs>38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МУ «Управление образования администрации г. Пятигорска». МКУ «Информационно-методический центр работников образования</vt:lpstr>
      <vt:lpstr>Презентация PowerPoint</vt:lpstr>
      <vt:lpstr>Презентация PowerPoint</vt:lpstr>
      <vt:lpstr>Презентация PowerPoint</vt:lpstr>
      <vt:lpstr>Воспитатель 21 века</vt:lpstr>
      <vt:lpstr>Презентация PowerPoint</vt:lpstr>
      <vt:lpstr>Презентация PowerPoint</vt:lpstr>
      <vt:lpstr> Городские семинары,  семинары-практикумы</vt:lpstr>
      <vt:lpstr>Мастер-классы</vt:lpstr>
      <vt:lpstr>Педагогические мастерские</vt:lpstr>
      <vt:lpstr>Непосредственно-образовательная деятельность</vt:lpstr>
      <vt:lpstr>Обмен опытом в рамках инновационной площадки</vt:lpstr>
      <vt:lpstr>Победитель краевого этапа конкурса профессионального мастерства «Воспитатель года России-2018»</vt:lpstr>
      <vt:lpstr>Достижения ДОУ</vt:lpstr>
      <vt:lpstr>75 лет Великой Победе</vt:lpstr>
      <vt:lpstr>«Лучший город на Земле». 240 лет Пятигорску.</vt:lpstr>
      <vt:lpstr>Презентация PowerPoint</vt:lpstr>
      <vt:lpstr>Презентация PowerPoint</vt:lpstr>
      <vt:lpstr>СПАСИБО ЗА ВНИМАНИЕ !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: «ЗНАКОМСТВО С РУССКОЙ КУЛЬТУРОЙ»</dc:title>
  <dc:creator>Яночка</dc:creator>
  <cp:lastModifiedBy>User</cp:lastModifiedBy>
  <cp:revision>96</cp:revision>
  <dcterms:created xsi:type="dcterms:W3CDTF">2016-04-14T16:53:16Z</dcterms:created>
  <dcterms:modified xsi:type="dcterms:W3CDTF">2020-11-16T09:49:37Z</dcterms:modified>
</cp:coreProperties>
</file>