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3" r:id="rId4"/>
    <p:sldId id="258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5"/>
    <p:penClr>
      <a:srgbClr val="FF0000"/>
    </p:penClr>
  </p:showPr>
  <p:clrMru>
    <a:srgbClr val="CC0000"/>
    <a:srgbClr val="CC3300"/>
    <a:srgbClr val="E28700"/>
    <a:srgbClr val="FFD85D"/>
    <a:srgbClr val="E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A52FF-B14F-494A-BE4C-0EA9F7B78C75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94FB2-71E7-460F-83F2-9792AE764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Шаблон презентации автор:</a:t>
            </a:r>
            <a:r>
              <a:rPr lang="ru-RU" sz="800" b="1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i="1" dirty="0" err="1" smtClean="0">
                <a:latin typeface="Times New Roman" pitchFamily="18" charset="0"/>
                <a:cs typeface="Times New Roman" pitchFamily="18" charset="0"/>
              </a:rPr>
              <a:t>Ранько</a:t>
            </a:r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 Елена Алексеевна </a:t>
            </a:r>
          </a:p>
          <a:p>
            <a:pPr algn="l"/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algn="l"/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МАОУ лицей №21 </a:t>
            </a:r>
          </a:p>
          <a:p>
            <a:pPr algn="l"/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г. Иваново</a:t>
            </a:r>
          </a:p>
          <a:p>
            <a:pPr algn="l"/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4FB2-71E7-460F-83F2-9792AE7648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Voennye_pesni_ZHuravliminusovka_vmusice.net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2071678"/>
            <a:ext cx="4752528" cy="214314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Выполнил: Магомедов Магомед </a:t>
            </a:r>
            <a:r>
              <a:rPr lang="ru-RU" sz="2000" dirty="0" err="1" smtClean="0">
                <a:solidFill>
                  <a:schemeClr val="tx1"/>
                </a:solidFill>
              </a:rPr>
              <a:t>Камалудинович</a:t>
            </a:r>
            <a:r>
              <a:rPr lang="ru-RU" sz="2000" dirty="0" smtClean="0">
                <a:solidFill>
                  <a:schemeClr val="tx1"/>
                </a:solidFill>
              </a:rPr>
              <a:t>, ученик 7 класса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МОУ СОШ №16 села Томузловского </a:t>
            </a:r>
            <a:r>
              <a:rPr lang="ru-RU" sz="2000" dirty="0" err="1" smtClean="0">
                <a:solidFill>
                  <a:schemeClr val="tx1"/>
                </a:solidFill>
              </a:rPr>
              <a:t>Будённовского</a:t>
            </a:r>
            <a:r>
              <a:rPr lang="ru-RU" sz="2000" dirty="0" smtClean="0">
                <a:solidFill>
                  <a:schemeClr val="tx1"/>
                </a:solidFill>
              </a:rPr>
              <a:t> района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Ставропольского края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Сетевой преподаватель: Карабельникова Наталья Викторовна</a:t>
            </a:r>
          </a:p>
        </p:txBody>
      </p:sp>
      <p:pic>
        <p:nvPicPr>
          <p:cNvPr id="1027" name="Picture 3" descr="C:\Users\Home\Pictures\01_День Победы\114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8596" y="642918"/>
            <a:ext cx="6912769" cy="15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-357214"/>
            <a:ext cx="8784976" cy="164307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помним!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Voennye_pesni_ZHuravliminusovka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85728"/>
            <a:ext cx="4071966" cy="55721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Говорю «Спасибо!» деду,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От души благодарю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 За Отчизну, за Победу,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 За отвагу там, в бою!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В сорок пятом </a:t>
            </a:r>
            <a:r>
              <a:rPr lang="ru-RU" sz="2700" b="1" dirty="0" smtClean="0">
                <a:solidFill>
                  <a:srgbClr val="C00000"/>
                </a:solidFill>
              </a:rPr>
              <a:t>этот </a:t>
            </a:r>
            <a:r>
              <a:rPr lang="ru-RU" sz="2700" b="1" dirty="0" smtClean="0">
                <a:solidFill>
                  <a:srgbClr val="C00000"/>
                </a:solidFill>
              </a:rPr>
              <a:t>праздник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Стал великим для всех нас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С болью в сердце вспоминаем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О войне мы и сейчас! Ветераны! Поздравляем, Это праздник всей страны!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Праздник ваш — 9 мая!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Наша гордость — это ВЫ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 descr="G:\2346892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071966" cy="4857784"/>
          </a:xfrm>
          <a:prstGeom prst="rect">
            <a:avLst/>
          </a:prstGeom>
          <a:noFill/>
        </p:spPr>
      </p:pic>
      <p:pic>
        <p:nvPicPr>
          <p:cNvPr id="5" name="Picture 3" descr="C:\Users\Home\Pictures\01_День Победы\114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31231" y="5500702"/>
            <a:ext cx="6912769" cy="15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Рабочий стол\спаибо за побе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001056" cy="50006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5214950"/>
            <a:ext cx="5786478" cy="192882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5100" b="1" dirty="0" smtClean="0"/>
              <a:t>Я к тебе на майские приеду, молча сяду на скамейку и шепну: </a:t>
            </a:r>
            <a:br>
              <a:rPr lang="ru-RU" sz="5100" b="1" dirty="0" smtClean="0"/>
            </a:br>
            <a:r>
              <a:rPr lang="ru-RU" sz="5100" b="1" dirty="0" smtClean="0"/>
              <a:t>"Здравствуй, дед... Спасибо за Победу. ... За меня, ... за нас, ... за тишину."</a:t>
            </a:r>
            <a:endParaRPr lang="ru-RU" sz="5100" b="1" dirty="0"/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GIF - 1 и 9 мая - Поздравительные открытки - Галерей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C:\Documents and Settings\User\Рабочий стол\e40b6f0cf7c9ee39b3c7cda22efa04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429420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1472" y="1916660"/>
            <a:ext cx="585791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Я хочу, чтоб все смеялись,</a:t>
            </a: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Чтоб мечты всегда сбывались,</a:t>
            </a: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 Днем Победы!</a:t>
            </a: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Чтобы детям снились радостные сны,</a:t>
            </a: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Чтобы утро добрым было,</a:t>
            </a: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Чтобы мама не грустила,</a:t>
            </a: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Чтобы в мире больше не было войны!</a:t>
            </a:r>
          </a:p>
          <a:p>
            <a:pPr indent="2682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С Днем Победы!</a:t>
            </a: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+mj-lt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3857652" cy="30003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Ветерана поздравляю,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Счастья в этот день желаю.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Будет пусть в душе покой,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Вашей славой боевой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Пусть гордится вся страна –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Ведь бесценная она.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На забудем подвиг ваш,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Под победный славный марш.</a:t>
            </a:r>
          </a:p>
          <a:p>
            <a:pPr algn="l"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-357214"/>
            <a:ext cx="8784976" cy="164307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помним!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 descr="C:\Documents and Settings\User\Рабочий стол\76309449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740">
            <a:off x="3667120" y="1142984"/>
            <a:ext cx="5476880" cy="392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116</Words>
  <Application>Microsoft Office PowerPoint</Application>
  <PresentationFormat>Экран (4:3)</PresentationFormat>
  <Paragraphs>27</Paragraphs>
  <Slides>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Мы помним!</vt:lpstr>
      <vt:lpstr>Говорю «Спасибо!» деду,  От души благодарю  За Отчизну, за Победу,  За отвагу там, в бою!  В сорок пятом этот праздник  Стал великим для всех нас  С болью в сердце вспоминаем  О войне мы и сейчас! Ветераны! Поздравляем, Это праздник всей страны!  Праздник ваш — 9 мая! Наша гордость — это ВЫ!</vt:lpstr>
      <vt:lpstr>Слайд 3</vt:lpstr>
      <vt:lpstr>Слайд 4</vt:lpstr>
      <vt:lpstr>Мы помним!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User</cp:lastModifiedBy>
  <cp:revision>64</cp:revision>
  <dcterms:created xsi:type="dcterms:W3CDTF">2015-04-19T15:51:03Z</dcterms:created>
  <dcterms:modified xsi:type="dcterms:W3CDTF">2015-05-01T10:21:05Z</dcterms:modified>
</cp:coreProperties>
</file>