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7F0"/>
    <a:srgbClr val="32A6C4"/>
    <a:srgbClr val="D7C7B7"/>
    <a:srgbClr val="DECEB8"/>
    <a:srgbClr val="E9DECF"/>
    <a:srgbClr val="C2B294"/>
    <a:srgbClr val="CFC0AD"/>
    <a:srgbClr val="AF9971"/>
    <a:srgbClr val="D3C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2024107" y="1646455"/>
            <a:ext cx="2201664" cy="17098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6622932" y="2222794"/>
            <a:ext cx="3448414" cy="463520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1524000" y="165221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GReverance" pitchFamily="2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9" name="Подзаголовок 2"/>
          <p:cNvSpPr txBox="1">
            <a:spLocks/>
          </p:cNvSpPr>
          <p:nvPr userDrawn="1"/>
        </p:nvSpPr>
        <p:spPr>
          <a:xfrm>
            <a:off x="1524000" y="41318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GReverance" pitchFamily="2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ctrTitle"/>
          </p:nvPr>
        </p:nvSpPr>
        <p:spPr>
          <a:xfrm>
            <a:off x="2006353" y="1859987"/>
            <a:ext cx="817633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6353" y="4330880"/>
            <a:ext cx="817633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73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03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33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17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773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2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5663952"/>
            <a:ext cx="1537491" cy="1194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8171404" y="4318169"/>
            <a:ext cx="1889537" cy="25398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952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9" r="52864" b="73707"/>
          <a:stretch/>
        </p:blipFill>
        <p:spPr>
          <a:xfrm>
            <a:off x="0" y="5663952"/>
            <a:ext cx="1537491" cy="11940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3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320"/>
          <a:stretch/>
        </p:blipFill>
        <p:spPr>
          <a:xfrm>
            <a:off x="0" y="3886691"/>
            <a:ext cx="2210540" cy="2971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7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1993036" y="1852259"/>
            <a:ext cx="82059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80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230" y="1709738"/>
            <a:ext cx="801653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230" y="4589463"/>
            <a:ext cx="80165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4358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1362927" y="6673334"/>
            <a:ext cx="82907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" b="0" dirty="0" smtClean="0">
                <a:solidFill>
                  <a:schemeClr val="bg1"/>
                </a:solidFill>
                <a:latin typeface="AGReverance" pitchFamily="2" charset="0"/>
              </a:rPr>
              <a:t>© </a:t>
            </a:r>
            <a:r>
              <a:rPr lang="ru-RU" sz="600" b="0" dirty="0">
                <a:solidFill>
                  <a:schemeClr val="bg1"/>
                </a:solidFill>
                <a:latin typeface="AGReverance" pitchFamily="2" charset="0"/>
              </a:rPr>
              <a:t>Полшкова В.В., </a:t>
            </a:r>
            <a:r>
              <a:rPr lang="ru-RU" sz="600" b="0" dirty="0" smtClean="0">
                <a:solidFill>
                  <a:schemeClr val="bg1"/>
                </a:solidFill>
                <a:latin typeface="AGReverance" pitchFamily="2" charset="0"/>
              </a:rPr>
              <a:t>2019</a:t>
            </a:r>
            <a:endParaRPr lang="ru-RU" sz="600" b="0" dirty="0">
              <a:solidFill>
                <a:schemeClr val="bg1"/>
              </a:solidFill>
              <a:latin typeface="AGReverance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037" y="391758"/>
            <a:ext cx="8205926" cy="1396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3037" y="1852257"/>
            <a:ext cx="8205926" cy="458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1C80-E7D7-4350-A8F5-ED951B1BE8EC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A2A9-5A41-462E-B7AE-ECF67BB13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GReveranc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GReveranc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ИСПОЛЬЗОВАНИЕ ОБОРУДОВАНИЯ ЦЕНТРА «ТОЧКА РОСТА» В ГЕОГРАФИЧЕСКОМ ОБРАЗОВАНИИ ДЕТЕЙ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300" dirty="0" err="1" smtClean="0"/>
              <a:t>Телепенко</a:t>
            </a:r>
            <a:r>
              <a:rPr lang="ru-RU" sz="2300" dirty="0" smtClean="0"/>
              <a:t> Ю.А., учитель географии, </a:t>
            </a:r>
          </a:p>
          <a:p>
            <a:r>
              <a:rPr lang="ru-RU" sz="2300" dirty="0" smtClean="0"/>
              <a:t>директор МКОУ СОШ № 11 пос. Нового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39354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13" y="2249420"/>
            <a:ext cx="8207375" cy="37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2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Во-первых, обеспечение глобальной конкурентоспособности российского образования и вхождение Российской Федерации в число 10 ведущих стран мира по качеству общего образования.</a:t>
            </a:r>
          </a:p>
          <a:p>
            <a:r>
              <a:rPr lang="ru-RU" dirty="0"/>
              <a:t> Во-вторых, 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Национальный проект «Образование»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«Точки роста» - это обновленные кабинеты с современным оборудованием, физические, технологические, химические и биологические лаборатории, в которых работают творческие педагоги, прошедшие специальное обучение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«ТОЧКА РОСТА»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90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ХИМИЧЕСКАЯ ЛАБОРАТОРИЯ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540" y="1852613"/>
            <a:ext cx="6680921" cy="45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0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БИОЛОГИЧЕСКАЯ ЛАБОРАТОРИЯ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156" y="1852613"/>
            <a:ext cx="8129688" cy="45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ФИЗИЧЕСКАЯ ЛАБОРАТОРИЯ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313" y="2060265"/>
            <a:ext cx="8207375" cy="41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Центр образования естественно-научной и технологической направленностей «Точка роста» на базе МКОУ СОШ № 11 пос. Нового создан в 2022 году в рамках федерального проекта «Современная школа» национального проекта «Образование». Он обеспечивает повышение охвата обучающихся программами основного общего и дополнительного образования естественно-научной и технологической направленностей с использованием современного оборудования.</a:t>
            </a:r>
          </a:p>
          <a:p>
            <a:endParaRPr lang="ru-RU" dirty="0"/>
          </a:p>
          <a:p>
            <a:r>
              <a:rPr lang="ru-RU" dirty="0"/>
              <a:t>Центр «Точка роста» на базе МКОУ СОШ № 11 пос. Нового обеспечивает условия для повышения качества общего образования, в том числе за счет обновления учебных помещений, приобретения современного оборудования, повышения квалификации педагогических работников и расширения практического содержания реализуемых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2276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Целями создания Центра «Точка роста» является:</a:t>
            </a:r>
          </a:p>
          <a:p>
            <a:r>
              <a:rPr lang="ru-RU" dirty="0"/>
              <a:t>- совершенствование условий для повышения качества образования в МКОУ СОШ № 11 пос. Нового</a:t>
            </a:r>
          </a:p>
          <a:p>
            <a:r>
              <a:rPr lang="ru-RU" dirty="0"/>
              <a:t>- расширение возможности обучающихся в освоении учебных предметов естественно-научной и технологической направленностей,</a:t>
            </a:r>
          </a:p>
          <a:p>
            <a:r>
              <a:rPr lang="ru-RU" dirty="0"/>
              <a:t>- реализация программ дополнительного образования естественно-научной и технической направленностей</a:t>
            </a:r>
          </a:p>
          <a:p>
            <a:r>
              <a:rPr lang="ru-RU" dirty="0"/>
              <a:t>- практическая отработка учебного материала по учебным предметам «Физика», «Химия», «Биология», «Технология».</a:t>
            </a:r>
          </a:p>
          <a:p>
            <a:endParaRPr lang="ru-RU" dirty="0"/>
          </a:p>
          <a:p>
            <a:r>
              <a:rPr lang="ru-RU" dirty="0"/>
              <a:t>Образовательная деятельность на базе центра «Точка роста» осуществляется по образовательным программам общего и дополнительного образования.</a:t>
            </a:r>
          </a:p>
          <a:p>
            <a:endParaRPr lang="ru-RU" dirty="0"/>
          </a:p>
          <a:p>
            <a:r>
              <a:rPr lang="ru-RU" dirty="0"/>
              <a:t>Центр «Точка роста» в МКОУ СОШ № 11 пос. Нового обеспечивает повышение охвата обучающихся школы программами основного общего и дополнительного образования естественно-научной и технологической направленностей с использованием современного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990310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Центр «Точка роста» оснащен всем необходимым оборудованием, расходными материалами, средствами обучения и воспитания для достижения образовательных результатов естественно-научной и технологической направленностей, при реализации курсов внеурочной деятельности и дополнительных общеразвивающих программ.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3701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8461</TotalTime>
  <Words>371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AGReverance</vt:lpstr>
      <vt:lpstr>Arial</vt:lpstr>
      <vt:lpstr>Calibri</vt:lpstr>
      <vt:lpstr>Тема Office</vt:lpstr>
      <vt:lpstr>ИСПОЛЬЗОВАНИЕ ОБОРУДОВАНИЯ ЦЕНТРА «ТОЧКА РОСТА» В ГЕОГРАФИЧЕСКОМ ОБРАЗОВАНИИ ДЕТЕЙ</vt:lpstr>
      <vt:lpstr>Национальный проект «Образование»</vt:lpstr>
      <vt:lpstr>«ТОЧКА РОСТА»</vt:lpstr>
      <vt:lpstr>ХИМИЧЕСКАЯ ЛАБОРАТОРИЯ</vt:lpstr>
      <vt:lpstr>БИОЛОГИЧЕСКАЯ ЛАБОРАТОРИЯ</vt:lpstr>
      <vt:lpstr>ФИЗИЧЕСКАЯ ЛАБОРАТОРИЯ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Полшкова Виктория Валерьяновна</Manager>
  <Company>МАОУ ДО ЦРТДиЮ Каменского района Пензенской области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Школа</dc:title>
  <dc:subject>школа</dc:subject>
  <dc:creator>Viktoriya Polshkova</dc:creator>
  <cp:keywords>книги;школа</cp:keywords>
  <cp:lastModifiedBy>Пользователь</cp:lastModifiedBy>
  <cp:revision>181</cp:revision>
  <dcterms:created xsi:type="dcterms:W3CDTF">2019-04-16T15:48:18Z</dcterms:created>
  <dcterms:modified xsi:type="dcterms:W3CDTF">2023-11-09T17:24:48Z</dcterms:modified>
</cp:coreProperties>
</file>