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2048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Доклад  на тему: «Кружковая работа, как способ раннего выявления одарённых и талантливых детей»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8616" y="2852936"/>
            <a:ext cx="6805384" cy="12893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Докладчик: педагог-психолог МБДОУ «Детский сад №12» ИГОСК Зубова А. А.</a:t>
            </a:r>
            <a:endParaRPr lang="ru-RU" dirty="0"/>
          </a:p>
        </p:txBody>
      </p:sp>
      <p:pic>
        <p:nvPicPr>
          <p:cNvPr id="15362" name="Picture 2" descr="Государство намерено в следующем учебном году выдать детям сертификаты на  занятия в кружках и секциях теги кружки, секции, сертификаты, занятия,  учеб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707904" cy="231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«В каждом ребёнке есть солнце, только дайте ему светить»</a:t>
            </a:r>
            <a:endParaRPr lang="ru-RU" dirty="0"/>
          </a:p>
        </p:txBody>
      </p:sp>
      <p:pic>
        <p:nvPicPr>
          <p:cNvPr id="24578" name="Picture 2" descr="G:\Новая папка (2)\фото\телефон\IMG-20200729-WA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059832" cy="4393779"/>
          </a:xfrm>
          <a:prstGeom prst="rect">
            <a:avLst/>
          </a:prstGeom>
          <a:noFill/>
        </p:spPr>
      </p:pic>
      <p:pic>
        <p:nvPicPr>
          <p:cNvPr id="24579" name="Picture 3" descr="G:\Новая папка (2)\фото\телефон\IMG-20200729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72748"/>
            <a:ext cx="3312368" cy="4416491"/>
          </a:xfrm>
          <a:prstGeom prst="rect">
            <a:avLst/>
          </a:prstGeom>
          <a:noFill/>
        </p:spPr>
      </p:pic>
      <p:sp useBgFill="1">
        <p:nvSpPr>
          <p:cNvPr id="24580" name="Rectangle 4"/>
          <p:cNvSpPr>
            <a:spLocks noChangeArrowheads="1"/>
          </p:cNvSpPr>
          <p:nvPr/>
        </p:nvSpPr>
        <p:spPr bwMode="auto">
          <a:xfrm>
            <a:off x="251520" y="4941168"/>
            <a:ext cx="8892480" cy="163121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 правильно выстроенной схеме занятий,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постоянной поддержке со стороны педагога и родителей,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любой дошкольник способен развить в себе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талант и способности, которые пригодятся ему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личной и профессиональной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2970656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400" dirty="0" smtClean="0"/>
              <a:t>Кружковая работа в дошкольных учреждениях занимает особое место и невероятно разнообразна, ведь очень важно, чтобы ребёнок дошкольного возраста занимался различными видами деятельности.</a:t>
            </a:r>
            <a:endParaRPr lang="ru-RU" sz="2400" dirty="0"/>
          </a:p>
        </p:txBody>
      </p:sp>
      <p:pic>
        <p:nvPicPr>
          <p:cNvPr id="14337" name="Picture 1" descr="F:\РАБОТА Педагога-психолога\P1050145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139952" cy="310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G:\Новая папка (2)\фото\телефон\IMG_20200729_112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407325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5318448"/>
            <a:ext cx="9144000" cy="15395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2000" dirty="0" smtClean="0"/>
              <a:t>На занятиях дошкольник открывает в себе новые черты и грани, задатки и таланты, которые, при правильно организованной работе, могут сформироваться в профессиональные способности.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Новая папка (2)\фото\телефон\IMG-20200526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0120" y="0"/>
            <a:ext cx="8183880" cy="9634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000" dirty="0" smtClean="0"/>
              <a:t>Одарённость - возможности ребёнка освоить больше, чем остальные, благодаря своим навыкам.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52292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842337"/>
            <a:ext cx="8834470" cy="10156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Именно в кружковой деятельности – более узконаправленной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с определённым количеством детей,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возможно выявить одарённых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Новая папка (2)\фото\телефон\IMG-20200228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60032" cy="6858000"/>
          </a:xfrm>
          <a:prstGeom prst="rect">
            <a:avLst/>
          </a:prstGeom>
          <a:noFill/>
        </p:spPr>
      </p:pic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530352"/>
            <a:ext cx="3754760" cy="5274912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Самая главная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педагогическая задача здесь – </a:t>
            </a:r>
          </a:p>
          <a:p>
            <a:pPr algn="ctr">
              <a:buNone/>
            </a:pPr>
            <a:r>
              <a:rPr lang="ru-RU" dirty="0" smtClean="0"/>
              <a:t>помочь ребёнку </a:t>
            </a:r>
            <a:r>
              <a:rPr lang="ru-RU" dirty="0" err="1" smtClean="0"/>
              <a:t>экологично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продолжать развивать </a:t>
            </a:r>
          </a:p>
          <a:p>
            <a:pPr algn="ctr">
              <a:buNone/>
            </a:pPr>
            <a:r>
              <a:rPr lang="ru-RU" dirty="0" smtClean="0"/>
              <a:t>в себе эти черты.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G:\Новая папка (2)\фото\телефон\IMG-20191127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52928" cy="4824536"/>
          </a:xfrm>
          <a:prstGeom prst="rect">
            <a:avLst/>
          </a:prstGeom>
          <a:noFill/>
        </p:spPr>
      </p:pic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7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Совместная работа семьи и дошкольной организации положительно влияет на развитие одарённости дошкольника: ребёнок видит, что в него верят, помогают, переживают о его успехах и это </a:t>
            </a:r>
            <a:r>
              <a:rPr lang="ru-RU" sz="2000" dirty="0" err="1" smtClean="0"/>
              <a:t>сподвигает</a:t>
            </a:r>
            <a:r>
              <a:rPr lang="ru-RU" sz="2000" dirty="0" smtClean="0"/>
              <a:t> на покорение новых горизонтов.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Новая папка (2)\фото\телефон\IMG-20201021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5157192"/>
            <a:ext cx="8784976" cy="14138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своей деятельности я тоже применяю кружковую работу: мною разработан долгосрочный психолого-педагогический проект «Развитие познавательной сферы дошкольников».</a:t>
            </a:r>
            <a:endParaRPr lang="ru-RU" sz="2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746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Совместно с детьми мы решаем прошлые </a:t>
            </a:r>
            <a:r>
              <a:rPr lang="ru-RU" sz="2000" smtClean="0"/>
              <a:t>олимпиадные задания </a:t>
            </a:r>
            <a:r>
              <a:rPr lang="ru-RU" sz="2000" dirty="0" smtClean="0"/>
              <a:t>и выполняем упражнения на развитие психических процессов, логического мышления. Помимо этого, я помогаю детям развивать усидчивость и уверенность в себе. </a:t>
            </a:r>
            <a:endParaRPr lang="ru-RU" sz="2000" dirty="0"/>
          </a:p>
        </p:txBody>
      </p:sp>
      <p:pic>
        <p:nvPicPr>
          <p:cNvPr id="22530" name="Picture 2" descr="G:\Новая папка (2)\фото\телефон\IMG_20201030_113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2783257" cy="3715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G:\Новая папка (2)\фото\телефон\IMG_20201028_111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2808312" cy="3749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G:\Новая папка (2)\фото\телефон\IMG-20201021-WA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76872"/>
            <a:ext cx="230425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Ранее считалось, что одарённость – врождённая характеристика: талант или есть или его нет, но в настоящее время нет определённого мнения на этот счёт, иными словами одарённость можно приобрести в течение жизни трудолюбием, упорством, силой воли.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54" name="Picture 2" descr="G:\Новая папка (2)\фото\телефон\IMG-20201021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8280920" cy="3431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</TotalTime>
  <Words>309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Доклад  на тему: «Кружковая работа, как способ раннего выявления одарённых и талантливых детей»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Детский сад №12</cp:lastModifiedBy>
  <cp:revision>21</cp:revision>
  <dcterms:created xsi:type="dcterms:W3CDTF">2020-11-12T16:39:48Z</dcterms:created>
  <dcterms:modified xsi:type="dcterms:W3CDTF">2020-11-13T05:56:38Z</dcterms:modified>
</cp:coreProperties>
</file>