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5" r:id="rId5"/>
    <p:sldId id="271" r:id="rId6"/>
    <p:sldId id="274" r:id="rId7"/>
    <p:sldId id="276" r:id="rId8"/>
    <p:sldId id="277" r:id="rId9"/>
    <p:sldId id="282" r:id="rId10"/>
    <p:sldId id="283" r:id="rId11"/>
    <p:sldId id="289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00"/>
    <a:srgbClr val="223B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84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047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8579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960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7468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86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766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6502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005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0191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060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673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7C58-A079-4AB6-A3F4-CA925DD15EB8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28E63-7A5F-4CCC-BF5C-6B4567EF4D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lavamoda.ru/wp-content/uploads/2015/09/17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 descr="https://ds01.infourok.ru/uploads/ex/07ce/00009085-5f1427e3/2/im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3065" y="167735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0-tub-ru.yandex.net/i?id=fb2a03de2c25c0bd398bd408a2fc34bb-l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0976" y="2155846"/>
            <a:ext cx="5357003" cy="36497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981878" y="-1387224"/>
            <a:ext cx="622824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Психолого-педагогическое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сопровождение одаренных детей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4988436"/>
            <a:ext cx="11993732" cy="1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Подготовила: Мамедова Г.Ф.к.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педагог-психолог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МБДОУ детский сад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37 "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Аленушка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74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pedsovet.su/_ld/433/001534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6045" y="189781"/>
            <a:ext cx="10506974" cy="6416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35"/>
              </a:spcBef>
            </a:pPr>
            <a:r>
              <a:rPr lang="ru-RU" sz="2000" b="1" u="sng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педагогам и родителям воспитанника, обучающегося по индивидуальному образовательному маршруту для воспитания исследовательских наклонностей и умение самостоятельно </a:t>
            </a:r>
            <a:r>
              <a:rPr lang="ru-RU" sz="2000" b="1" u="sng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получать знания</a:t>
            </a:r>
            <a:r>
              <a:rPr lang="ru-RU" sz="2000" b="1" u="sng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u="sng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spcBef>
                <a:spcPts val="305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занимайтесь наставлениями, помогайте детям действовать незави­симо, не давайте прямых инструкций, относительно, чем они должны заниматься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сдерживайте инициативы детей и не делайте за них то, что они могут сделать самостоятельно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Научите ребенка прослеживать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связи и использовать знания, полученные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ранее при изучении других предметов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Приучайте детей к навыкам самостоятельного решения проблем, исследования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ситуаций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Помогайте детям научиться управлять процессом усвоения знаний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1277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Подходите ко всему творчески.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218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at-anat.ucoz.ru/_ld/3/504425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16325" y="1832575"/>
            <a:ext cx="8462513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Таланты создавать нельзя, но можно создавать почву,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которой будут расти и процветать таланты…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Генрих Нейгауз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473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vdv-ozuevo.ru/pic/news/14480035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74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4733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1.infourok.ru/uploads/ex/07ce/00009085-5f1427e3/2/im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15065" y="1623532"/>
            <a:ext cx="9014604" cy="3289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«Одаренность человека - это маленький росточек, </a:t>
            </a:r>
            <a:b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едва проклюнувшийся из земли и требующий к себе</a:t>
            </a:r>
            <a:b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огромного внимания. Необходимо холить и лелеять,</a:t>
            </a:r>
            <a:b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ухаживать за ним, сделать его благороднее, чтобы он вырос и дал обильный плод».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sz="28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В.А. Сухомлинский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179615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1.infourok.ru/uploads/ex/07ce/00009085-5f1427e3/2/im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8189" y="759125"/>
            <a:ext cx="10420709" cy="1233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68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Одаренность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не что иное, как набор каких-либо способностей. Но не просто способностей, а очень хорошо развитых способностей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5223" y="2595446"/>
            <a:ext cx="1112807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Одаренный ребенок- </a:t>
            </a:r>
            <a:r>
              <a:rPr lang="ru-RU" sz="28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,который выделяется яркими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очевидными иногда выдающимися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достижениями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имеет предпосылки для таких достижений)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или ином виде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56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ds01.infourok.ru/uploads/ex/07ce/00009085-5f1427e3/2/im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5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7585" y="652596"/>
            <a:ext cx="1069675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b="1" i="1" u="sng" dirty="0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ризнаки одаренности: </a:t>
            </a:r>
          </a:p>
          <a:p>
            <a:pPr algn="ctr"/>
            <a:endParaRPr lang="ru-RU" sz="2400" b="1" i="1" u="sng" dirty="0" smtClean="0">
              <a:solidFill>
                <a:srgbClr val="FF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повышенная любознательность,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способность прослеживать причинно-следственные связи и делать соответствующие выводы,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отличная память, которая основывается на ранней речи и абстрактном мышлении,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большой словарный запас; 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повышенная концентрация внимания на чем-либо, упорство в достижении результата,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яркое воображение, высокоразвитая фантазия. 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области физического развития 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энергетический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390663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1.infourok.ru/uploads/ex/07ce/00009085-5f1427e3/2/im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7419" y="847063"/>
            <a:ext cx="11136701" cy="4966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68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800" b="1" u="sng" dirty="0" smtClean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u="sng" dirty="0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иды одаренности:</a:t>
            </a:r>
          </a:p>
          <a:p>
            <a:pPr indent="360680" algn="just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Художественная одаренность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(высокие достижения в области художественного творчества и исполнительского мастерства в музыке, живописи, скульптуре, актерские способности).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интеллектуальная одаренность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(дети запоминают и сохраняют информацию, что позволяет им преуспевать во многих областях знаний).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Спортивная одаренность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(дети с высокими спортивными способностями)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с высокой познавательной активностью.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694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1.infourok.ru/uploads/ex/07ce/00009085-5f1427e3/2/img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25813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1155" y="652856"/>
            <a:ext cx="11628407" cy="5194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i="1" u="sng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с признаками одаренности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имеют возможность раскрыть и реализовать свои способности в кружках, секциях, организованных в ДОУ и учреждениях дополнительного образования города 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i="1" u="sng" dirty="0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работы с одаренными детьми: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—групповые занятия с одаренными детьми;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индивидуальные занятия;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-конкурсы, викторины , интеллектуальные олимпиады, спортивные игры;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-дополнительные образовательные услуги в кружках по направлениям;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-исследовательская деятельность.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100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pedsovet.su/_ld/433/001534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5226" y="151635"/>
            <a:ext cx="11221212" cy="1140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i="1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построения индивидуального </a:t>
            </a:r>
            <a:r>
              <a:rPr lang="ru-RU" sz="2800" b="1" i="1" u="sng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маршрута </a:t>
            </a:r>
            <a:r>
              <a:rPr lang="ru-RU" sz="2800" b="1" i="1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одарённого ребёнка</a:t>
            </a:r>
            <a:r>
              <a:rPr lang="ru-RU" sz="28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Диагностика</a:t>
            </a:r>
            <a:endParaRPr lang="ru-RU" sz="2400" b="1" u="sng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2209" y="1320296"/>
            <a:ext cx="4263988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Определение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целей и задач</a:t>
            </a:r>
            <a:endParaRPr lang="ru-RU" sz="2400" b="1" u="sng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08286" y="1971284"/>
            <a:ext cx="348281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3.Определение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endParaRPr lang="ru-RU" sz="2400" b="1" u="sng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7452" y="2576556"/>
            <a:ext cx="455676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Определение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роли родителей</a:t>
            </a:r>
            <a:endParaRPr lang="ru-RU" sz="2400" b="1" u="sng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2345" y="3244491"/>
            <a:ext cx="613469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Разработка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учебно-тематического плана</a:t>
            </a:r>
            <a:endParaRPr lang="ru-RU" sz="2400" b="1" u="sng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8665" y="3958912"/>
            <a:ext cx="7942053" cy="2361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Определение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содержания, форм работы и оценивание 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Интеграция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другими специалистами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Определение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оценивания успехов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226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edsovet.su/_ld/433/001534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32315" y="1252154"/>
            <a:ext cx="47100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Беседа.</a:t>
            </a: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Экскурсия.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Наблюдение.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Размышление.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занятие.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мастерская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Тренинг.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Эксперимент.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Круиз.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  <a:defRPr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6634" y="58847"/>
            <a:ext cx="10558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2625" algn="l"/>
              </a:tabLst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формы занятий для одаренных воспитанников,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82625" algn="l"/>
              </a:tabLst>
            </a:pPr>
            <a:r>
              <a:rPr lang="ru-RU" alt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занимающихся </a:t>
            </a: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индивидуальному образовательному</a:t>
            </a:r>
            <a:r>
              <a:rPr lang="ru-RU" altLang="ru-RU" sz="2400" i="1" dirty="0">
                <a:solidFill>
                  <a:srgbClr val="FF0000"/>
                </a:solidFill>
              </a:rPr>
              <a:t> </a:t>
            </a: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маршруту.</a:t>
            </a:r>
            <a:endParaRPr lang="ru-RU" altLang="ru-R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44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at-anat.ucoz.ru/_ld/3/504425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9351" y="350891"/>
            <a:ext cx="7668883" cy="6815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72895" algn="r">
              <a:spcBef>
                <a:spcPts val="335"/>
              </a:spcBef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572895" algn="ctr">
              <a:spcBef>
                <a:spcPts val="335"/>
              </a:spcBef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Возможные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подведения итогов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3215"/>
              </a:spcBef>
              <a:buSzPts val="1400"/>
              <a:buFont typeface="Wingdings" panose="05000000000000000000" pitchFamily="2" charset="2"/>
              <a:buChar char="v"/>
              <a:tabLst>
                <a:tab pos="225425" algn="l"/>
              </a:tabLst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Открытое занятие </a:t>
            </a:r>
          </a:p>
          <a:p>
            <a:pPr marL="342900" lvl="0" indent="-342900">
              <a:spcBef>
                <a:spcPts val="3215"/>
              </a:spcBef>
              <a:buSzPts val="1400"/>
              <a:buFont typeface="Wingdings" panose="05000000000000000000" pitchFamily="2" charset="2"/>
              <a:buChar char="v"/>
              <a:tabLst>
                <a:tab pos="225425" algn="l"/>
              </a:tabLst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 достижений</a:t>
            </a:r>
          </a:p>
          <a:p>
            <a:pPr marL="342900" indent="-342900">
              <a:spcBef>
                <a:spcPts val="3215"/>
              </a:spcBef>
              <a:buSzPts val="1400"/>
              <a:buFont typeface="Wingdings" panose="05000000000000000000" pitchFamily="2" charset="2"/>
              <a:buChar char="v"/>
              <a:tabLst>
                <a:tab pos="225425" algn="l"/>
              </a:tabLst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Тест.</a:t>
            </a:r>
          </a:p>
          <a:p>
            <a:pPr marL="342900" indent="-342900">
              <a:spcBef>
                <a:spcPts val="3215"/>
              </a:spcBef>
              <a:buSzPts val="1400"/>
              <a:buFont typeface="Wingdings" panose="05000000000000000000" pitchFamily="2" charset="2"/>
              <a:buChar char="v"/>
              <a:tabLst>
                <a:tab pos="225425" algn="l"/>
              </a:tabLst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Персональная выставка</a:t>
            </a:r>
          </a:p>
          <a:p>
            <a:pPr marL="342900" indent="-342900">
              <a:spcBef>
                <a:spcPts val="3215"/>
              </a:spcBef>
              <a:buSzPts val="1400"/>
              <a:buFont typeface="Wingdings" panose="05000000000000000000" pitchFamily="2" charset="2"/>
              <a:buChar char="v"/>
              <a:tabLst>
                <a:tab pos="225425" algn="l"/>
              </a:tabLst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Концерт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400"/>
            </a:pPr>
            <a:endParaRPr lang="ru-RU" sz="28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00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3198</TotalTime>
  <Words>411</Words>
  <Application>Microsoft Office PowerPoint</Application>
  <PresentationFormat>Произвольный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HP-PC</cp:lastModifiedBy>
  <cp:revision>112</cp:revision>
  <dcterms:created xsi:type="dcterms:W3CDTF">2017-10-24T15:50:09Z</dcterms:created>
  <dcterms:modified xsi:type="dcterms:W3CDTF">2020-11-13T13:36:30Z</dcterms:modified>
</cp:coreProperties>
</file>