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86" r:id="rId5"/>
    <p:sldId id="292" r:id="rId6"/>
    <p:sldId id="293" r:id="rId7"/>
    <p:sldId id="258" r:id="rId8"/>
    <p:sldId id="267" r:id="rId9"/>
    <p:sldId id="260" r:id="rId10"/>
    <p:sldId id="263" r:id="rId11"/>
    <p:sldId id="262" r:id="rId12"/>
    <p:sldId id="278" r:id="rId13"/>
    <p:sldId id="279" r:id="rId14"/>
    <p:sldId id="280" r:id="rId15"/>
    <p:sldId id="281" r:id="rId16"/>
    <p:sldId id="282" r:id="rId17"/>
    <p:sldId id="285" r:id="rId18"/>
    <p:sldId id="287" r:id="rId19"/>
    <p:sldId id="289" r:id="rId20"/>
    <p:sldId id="288" r:id="rId21"/>
    <p:sldId id="277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C45D3-6C80-472C-BE24-335BDBBA9E05}" type="doc">
      <dgm:prSet loTypeId="urn:microsoft.com/office/officeart/2005/8/layout/matrix1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13654CC-7B87-4CC2-9D65-A3CA83136C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СОЦИАЛИЗАЦИЯ:</a:t>
          </a:r>
          <a:endParaRPr lang="ru-RU" sz="20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C3FC833F-0D3B-44BC-BCD2-C9669CE3353E}" type="parTrans" cxnId="{3B265CEE-EBE3-41C5-9549-59847559BF9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ADD97-D188-482E-886F-EAF01496FF4A}" type="sibTrans" cxnId="{3B265CEE-EBE3-41C5-9549-59847559BF9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03757-0100-4547-92D7-83FD1E92703E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интеграции </a:t>
          </a: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 социальную систему, вхождение в социальную среду через овладение ее социальными нормами, правилами и ценностями, знаниями, навыками, позволяющими ей успешно функционировать в обществе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C26C9-7E8C-47E1-A2BE-72F4268FC977}" type="parTrans" cxnId="{7871F505-837E-4B8E-B2FF-37BEDD3F96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CFCA-AA82-41D3-9E98-42681E0F7575}" type="sibTrans" cxnId="{7871F505-837E-4B8E-B2FF-37BEDD3F96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C3302-C884-47FD-813F-281DD4889FA1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вхождения каждого индивида в социальную структуру, в результате которого происходят изменения с самой структуре общества и в структуре каждой личности</a:t>
          </a: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38E30-D9B8-44C8-B879-61D9B185ADC4}" type="parTrans" cxnId="{B3E3EBFF-7697-4097-969F-7BD080091E8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9D78F-BE12-4D5C-B4D8-C4BAC2BB4D50}" type="sibTrans" cxnId="{B3E3EBFF-7697-4097-969F-7BD080091E8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4EFC2-328D-4A32-9372-1C6ADF5AD813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взаимодействия личности и общества, в ходе которого человеком усваиваются знания, убеждения, умения, социальные нормы, правила, роли, принятые в данном обществе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4380B-E1D1-42E9-A9FD-8E5CFBCD1B41}" type="parTrans" cxnId="{1A7C50C7-F457-48DC-AE02-94C728E902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5774E-F180-4865-8CFD-CFC8482864B9}" type="sibTrans" cxnId="{1A7C50C7-F457-48DC-AE02-94C728E902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F9A53-A3C6-45ED-BBD3-62FDEACFD7D9}">
      <dgm:prSet phldrT="[Текст]" phldr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53C2B-943E-4EB5-B6F7-EB9DA66A38BE}" type="parTrans" cxnId="{FDB3AB7F-13C9-4C3B-81A1-7EACEA32CC4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B6A43-352E-4584-91F6-2B075DAB473F}" type="sibTrans" cxnId="{FDB3AB7F-13C9-4C3B-81A1-7EACEA32CC4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2C0BA-2B5E-4951-8710-EB6692B6425D}">
      <dgm:prSet custT="1"/>
      <dgm:spPr/>
      <dgm:t>
        <a:bodyPr/>
        <a:lstStyle/>
        <a:p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усвоения ребенком социального опыта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alt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AEBC5-6C27-4CC8-A72D-CDEDFF35BD51}" type="parTrans" cxnId="{59B4422E-F3DF-411B-AC34-4820A63C129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AC175-7B09-466D-A798-0B6B7307D218}" type="sibTrans" cxnId="{59B4422E-F3DF-411B-AC34-4820A63C129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CCDB8-3883-4497-A1AA-72CA3D139D4E}" type="pres">
      <dgm:prSet presAssocID="{CB4C45D3-6C80-472C-BE24-335BDBBA9E0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D8D00-0F03-4CEC-9E11-DC90314640A7}" type="pres">
      <dgm:prSet presAssocID="{CB4C45D3-6C80-472C-BE24-335BDBBA9E05}" presName="matrix" presStyleCnt="0"/>
      <dgm:spPr/>
      <dgm:t>
        <a:bodyPr/>
        <a:lstStyle/>
        <a:p>
          <a:endParaRPr lang="ru-RU"/>
        </a:p>
      </dgm:t>
    </dgm:pt>
    <dgm:pt modelId="{A050EB9B-3551-4E47-BEBB-68D3E837F27C}" type="pres">
      <dgm:prSet presAssocID="{CB4C45D3-6C80-472C-BE24-335BDBBA9E05}" presName="tile1" presStyleLbl="node1" presStyleIdx="0" presStyleCnt="4" custScaleX="103204" custLinFactNeighborX="1905" custLinFactNeighborY="1903"/>
      <dgm:spPr/>
      <dgm:t>
        <a:bodyPr/>
        <a:lstStyle/>
        <a:p>
          <a:endParaRPr lang="ru-RU"/>
        </a:p>
      </dgm:t>
    </dgm:pt>
    <dgm:pt modelId="{B9FD0B06-BE1F-4D14-A71A-78FAFD0A7EAE}" type="pres">
      <dgm:prSet presAssocID="{CB4C45D3-6C80-472C-BE24-335BDBBA9E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B1B9-503A-4798-8340-85E5B25865FA}" type="pres">
      <dgm:prSet presAssocID="{CB4C45D3-6C80-472C-BE24-335BDBBA9E05}" presName="tile2" presStyleLbl="node1" presStyleIdx="1" presStyleCnt="4" custScaleX="101904" custLinFactNeighborX="-952" custLinFactNeighborY="1903"/>
      <dgm:spPr/>
      <dgm:t>
        <a:bodyPr/>
        <a:lstStyle/>
        <a:p>
          <a:endParaRPr lang="ru-RU"/>
        </a:p>
      </dgm:t>
    </dgm:pt>
    <dgm:pt modelId="{1F392B5F-0D0F-439F-8990-B4DA32A86E64}" type="pres">
      <dgm:prSet presAssocID="{CB4C45D3-6C80-472C-BE24-335BDBBA9E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B8E3C-1215-479C-AB09-EEC6FF81E04C}" type="pres">
      <dgm:prSet presAssocID="{CB4C45D3-6C80-472C-BE24-335BDBBA9E05}" presName="tile3" presStyleLbl="node1" presStyleIdx="2" presStyleCnt="4" custScaleY="108409"/>
      <dgm:spPr/>
      <dgm:t>
        <a:bodyPr/>
        <a:lstStyle/>
        <a:p>
          <a:endParaRPr lang="ru-RU"/>
        </a:p>
      </dgm:t>
    </dgm:pt>
    <dgm:pt modelId="{479A035A-71D9-4EB8-9CAA-9AE0415CC9FA}" type="pres">
      <dgm:prSet presAssocID="{CB4C45D3-6C80-472C-BE24-335BDBBA9E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8709-B3ED-4B37-B423-1175158BAA5B}" type="pres">
      <dgm:prSet presAssocID="{CB4C45D3-6C80-472C-BE24-335BDBBA9E05}" presName="tile4" presStyleLbl="node1" presStyleIdx="3" presStyleCnt="4" custScaleY="106429"/>
      <dgm:spPr/>
      <dgm:t>
        <a:bodyPr/>
        <a:lstStyle/>
        <a:p>
          <a:endParaRPr lang="ru-RU"/>
        </a:p>
      </dgm:t>
    </dgm:pt>
    <dgm:pt modelId="{DCCACFB7-22C2-4251-B285-AE9C8A21441F}" type="pres">
      <dgm:prSet presAssocID="{CB4C45D3-6C80-472C-BE24-335BDBBA9E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883B-A4E0-4156-80EB-8139D48497CE}" type="pres">
      <dgm:prSet presAssocID="{CB4C45D3-6C80-472C-BE24-335BDBBA9E05}" presName="centerTile" presStyleLbl="fgShp" presStyleIdx="0" presStyleCnt="1" custScaleX="1708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5A1D6-E2FB-4FEE-9338-8F48063F6ABB}" type="presOf" srcId="{4492C0BA-2B5E-4951-8710-EB6692B6425D}" destId="{2FDB8E3C-1215-479C-AB09-EEC6FF81E04C}" srcOrd="0" destOrd="0" presId="urn:microsoft.com/office/officeart/2005/8/layout/matrix1"/>
    <dgm:cxn modelId="{00BB64E4-7550-4917-8BAE-044E91D1BA56}" type="presOf" srcId="{4492C0BA-2B5E-4951-8710-EB6692B6425D}" destId="{479A035A-71D9-4EB8-9CAA-9AE0415CC9FA}" srcOrd="1" destOrd="0" presId="urn:microsoft.com/office/officeart/2005/8/layout/matrix1"/>
    <dgm:cxn modelId="{59B4422E-F3DF-411B-AC34-4820A63C1297}" srcId="{E13654CC-7B87-4CC2-9D65-A3CA83136C47}" destId="{4492C0BA-2B5E-4951-8710-EB6692B6425D}" srcOrd="2" destOrd="0" parTransId="{362AEBC5-6C27-4CC8-A72D-CDEDFF35BD51}" sibTransId="{9FCAC175-7B09-466D-A798-0B6B7307D218}"/>
    <dgm:cxn modelId="{41C17EE4-DDCD-4792-87F3-04C9F80E82EC}" type="presOf" srcId="{E13654CC-7B87-4CC2-9D65-A3CA83136C47}" destId="{5BDE883B-A4E0-4156-80EB-8139D48497CE}" srcOrd="0" destOrd="0" presId="urn:microsoft.com/office/officeart/2005/8/layout/matrix1"/>
    <dgm:cxn modelId="{1EE82329-E164-443B-8C19-40EB61BD526D}" type="presOf" srcId="{D6203757-0100-4547-92D7-83FD1E92703E}" destId="{B9FD0B06-BE1F-4D14-A71A-78FAFD0A7EAE}" srcOrd="1" destOrd="0" presId="urn:microsoft.com/office/officeart/2005/8/layout/matrix1"/>
    <dgm:cxn modelId="{7F9D4FDC-1C18-47B4-B476-BAFF72ACAC00}" type="presOf" srcId="{5DF4EFC2-328D-4A32-9372-1C6ADF5AD813}" destId="{C2BF8709-B3ED-4B37-B423-1175158BAA5B}" srcOrd="0" destOrd="0" presId="urn:microsoft.com/office/officeart/2005/8/layout/matrix1"/>
    <dgm:cxn modelId="{5D418122-1709-487D-AB0D-47167EB46E33}" type="presOf" srcId="{CA0C3302-C884-47FD-813F-281DD4889FA1}" destId="{6539B1B9-503A-4798-8340-85E5B25865FA}" srcOrd="0" destOrd="0" presId="urn:microsoft.com/office/officeart/2005/8/layout/matrix1"/>
    <dgm:cxn modelId="{06B7B7B2-1892-4F8B-BE4A-D01510FCCDAF}" type="presOf" srcId="{CA0C3302-C884-47FD-813F-281DD4889FA1}" destId="{1F392B5F-0D0F-439F-8990-B4DA32A86E64}" srcOrd="1" destOrd="0" presId="urn:microsoft.com/office/officeart/2005/8/layout/matrix1"/>
    <dgm:cxn modelId="{FDB3AB7F-13C9-4C3B-81A1-7EACEA32CC41}" srcId="{E13654CC-7B87-4CC2-9D65-A3CA83136C47}" destId="{604F9A53-A3C6-45ED-BBD3-62FDEACFD7D9}" srcOrd="4" destOrd="0" parTransId="{51653C2B-943E-4EB5-B6F7-EB9DA66A38BE}" sibTransId="{00DB6A43-352E-4584-91F6-2B075DAB473F}"/>
    <dgm:cxn modelId="{1A7C50C7-F457-48DC-AE02-94C728E902FE}" srcId="{E13654CC-7B87-4CC2-9D65-A3CA83136C47}" destId="{5DF4EFC2-328D-4A32-9372-1C6ADF5AD813}" srcOrd="3" destOrd="0" parTransId="{EA94380B-E1D1-42E9-A9FD-8E5CFBCD1B41}" sibTransId="{1B35774E-F180-4865-8CFD-CFC8482864B9}"/>
    <dgm:cxn modelId="{A68A903C-9927-4C99-93EF-EE91F0C830A8}" type="presOf" srcId="{D6203757-0100-4547-92D7-83FD1E92703E}" destId="{A050EB9B-3551-4E47-BEBB-68D3E837F27C}" srcOrd="0" destOrd="0" presId="urn:microsoft.com/office/officeart/2005/8/layout/matrix1"/>
    <dgm:cxn modelId="{B3E3EBFF-7697-4097-969F-7BD080091E8D}" srcId="{E13654CC-7B87-4CC2-9D65-A3CA83136C47}" destId="{CA0C3302-C884-47FD-813F-281DD4889FA1}" srcOrd="1" destOrd="0" parTransId="{81038E30-D9B8-44C8-B879-61D9B185ADC4}" sibTransId="{A199D78F-BE12-4D5C-B4D8-C4BAC2BB4D50}"/>
    <dgm:cxn modelId="{3B265CEE-EBE3-41C5-9549-59847559BF91}" srcId="{CB4C45D3-6C80-472C-BE24-335BDBBA9E05}" destId="{E13654CC-7B87-4CC2-9D65-A3CA83136C47}" srcOrd="0" destOrd="0" parTransId="{C3FC833F-0D3B-44BC-BCD2-C9669CE3353E}" sibTransId="{0BCADD97-D188-482E-886F-EAF01496FF4A}"/>
    <dgm:cxn modelId="{139C0BBE-A1D0-4517-BD4B-E38AD03A4E71}" type="presOf" srcId="{5DF4EFC2-328D-4A32-9372-1C6ADF5AD813}" destId="{DCCACFB7-22C2-4251-B285-AE9C8A21441F}" srcOrd="1" destOrd="0" presId="urn:microsoft.com/office/officeart/2005/8/layout/matrix1"/>
    <dgm:cxn modelId="{5FF56E7D-7A6A-4B9E-8B50-ADA93C92EC07}" type="presOf" srcId="{CB4C45D3-6C80-472C-BE24-335BDBBA9E05}" destId="{2EECCDB8-3883-4497-A1AA-72CA3D139D4E}" srcOrd="0" destOrd="0" presId="urn:microsoft.com/office/officeart/2005/8/layout/matrix1"/>
    <dgm:cxn modelId="{7871F505-837E-4B8E-B2FF-37BEDD3F9671}" srcId="{E13654CC-7B87-4CC2-9D65-A3CA83136C47}" destId="{D6203757-0100-4547-92D7-83FD1E92703E}" srcOrd="0" destOrd="0" parTransId="{CE1C26C9-7E8C-47E1-A2BE-72F4268FC977}" sibTransId="{2D1ECFCA-AA82-41D3-9E98-42681E0F7575}"/>
    <dgm:cxn modelId="{D0EE2875-955A-4C64-8E66-EF8DBA303B43}" type="presParOf" srcId="{2EECCDB8-3883-4497-A1AA-72CA3D139D4E}" destId="{0DFD8D00-0F03-4CEC-9E11-DC90314640A7}" srcOrd="0" destOrd="0" presId="urn:microsoft.com/office/officeart/2005/8/layout/matrix1"/>
    <dgm:cxn modelId="{C7BC881A-3AB0-4C88-A364-5DA8435D0380}" type="presParOf" srcId="{0DFD8D00-0F03-4CEC-9E11-DC90314640A7}" destId="{A050EB9B-3551-4E47-BEBB-68D3E837F27C}" srcOrd="0" destOrd="0" presId="urn:microsoft.com/office/officeart/2005/8/layout/matrix1"/>
    <dgm:cxn modelId="{07FD20C7-0777-4A60-9E37-B72E85C105CF}" type="presParOf" srcId="{0DFD8D00-0F03-4CEC-9E11-DC90314640A7}" destId="{B9FD0B06-BE1F-4D14-A71A-78FAFD0A7EAE}" srcOrd="1" destOrd="0" presId="urn:microsoft.com/office/officeart/2005/8/layout/matrix1"/>
    <dgm:cxn modelId="{C4D800BD-3B8E-4E7D-99EC-FC0FC7E2C4B9}" type="presParOf" srcId="{0DFD8D00-0F03-4CEC-9E11-DC90314640A7}" destId="{6539B1B9-503A-4798-8340-85E5B25865FA}" srcOrd="2" destOrd="0" presId="urn:microsoft.com/office/officeart/2005/8/layout/matrix1"/>
    <dgm:cxn modelId="{88A856BB-A75D-435D-BA1C-0421A5755C73}" type="presParOf" srcId="{0DFD8D00-0F03-4CEC-9E11-DC90314640A7}" destId="{1F392B5F-0D0F-439F-8990-B4DA32A86E64}" srcOrd="3" destOrd="0" presId="urn:microsoft.com/office/officeart/2005/8/layout/matrix1"/>
    <dgm:cxn modelId="{E733AD2C-E398-49E9-8451-FA80078FD9DA}" type="presParOf" srcId="{0DFD8D00-0F03-4CEC-9E11-DC90314640A7}" destId="{2FDB8E3C-1215-479C-AB09-EEC6FF81E04C}" srcOrd="4" destOrd="0" presId="urn:microsoft.com/office/officeart/2005/8/layout/matrix1"/>
    <dgm:cxn modelId="{F9CD46D8-D54E-438D-9B59-6F61D12964BC}" type="presParOf" srcId="{0DFD8D00-0F03-4CEC-9E11-DC90314640A7}" destId="{479A035A-71D9-4EB8-9CAA-9AE0415CC9FA}" srcOrd="5" destOrd="0" presId="urn:microsoft.com/office/officeart/2005/8/layout/matrix1"/>
    <dgm:cxn modelId="{01E9CFAE-82CA-4B33-B0D5-953F334B5F16}" type="presParOf" srcId="{0DFD8D00-0F03-4CEC-9E11-DC90314640A7}" destId="{C2BF8709-B3ED-4B37-B423-1175158BAA5B}" srcOrd="6" destOrd="0" presId="urn:microsoft.com/office/officeart/2005/8/layout/matrix1"/>
    <dgm:cxn modelId="{99B511BA-5E49-4355-A6BC-D0AEB76BB4B4}" type="presParOf" srcId="{0DFD8D00-0F03-4CEC-9E11-DC90314640A7}" destId="{DCCACFB7-22C2-4251-B285-AE9C8A21441F}" srcOrd="7" destOrd="0" presId="urn:microsoft.com/office/officeart/2005/8/layout/matrix1"/>
    <dgm:cxn modelId="{A52730B4-E0F1-4957-89F8-DE621F977959}" type="presParOf" srcId="{2EECCDB8-3883-4497-A1AA-72CA3D139D4E}" destId="{5BDE883B-A4E0-4156-80EB-8139D48497C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7F82C5-A2AD-49C7-832F-89755DF06A33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20E23E8-4369-4171-8069-7C84E927243D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D82E5-9331-4DA1-B05E-E1A24F698E94}" type="parTrans" cxnId="{A014D727-71FE-4F40-B475-0B0175C366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8060E-A3DC-4D73-A857-16ED9EF28A18}" type="sibTrans" cxnId="{A014D727-71FE-4F40-B475-0B0175C366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ECF2C-8208-4A31-B3A3-4C95456DA14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ребенка в приемной семье профессиональными приемными родителями, способными осуществлять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психокоррекционную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работу с ним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102BF-2513-419A-97F8-2E6079E00E66}" type="parTrans" cxnId="{DB404349-5C22-4D82-8463-28669490DC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8088F-BFB3-45C9-A236-6CA82A6B957D}" type="sibTrans" cxnId="{DB404349-5C22-4D82-8463-28669490DC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E80FF-95AC-42D6-B8A3-C2E5BC47C8D3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4C940-AC6A-498D-8D23-70E6EFA6A716}" type="parTrans" cxnId="{876A45E5-297B-4B60-BFFF-7E3C884C75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00C22-984C-4E9F-A5AE-AC0B66CA7AFE}" type="sibTrans" cxnId="{876A45E5-297B-4B60-BFFF-7E3C884C75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3AACA-6BA6-4D0A-A70F-A5DE257387A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для каждого ребенка особых социально-бытовых условий, в которых он испытывает психологический комфорт и чувство защищенности;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99E6F-AA1A-414B-ABE8-801C92154C5E}" type="parTrans" cxnId="{3BCBDCFE-7D1F-4DC6-8A57-118D01D124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E48A9-64C1-4C15-A38C-617EADF39215}" type="sibTrans" cxnId="{3BCBDCFE-7D1F-4DC6-8A57-118D01D124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35ACF-EDCC-4938-9073-8359CF96C7C1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0B3C8-3A51-4277-A010-DFC6968B1E6D}" type="parTrans" cxnId="{A245FE61-267E-4E4A-AF1F-7061804BCD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B3367-0F0B-4D63-8736-2B1945CF6280}" type="sibTrans" cxnId="{A245FE61-267E-4E4A-AF1F-7061804BCD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C4530-32D0-4986-961D-3A9766AC7DD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школы в создании единого социально-психологического пространства с целью реализации психотерапевтического процесса в ходе обучения;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34454-1094-4CC2-9BC8-7A8985928086}" type="parTrans" cxnId="{0181D8B1-7978-420A-9259-7471FA40B6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7273C-5EFC-4A7C-B847-1D3EF43775EF}" type="sibTrans" cxnId="{0181D8B1-7978-420A-9259-7471FA40B6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D591-F015-4414-94EB-DFE917142A5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социально-психологическое сопровождение детей-сирот, направленное на коррекцию отклонений в личностном развитии и активное становление личности.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38FBF-286B-4F10-A081-750F4196E27B}" type="parTrans" cxnId="{2B2D9ADC-1E99-4F19-B4A8-0A65BFB614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E9D6E-1185-4483-B699-C24D07CF4362}" type="sibTrans" cxnId="{2B2D9ADC-1E99-4F19-B4A8-0A65BFB614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FD935-7FB3-4FB7-888E-FF1CB8A0A43D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0300-CB93-42BB-B384-D59A19FE5A1A}" type="sibTrans" cxnId="{9828D6C1-F230-4020-B7C9-1926BD8A5B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80FCC-85FC-4104-B816-4C23B1E51BE4}" type="parTrans" cxnId="{9828D6C1-F230-4020-B7C9-1926BD8A5B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AF83E-B202-40BB-A8EC-782AD8EF05C8}" type="pres">
      <dgm:prSet presAssocID="{FC7F82C5-A2AD-49C7-832F-89755DF06A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15E5A3-3C03-40C7-8719-0068944AF29A}" type="pres">
      <dgm:prSet presAssocID="{520E23E8-4369-4171-8069-7C84E927243D}" presName="horFlow" presStyleCnt="0"/>
      <dgm:spPr/>
    </dgm:pt>
    <dgm:pt modelId="{6C60C2E7-2050-4509-B82D-2DCCF488A9AD}" type="pres">
      <dgm:prSet presAssocID="{520E23E8-4369-4171-8069-7C84E927243D}" presName="bigChev" presStyleLbl="node1" presStyleIdx="0" presStyleCnt="4"/>
      <dgm:spPr/>
      <dgm:t>
        <a:bodyPr/>
        <a:lstStyle/>
        <a:p>
          <a:endParaRPr lang="ru-RU"/>
        </a:p>
      </dgm:t>
    </dgm:pt>
    <dgm:pt modelId="{12E509DA-8AE8-4D24-A1F0-B2E2529087AA}" type="pres">
      <dgm:prSet presAssocID="{92F102BF-2513-419A-97F8-2E6079E00E66}" presName="parTrans" presStyleCnt="0"/>
      <dgm:spPr/>
    </dgm:pt>
    <dgm:pt modelId="{6583B1C5-883E-4FB6-A4CE-A973DA293F9B}" type="pres">
      <dgm:prSet presAssocID="{03BECF2C-8208-4A31-B3A3-4C95456DA142}" presName="node" presStyleLbl="alignAccFollowNode1" presStyleIdx="0" presStyleCnt="4" custScaleX="30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DE636-3452-4119-9141-F0CB70BD1F4C}" type="pres">
      <dgm:prSet presAssocID="{520E23E8-4369-4171-8069-7C84E927243D}" presName="vSp" presStyleCnt="0"/>
      <dgm:spPr/>
    </dgm:pt>
    <dgm:pt modelId="{F88A3B46-656C-44CA-B62E-BAF97D41FAE6}" type="pres">
      <dgm:prSet presAssocID="{645E80FF-95AC-42D6-B8A3-C2E5BC47C8D3}" presName="horFlow" presStyleCnt="0"/>
      <dgm:spPr/>
    </dgm:pt>
    <dgm:pt modelId="{C7947836-D6A8-4CD7-8C7C-2476B887273C}" type="pres">
      <dgm:prSet presAssocID="{645E80FF-95AC-42D6-B8A3-C2E5BC47C8D3}" presName="bigChev" presStyleLbl="node1" presStyleIdx="1" presStyleCnt="4"/>
      <dgm:spPr/>
      <dgm:t>
        <a:bodyPr/>
        <a:lstStyle/>
        <a:p>
          <a:endParaRPr lang="ru-RU"/>
        </a:p>
      </dgm:t>
    </dgm:pt>
    <dgm:pt modelId="{E6A07184-0C09-4FF5-9699-6975E49C62E2}" type="pres">
      <dgm:prSet presAssocID="{B4099E6F-AA1A-414B-ABE8-801C92154C5E}" presName="parTrans" presStyleCnt="0"/>
      <dgm:spPr/>
    </dgm:pt>
    <dgm:pt modelId="{9AAF784A-7770-463F-A8E2-9793CB290B6D}" type="pres">
      <dgm:prSet presAssocID="{FAD3AACA-6BA6-4D0A-A70F-A5DE257387A4}" presName="node" presStyleLbl="alignAccFollowNode1" presStyleIdx="1" presStyleCnt="4" custScaleX="306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DA0C2-EB83-4908-99CA-F6FA56333851}" type="pres">
      <dgm:prSet presAssocID="{645E80FF-95AC-42D6-B8A3-C2E5BC47C8D3}" presName="vSp" presStyleCnt="0"/>
      <dgm:spPr/>
    </dgm:pt>
    <dgm:pt modelId="{44236F3D-D7C0-4543-A85D-281BE3EFD47B}" type="pres">
      <dgm:prSet presAssocID="{67C35ACF-EDCC-4938-9073-8359CF96C7C1}" presName="horFlow" presStyleCnt="0"/>
      <dgm:spPr/>
    </dgm:pt>
    <dgm:pt modelId="{0B4674CC-3673-4DA6-B3CC-3C16D54919A5}" type="pres">
      <dgm:prSet presAssocID="{67C35ACF-EDCC-4938-9073-8359CF96C7C1}" presName="bigChev" presStyleLbl="node1" presStyleIdx="2" presStyleCnt="4"/>
      <dgm:spPr/>
      <dgm:t>
        <a:bodyPr/>
        <a:lstStyle/>
        <a:p>
          <a:endParaRPr lang="ru-RU"/>
        </a:p>
      </dgm:t>
    </dgm:pt>
    <dgm:pt modelId="{0B946317-A171-487A-9E51-C48A608203DA}" type="pres">
      <dgm:prSet presAssocID="{AD034454-1094-4CC2-9BC8-7A8985928086}" presName="parTrans" presStyleCnt="0"/>
      <dgm:spPr/>
    </dgm:pt>
    <dgm:pt modelId="{3A8B6574-D43C-49B1-88BB-E1A0D3B76DD6}" type="pres">
      <dgm:prSet presAssocID="{A90C4530-32D0-4986-961D-3A9766AC7DDE}" presName="node" presStyleLbl="alignAccFollowNode1" presStyleIdx="2" presStyleCnt="4" custScaleX="310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4B533-5B0D-4E66-905D-2CB52943AC8C}" type="pres">
      <dgm:prSet presAssocID="{67C35ACF-EDCC-4938-9073-8359CF96C7C1}" presName="vSp" presStyleCnt="0"/>
      <dgm:spPr/>
    </dgm:pt>
    <dgm:pt modelId="{3094D935-72B4-4F75-856C-6382260976C5}" type="pres">
      <dgm:prSet presAssocID="{C12FD935-7FB3-4FB7-888E-FF1CB8A0A43D}" presName="horFlow" presStyleCnt="0"/>
      <dgm:spPr/>
    </dgm:pt>
    <dgm:pt modelId="{2C81854C-4D06-4AF3-9C73-C1A548BC8267}" type="pres">
      <dgm:prSet presAssocID="{C12FD935-7FB3-4FB7-888E-FF1CB8A0A43D}" presName="bigChev" presStyleLbl="node1" presStyleIdx="3" presStyleCnt="4"/>
      <dgm:spPr/>
      <dgm:t>
        <a:bodyPr/>
        <a:lstStyle/>
        <a:p>
          <a:endParaRPr lang="ru-RU"/>
        </a:p>
      </dgm:t>
    </dgm:pt>
    <dgm:pt modelId="{2F9CF0B2-48C1-4DCF-BA2B-BF145BCBD3F0}" type="pres">
      <dgm:prSet presAssocID="{2DD38FBF-286B-4F10-A081-750F4196E27B}" presName="parTrans" presStyleCnt="0"/>
      <dgm:spPr/>
    </dgm:pt>
    <dgm:pt modelId="{74BE2BF3-61E6-4513-AB8E-327786DB1D06}" type="pres">
      <dgm:prSet presAssocID="{5A36D591-F015-4414-94EB-DFE917142A5B}" presName="node" presStyleLbl="alignAccFollowNode1" presStyleIdx="3" presStyleCnt="4" custScaleX="312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4D727-71FE-4F40-B475-0B0175C3663B}" srcId="{FC7F82C5-A2AD-49C7-832F-89755DF06A33}" destId="{520E23E8-4369-4171-8069-7C84E927243D}" srcOrd="0" destOrd="0" parTransId="{9F3D82E5-9331-4DA1-B05E-E1A24F698E94}" sibTransId="{6628060E-A3DC-4D73-A857-16ED9EF28A18}"/>
    <dgm:cxn modelId="{701F99DA-C618-4C59-90B2-C236B3CD894C}" type="presOf" srcId="{C12FD935-7FB3-4FB7-888E-FF1CB8A0A43D}" destId="{2C81854C-4D06-4AF3-9C73-C1A548BC8267}" srcOrd="0" destOrd="0" presId="urn:microsoft.com/office/officeart/2005/8/layout/lProcess3"/>
    <dgm:cxn modelId="{D02BBBBE-CE5E-43FD-A1DC-8605418DCA47}" type="presOf" srcId="{FAD3AACA-6BA6-4D0A-A70F-A5DE257387A4}" destId="{9AAF784A-7770-463F-A8E2-9793CB290B6D}" srcOrd="0" destOrd="0" presId="urn:microsoft.com/office/officeart/2005/8/layout/lProcess3"/>
    <dgm:cxn modelId="{2B2D9ADC-1E99-4F19-B4A8-0A65BFB61427}" srcId="{C12FD935-7FB3-4FB7-888E-FF1CB8A0A43D}" destId="{5A36D591-F015-4414-94EB-DFE917142A5B}" srcOrd="0" destOrd="0" parTransId="{2DD38FBF-286B-4F10-A081-750F4196E27B}" sibTransId="{3FAE9D6E-1185-4483-B699-C24D07CF4362}"/>
    <dgm:cxn modelId="{F8B305AA-D083-4AFF-9F8A-7A77361F7AE7}" type="presOf" srcId="{5A36D591-F015-4414-94EB-DFE917142A5B}" destId="{74BE2BF3-61E6-4513-AB8E-327786DB1D06}" srcOrd="0" destOrd="0" presId="urn:microsoft.com/office/officeart/2005/8/layout/lProcess3"/>
    <dgm:cxn modelId="{67DA1FC5-29BE-47E9-8085-87794322E461}" type="presOf" srcId="{03BECF2C-8208-4A31-B3A3-4C95456DA142}" destId="{6583B1C5-883E-4FB6-A4CE-A973DA293F9B}" srcOrd="0" destOrd="0" presId="urn:microsoft.com/office/officeart/2005/8/layout/lProcess3"/>
    <dgm:cxn modelId="{AA9C930D-A337-4280-9068-CF900BB5DC1B}" type="presOf" srcId="{520E23E8-4369-4171-8069-7C84E927243D}" destId="{6C60C2E7-2050-4509-B82D-2DCCF488A9AD}" srcOrd="0" destOrd="0" presId="urn:microsoft.com/office/officeart/2005/8/layout/lProcess3"/>
    <dgm:cxn modelId="{462145EE-5684-4600-8ABA-6F3831E9CA8F}" type="presOf" srcId="{67C35ACF-EDCC-4938-9073-8359CF96C7C1}" destId="{0B4674CC-3673-4DA6-B3CC-3C16D54919A5}" srcOrd="0" destOrd="0" presId="urn:microsoft.com/office/officeart/2005/8/layout/lProcess3"/>
    <dgm:cxn modelId="{9C20C7FA-CE27-43EF-999F-819261EF93BB}" type="presOf" srcId="{645E80FF-95AC-42D6-B8A3-C2E5BC47C8D3}" destId="{C7947836-D6A8-4CD7-8C7C-2476B887273C}" srcOrd="0" destOrd="0" presId="urn:microsoft.com/office/officeart/2005/8/layout/lProcess3"/>
    <dgm:cxn modelId="{3BCBDCFE-7D1F-4DC6-8A57-118D01D124B8}" srcId="{645E80FF-95AC-42D6-B8A3-C2E5BC47C8D3}" destId="{FAD3AACA-6BA6-4D0A-A70F-A5DE257387A4}" srcOrd="0" destOrd="0" parTransId="{B4099E6F-AA1A-414B-ABE8-801C92154C5E}" sibTransId="{86EE48A9-64C1-4C15-A38C-617EADF39215}"/>
    <dgm:cxn modelId="{A245FE61-267E-4E4A-AF1F-7061804BCDEF}" srcId="{FC7F82C5-A2AD-49C7-832F-89755DF06A33}" destId="{67C35ACF-EDCC-4938-9073-8359CF96C7C1}" srcOrd="2" destOrd="0" parTransId="{2BA0B3C8-3A51-4277-A010-DFC6968B1E6D}" sibTransId="{FB8B3367-0F0B-4D63-8736-2B1945CF6280}"/>
    <dgm:cxn modelId="{DB404349-5C22-4D82-8463-28669490DC8B}" srcId="{520E23E8-4369-4171-8069-7C84E927243D}" destId="{03BECF2C-8208-4A31-B3A3-4C95456DA142}" srcOrd="0" destOrd="0" parTransId="{92F102BF-2513-419A-97F8-2E6079E00E66}" sibTransId="{5328088F-BFB3-45C9-A236-6CA82A6B957D}"/>
    <dgm:cxn modelId="{4C16C2D5-D294-4145-91E3-062A8467A67B}" type="presOf" srcId="{A90C4530-32D0-4986-961D-3A9766AC7DDE}" destId="{3A8B6574-D43C-49B1-88BB-E1A0D3B76DD6}" srcOrd="0" destOrd="0" presId="urn:microsoft.com/office/officeart/2005/8/layout/lProcess3"/>
    <dgm:cxn modelId="{876A45E5-297B-4B60-BFFF-7E3C884C754E}" srcId="{FC7F82C5-A2AD-49C7-832F-89755DF06A33}" destId="{645E80FF-95AC-42D6-B8A3-C2E5BC47C8D3}" srcOrd="1" destOrd="0" parTransId="{4054C940-AC6A-498D-8D23-70E6EFA6A716}" sibTransId="{E0200C22-984C-4E9F-A5AE-AC0B66CA7AFE}"/>
    <dgm:cxn modelId="{98CE6574-5E5B-4663-96BB-50ED9F4C4634}" type="presOf" srcId="{FC7F82C5-A2AD-49C7-832F-89755DF06A33}" destId="{209AF83E-B202-40BB-A8EC-782AD8EF05C8}" srcOrd="0" destOrd="0" presId="urn:microsoft.com/office/officeart/2005/8/layout/lProcess3"/>
    <dgm:cxn modelId="{0181D8B1-7978-420A-9259-7471FA40B6E6}" srcId="{67C35ACF-EDCC-4938-9073-8359CF96C7C1}" destId="{A90C4530-32D0-4986-961D-3A9766AC7DDE}" srcOrd="0" destOrd="0" parTransId="{AD034454-1094-4CC2-9BC8-7A8985928086}" sibTransId="{6307273C-5EFC-4A7C-B847-1D3EF43775EF}"/>
    <dgm:cxn modelId="{9828D6C1-F230-4020-B7C9-1926BD8A5BD6}" srcId="{FC7F82C5-A2AD-49C7-832F-89755DF06A33}" destId="{C12FD935-7FB3-4FB7-888E-FF1CB8A0A43D}" srcOrd="3" destOrd="0" parTransId="{AE680FCC-85FC-4104-B816-4C23B1E51BE4}" sibTransId="{0EDA0300-CB93-42BB-B384-D59A19FE5A1A}"/>
    <dgm:cxn modelId="{AF17DDA2-C225-45A3-A669-D403795EAE71}" type="presParOf" srcId="{209AF83E-B202-40BB-A8EC-782AD8EF05C8}" destId="{3A15E5A3-3C03-40C7-8719-0068944AF29A}" srcOrd="0" destOrd="0" presId="urn:microsoft.com/office/officeart/2005/8/layout/lProcess3"/>
    <dgm:cxn modelId="{5604CFE4-7AC3-4DC5-88CB-7BB85AED6A81}" type="presParOf" srcId="{3A15E5A3-3C03-40C7-8719-0068944AF29A}" destId="{6C60C2E7-2050-4509-B82D-2DCCF488A9AD}" srcOrd="0" destOrd="0" presId="urn:microsoft.com/office/officeart/2005/8/layout/lProcess3"/>
    <dgm:cxn modelId="{5BBECCBE-215F-4272-BB69-D65583F56B38}" type="presParOf" srcId="{3A15E5A3-3C03-40C7-8719-0068944AF29A}" destId="{12E509DA-8AE8-4D24-A1F0-B2E2529087AA}" srcOrd="1" destOrd="0" presId="urn:microsoft.com/office/officeart/2005/8/layout/lProcess3"/>
    <dgm:cxn modelId="{AF237CEE-93A3-467B-8FE3-428BB22F3330}" type="presParOf" srcId="{3A15E5A3-3C03-40C7-8719-0068944AF29A}" destId="{6583B1C5-883E-4FB6-A4CE-A973DA293F9B}" srcOrd="2" destOrd="0" presId="urn:microsoft.com/office/officeart/2005/8/layout/lProcess3"/>
    <dgm:cxn modelId="{D332B002-7576-40E6-AB20-1BACC941E983}" type="presParOf" srcId="{209AF83E-B202-40BB-A8EC-782AD8EF05C8}" destId="{04CDE636-3452-4119-9141-F0CB70BD1F4C}" srcOrd="1" destOrd="0" presId="urn:microsoft.com/office/officeart/2005/8/layout/lProcess3"/>
    <dgm:cxn modelId="{F869DB64-26DA-4C6F-8D1C-0C0D04A54833}" type="presParOf" srcId="{209AF83E-B202-40BB-A8EC-782AD8EF05C8}" destId="{F88A3B46-656C-44CA-B62E-BAF97D41FAE6}" srcOrd="2" destOrd="0" presId="urn:microsoft.com/office/officeart/2005/8/layout/lProcess3"/>
    <dgm:cxn modelId="{B3D203FB-17E3-4B70-9B36-047008B88863}" type="presParOf" srcId="{F88A3B46-656C-44CA-B62E-BAF97D41FAE6}" destId="{C7947836-D6A8-4CD7-8C7C-2476B887273C}" srcOrd="0" destOrd="0" presId="urn:microsoft.com/office/officeart/2005/8/layout/lProcess3"/>
    <dgm:cxn modelId="{F25A41C3-207B-48D0-BF0F-DC71B9D5BCBE}" type="presParOf" srcId="{F88A3B46-656C-44CA-B62E-BAF97D41FAE6}" destId="{E6A07184-0C09-4FF5-9699-6975E49C62E2}" srcOrd="1" destOrd="0" presId="urn:microsoft.com/office/officeart/2005/8/layout/lProcess3"/>
    <dgm:cxn modelId="{B9E44D1C-E451-4596-BEF2-5D69609562FB}" type="presParOf" srcId="{F88A3B46-656C-44CA-B62E-BAF97D41FAE6}" destId="{9AAF784A-7770-463F-A8E2-9793CB290B6D}" srcOrd="2" destOrd="0" presId="urn:microsoft.com/office/officeart/2005/8/layout/lProcess3"/>
    <dgm:cxn modelId="{155E6F7D-2304-4DFD-9B5C-3C1B224C1FA2}" type="presParOf" srcId="{209AF83E-B202-40BB-A8EC-782AD8EF05C8}" destId="{B1ADA0C2-EB83-4908-99CA-F6FA56333851}" srcOrd="3" destOrd="0" presId="urn:microsoft.com/office/officeart/2005/8/layout/lProcess3"/>
    <dgm:cxn modelId="{81A827C1-28EF-45E0-A0F1-0339651E4ADD}" type="presParOf" srcId="{209AF83E-B202-40BB-A8EC-782AD8EF05C8}" destId="{44236F3D-D7C0-4543-A85D-281BE3EFD47B}" srcOrd="4" destOrd="0" presId="urn:microsoft.com/office/officeart/2005/8/layout/lProcess3"/>
    <dgm:cxn modelId="{B048EADE-FCD2-468A-956F-DD0B269E2B15}" type="presParOf" srcId="{44236F3D-D7C0-4543-A85D-281BE3EFD47B}" destId="{0B4674CC-3673-4DA6-B3CC-3C16D54919A5}" srcOrd="0" destOrd="0" presId="urn:microsoft.com/office/officeart/2005/8/layout/lProcess3"/>
    <dgm:cxn modelId="{B8896AA5-7D79-4CA6-9A22-0BF12D8393FD}" type="presParOf" srcId="{44236F3D-D7C0-4543-A85D-281BE3EFD47B}" destId="{0B946317-A171-487A-9E51-C48A608203DA}" srcOrd="1" destOrd="0" presId="urn:microsoft.com/office/officeart/2005/8/layout/lProcess3"/>
    <dgm:cxn modelId="{CEAD231D-52CF-49DE-AA5D-783225567692}" type="presParOf" srcId="{44236F3D-D7C0-4543-A85D-281BE3EFD47B}" destId="{3A8B6574-D43C-49B1-88BB-E1A0D3B76DD6}" srcOrd="2" destOrd="0" presId="urn:microsoft.com/office/officeart/2005/8/layout/lProcess3"/>
    <dgm:cxn modelId="{6D6A3E12-939C-4C3B-95ED-C56F1885AF4B}" type="presParOf" srcId="{209AF83E-B202-40BB-A8EC-782AD8EF05C8}" destId="{6BF4B533-5B0D-4E66-905D-2CB52943AC8C}" srcOrd="5" destOrd="0" presId="urn:microsoft.com/office/officeart/2005/8/layout/lProcess3"/>
    <dgm:cxn modelId="{0734B509-31DA-4245-8434-8E2EBC6B6EA3}" type="presParOf" srcId="{209AF83E-B202-40BB-A8EC-782AD8EF05C8}" destId="{3094D935-72B4-4F75-856C-6382260976C5}" srcOrd="6" destOrd="0" presId="urn:microsoft.com/office/officeart/2005/8/layout/lProcess3"/>
    <dgm:cxn modelId="{92CBADB0-03BB-4A6A-B842-E75D3BFB498D}" type="presParOf" srcId="{3094D935-72B4-4F75-856C-6382260976C5}" destId="{2C81854C-4D06-4AF3-9C73-C1A548BC8267}" srcOrd="0" destOrd="0" presId="urn:microsoft.com/office/officeart/2005/8/layout/lProcess3"/>
    <dgm:cxn modelId="{BFDFB8C0-72C8-4B30-A409-EE4713C1270C}" type="presParOf" srcId="{3094D935-72B4-4F75-856C-6382260976C5}" destId="{2F9CF0B2-48C1-4DCF-BA2B-BF145BCBD3F0}" srcOrd="1" destOrd="0" presId="urn:microsoft.com/office/officeart/2005/8/layout/lProcess3"/>
    <dgm:cxn modelId="{B7E70AE9-72E7-49C8-A497-0385042E33A7}" type="presParOf" srcId="{3094D935-72B4-4F75-856C-6382260976C5}" destId="{74BE2BF3-61E6-4513-AB8E-327786DB1D0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F82C5-A2AD-49C7-832F-89755DF06A33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20E23E8-4369-4171-8069-7C84E927243D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D82E5-9331-4DA1-B05E-E1A24F698E94}" type="parTrans" cxnId="{A014D727-71FE-4F40-B475-0B0175C366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8060E-A3DC-4D73-A857-16ED9EF28A18}" type="sibTrans" cxnId="{A014D727-71FE-4F40-B475-0B0175C366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ECF2C-8208-4A31-B3A3-4C95456DA142}">
      <dgm:prSet phldrT="[Текст]" custT="1"/>
      <dgm:spPr/>
      <dgm:t>
        <a:bodyPr/>
        <a:lstStyle/>
        <a:p>
          <a:pPr algn="ctr"/>
          <a:r>
            <a:rPr lang="ru-RU" sz="19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иждивенчество, непонимание материальной стороны жизни, вопросов собственности; трудности в общении, отсутствие избирательности общения;</a:t>
          </a:r>
          <a:endParaRPr lang="ru-RU" sz="19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102BF-2513-419A-97F8-2E6079E00E66}" type="parTrans" cxnId="{DB404349-5C22-4D82-8463-28669490DC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8088F-BFB3-45C9-A236-6CA82A6B957D}" type="sibTrans" cxnId="{DB404349-5C22-4D82-8463-28669490DC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E80FF-95AC-42D6-B8A3-C2E5BC47C8D3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4C940-AC6A-498D-8D23-70E6EFA6A716}" type="parTrans" cxnId="{876A45E5-297B-4B60-BFFF-7E3C884C75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00C22-984C-4E9F-A5AE-AC0B66CA7AFE}" type="sibTrans" cxnId="{876A45E5-297B-4B60-BFFF-7E3C884C75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3AACA-6BA6-4D0A-A70F-A5DE257387A4}">
      <dgm:prSet phldrT="[Текст]" custT="1"/>
      <dgm:spPr/>
      <dgm:t>
        <a:bodyPr/>
        <a:lstStyle/>
        <a:p>
          <a:r>
            <a:rPr lang="ru-RU" sz="19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инфантилизм, замедленное самоопределение, неприятие самого себя как личности, неспособность к сознательному выбору своей судьбы;</a:t>
          </a:r>
          <a:endParaRPr lang="ru-RU" sz="19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99E6F-AA1A-414B-ABE8-801C92154C5E}" type="parTrans" cxnId="{3BCBDCFE-7D1F-4DC6-8A57-118D01D124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E48A9-64C1-4C15-A38C-617EADF39215}" type="sibTrans" cxnId="{3BCBDCFE-7D1F-4DC6-8A57-118D01D124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35ACF-EDCC-4938-9073-8359CF96C7C1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0B3C8-3A51-4277-A010-DFC6968B1E6D}" type="parTrans" cxnId="{A245FE61-267E-4E4A-AF1F-7061804BCD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B3367-0F0B-4D63-8736-2B1945CF6280}" type="sibTrans" cxnId="{A245FE61-267E-4E4A-AF1F-7061804BCD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C4530-32D0-4986-961D-3A9766AC7DDE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перегруженность отрицательным опытом, негативными ценностями и образцами поведения;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34454-1094-4CC2-9BC8-7A8985928086}" type="parTrans" cxnId="{0181D8B1-7978-420A-9259-7471FA40B6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7273C-5EFC-4A7C-B847-1D3EF43775EF}" type="sibTrans" cxnId="{0181D8B1-7978-420A-9259-7471FA40B6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D591-F015-4414-94EB-DFE917142A5B}">
      <dgm:prSet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неуверенность в себе, своем будущем, агрессия по отношению к внешнему миру, особенно в случаях, если государство не выполняет своих обязательств</a:t>
          </a:r>
          <a:r>
            <a:rPr lang="ru-RU" sz="2000" b="0" i="0" dirty="0" smtClean="0"/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38FBF-286B-4F10-A081-750F4196E27B}" type="parTrans" cxnId="{2B2D9ADC-1E99-4F19-B4A8-0A65BFB614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E9D6E-1185-4483-B699-C24D07CF4362}" type="sibTrans" cxnId="{2B2D9ADC-1E99-4F19-B4A8-0A65BFB614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FD935-7FB3-4FB7-888E-FF1CB8A0A43D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0300-CB93-42BB-B384-D59A19FE5A1A}" type="sibTrans" cxnId="{9828D6C1-F230-4020-B7C9-1926BD8A5B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80FCC-85FC-4104-B816-4C23B1E51BE4}" type="parTrans" cxnId="{9828D6C1-F230-4020-B7C9-1926BD8A5B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AF83E-B202-40BB-A8EC-782AD8EF05C8}" type="pres">
      <dgm:prSet presAssocID="{FC7F82C5-A2AD-49C7-832F-89755DF06A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15E5A3-3C03-40C7-8719-0068944AF29A}" type="pres">
      <dgm:prSet presAssocID="{520E23E8-4369-4171-8069-7C84E927243D}" presName="horFlow" presStyleCnt="0"/>
      <dgm:spPr/>
    </dgm:pt>
    <dgm:pt modelId="{6C60C2E7-2050-4509-B82D-2DCCF488A9AD}" type="pres">
      <dgm:prSet presAssocID="{520E23E8-4369-4171-8069-7C84E927243D}" presName="bigChev" presStyleLbl="node1" presStyleIdx="0" presStyleCnt="4" custScaleX="70425" custScaleY="99338" custLinFactNeighborX="-65779" custLinFactNeighborY="90"/>
      <dgm:spPr/>
      <dgm:t>
        <a:bodyPr/>
        <a:lstStyle/>
        <a:p>
          <a:endParaRPr lang="ru-RU"/>
        </a:p>
      </dgm:t>
    </dgm:pt>
    <dgm:pt modelId="{12E509DA-8AE8-4D24-A1F0-B2E2529087AA}" type="pres">
      <dgm:prSet presAssocID="{92F102BF-2513-419A-97F8-2E6079E00E66}" presName="parTrans" presStyleCnt="0"/>
      <dgm:spPr/>
    </dgm:pt>
    <dgm:pt modelId="{6583B1C5-883E-4FB6-A4CE-A973DA293F9B}" type="pres">
      <dgm:prSet presAssocID="{03BECF2C-8208-4A31-B3A3-4C95456DA142}" presName="node" presStyleLbl="alignAccFollowNode1" presStyleIdx="0" presStyleCnt="4" custScaleX="35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DE636-3452-4119-9141-F0CB70BD1F4C}" type="pres">
      <dgm:prSet presAssocID="{520E23E8-4369-4171-8069-7C84E927243D}" presName="vSp" presStyleCnt="0"/>
      <dgm:spPr/>
    </dgm:pt>
    <dgm:pt modelId="{F88A3B46-656C-44CA-B62E-BAF97D41FAE6}" type="pres">
      <dgm:prSet presAssocID="{645E80FF-95AC-42D6-B8A3-C2E5BC47C8D3}" presName="horFlow" presStyleCnt="0"/>
      <dgm:spPr/>
    </dgm:pt>
    <dgm:pt modelId="{C7947836-D6A8-4CD7-8C7C-2476B887273C}" type="pres">
      <dgm:prSet presAssocID="{645E80FF-95AC-42D6-B8A3-C2E5BC47C8D3}" presName="bigChev" presStyleLbl="node1" presStyleIdx="1" presStyleCnt="4" custScaleX="70534" custLinFactNeighborX="1022" custLinFactNeighborY="-2528"/>
      <dgm:spPr/>
      <dgm:t>
        <a:bodyPr/>
        <a:lstStyle/>
        <a:p>
          <a:endParaRPr lang="ru-RU"/>
        </a:p>
      </dgm:t>
    </dgm:pt>
    <dgm:pt modelId="{E6A07184-0C09-4FF5-9699-6975E49C62E2}" type="pres">
      <dgm:prSet presAssocID="{B4099E6F-AA1A-414B-ABE8-801C92154C5E}" presName="parTrans" presStyleCnt="0"/>
      <dgm:spPr/>
    </dgm:pt>
    <dgm:pt modelId="{9AAF784A-7770-463F-A8E2-9793CB290B6D}" type="pres">
      <dgm:prSet presAssocID="{FAD3AACA-6BA6-4D0A-A70F-A5DE257387A4}" presName="node" presStyleLbl="alignAccFollowNode1" presStyleIdx="1" presStyleCnt="4" custScaleX="35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DA0C2-EB83-4908-99CA-F6FA56333851}" type="pres">
      <dgm:prSet presAssocID="{645E80FF-95AC-42D6-B8A3-C2E5BC47C8D3}" presName="vSp" presStyleCnt="0"/>
      <dgm:spPr/>
    </dgm:pt>
    <dgm:pt modelId="{44236F3D-D7C0-4543-A85D-281BE3EFD47B}" type="pres">
      <dgm:prSet presAssocID="{67C35ACF-EDCC-4938-9073-8359CF96C7C1}" presName="horFlow" presStyleCnt="0"/>
      <dgm:spPr/>
    </dgm:pt>
    <dgm:pt modelId="{0B4674CC-3673-4DA6-B3CC-3C16D54919A5}" type="pres">
      <dgm:prSet presAssocID="{67C35ACF-EDCC-4938-9073-8359CF96C7C1}" presName="bigChev" presStyleLbl="node1" presStyleIdx="2" presStyleCnt="4" custScaleX="74176" custScaleY="95691"/>
      <dgm:spPr/>
      <dgm:t>
        <a:bodyPr/>
        <a:lstStyle/>
        <a:p>
          <a:endParaRPr lang="ru-RU"/>
        </a:p>
      </dgm:t>
    </dgm:pt>
    <dgm:pt modelId="{0B946317-A171-487A-9E51-C48A608203DA}" type="pres">
      <dgm:prSet presAssocID="{AD034454-1094-4CC2-9BC8-7A8985928086}" presName="parTrans" presStyleCnt="0"/>
      <dgm:spPr/>
    </dgm:pt>
    <dgm:pt modelId="{3A8B6574-D43C-49B1-88BB-E1A0D3B76DD6}" type="pres">
      <dgm:prSet presAssocID="{A90C4530-32D0-4986-961D-3A9766AC7DDE}" presName="node" presStyleLbl="alignAccFollowNode1" presStyleIdx="2" presStyleCnt="4" custScaleX="352124" custScaleY="12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4B533-5B0D-4E66-905D-2CB52943AC8C}" type="pres">
      <dgm:prSet presAssocID="{67C35ACF-EDCC-4938-9073-8359CF96C7C1}" presName="vSp" presStyleCnt="0"/>
      <dgm:spPr/>
    </dgm:pt>
    <dgm:pt modelId="{3094D935-72B4-4F75-856C-6382260976C5}" type="pres">
      <dgm:prSet presAssocID="{C12FD935-7FB3-4FB7-888E-FF1CB8A0A43D}" presName="horFlow" presStyleCnt="0"/>
      <dgm:spPr/>
    </dgm:pt>
    <dgm:pt modelId="{2C81854C-4D06-4AF3-9C73-C1A548BC8267}" type="pres">
      <dgm:prSet presAssocID="{C12FD935-7FB3-4FB7-888E-FF1CB8A0A43D}" presName="bigChev" presStyleLbl="node1" presStyleIdx="3" presStyleCnt="4" custScaleX="70957" custScaleY="94670"/>
      <dgm:spPr/>
      <dgm:t>
        <a:bodyPr/>
        <a:lstStyle/>
        <a:p>
          <a:endParaRPr lang="ru-RU"/>
        </a:p>
      </dgm:t>
    </dgm:pt>
    <dgm:pt modelId="{2F9CF0B2-48C1-4DCF-BA2B-BF145BCBD3F0}" type="pres">
      <dgm:prSet presAssocID="{2DD38FBF-286B-4F10-A081-750F4196E27B}" presName="parTrans" presStyleCnt="0"/>
      <dgm:spPr/>
    </dgm:pt>
    <dgm:pt modelId="{74BE2BF3-61E6-4513-AB8E-327786DB1D06}" type="pres">
      <dgm:prSet presAssocID="{5A36D591-F015-4414-94EB-DFE917142A5B}" presName="node" presStyleLbl="alignAccFollowNode1" presStyleIdx="3" presStyleCnt="4" custScaleX="352437" custScaleY="118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4D727-71FE-4F40-B475-0B0175C3663B}" srcId="{FC7F82C5-A2AD-49C7-832F-89755DF06A33}" destId="{520E23E8-4369-4171-8069-7C84E927243D}" srcOrd="0" destOrd="0" parTransId="{9F3D82E5-9331-4DA1-B05E-E1A24F698E94}" sibTransId="{6628060E-A3DC-4D73-A857-16ED9EF28A18}"/>
    <dgm:cxn modelId="{7272A843-E968-4436-B374-D1BAF60E1CFF}" type="presOf" srcId="{520E23E8-4369-4171-8069-7C84E927243D}" destId="{6C60C2E7-2050-4509-B82D-2DCCF488A9AD}" srcOrd="0" destOrd="0" presId="urn:microsoft.com/office/officeart/2005/8/layout/lProcess3"/>
    <dgm:cxn modelId="{2B2D9ADC-1E99-4F19-B4A8-0A65BFB61427}" srcId="{C12FD935-7FB3-4FB7-888E-FF1CB8A0A43D}" destId="{5A36D591-F015-4414-94EB-DFE917142A5B}" srcOrd="0" destOrd="0" parTransId="{2DD38FBF-286B-4F10-A081-750F4196E27B}" sibTransId="{3FAE9D6E-1185-4483-B699-C24D07CF4362}"/>
    <dgm:cxn modelId="{A30F6E38-5E55-4CEE-A71E-0BCB9B93A213}" type="presOf" srcId="{5A36D591-F015-4414-94EB-DFE917142A5B}" destId="{74BE2BF3-61E6-4513-AB8E-327786DB1D06}" srcOrd="0" destOrd="0" presId="urn:microsoft.com/office/officeart/2005/8/layout/lProcess3"/>
    <dgm:cxn modelId="{2E46E228-4778-40D3-8E9E-38CB963DA117}" type="presOf" srcId="{C12FD935-7FB3-4FB7-888E-FF1CB8A0A43D}" destId="{2C81854C-4D06-4AF3-9C73-C1A548BC8267}" srcOrd="0" destOrd="0" presId="urn:microsoft.com/office/officeart/2005/8/layout/lProcess3"/>
    <dgm:cxn modelId="{A62595CE-C2B0-48B6-BC8B-7622618C7B78}" type="presOf" srcId="{A90C4530-32D0-4986-961D-3A9766AC7DDE}" destId="{3A8B6574-D43C-49B1-88BB-E1A0D3B76DD6}" srcOrd="0" destOrd="0" presId="urn:microsoft.com/office/officeart/2005/8/layout/lProcess3"/>
    <dgm:cxn modelId="{8738B64F-2A89-4885-8BFE-DB82F249AFED}" type="presOf" srcId="{03BECF2C-8208-4A31-B3A3-4C95456DA142}" destId="{6583B1C5-883E-4FB6-A4CE-A973DA293F9B}" srcOrd="0" destOrd="0" presId="urn:microsoft.com/office/officeart/2005/8/layout/lProcess3"/>
    <dgm:cxn modelId="{DE122729-3650-4BF5-AFF8-7C6D4AE2E1A7}" type="presOf" srcId="{FC7F82C5-A2AD-49C7-832F-89755DF06A33}" destId="{209AF83E-B202-40BB-A8EC-782AD8EF05C8}" srcOrd="0" destOrd="0" presId="urn:microsoft.com/office/officeart/2005/8/layout/lProcess3"/>
    <dgm:cxn modelId="{3BCBDCFE-7D1F-4DC6-8A57-118D01D124B8}" srcId="{645E80FF-95AC-42D6-B8A3-C2E5BC47C8D3}" destId="{FAD3AACA-6BA6-4D0A-A70F-A5DE257387A4}" srcOrd="0" destOrd="0" parTransId="{B4099E6F-AA1A-414B-ABE8-801C92154C5E}" sibTransId="{86EE48A9-64C1-4C15-A38C-617EADF39215}"/>
    <dgm:cxn modelId="{1BCA1CDE-7255-4BC2-B15D-0F3B6921FE0B}" type="presOf" srcId="{FAD3AACA-6BA6-4D0A-A70F-A5DE257387A4}" destId="{9AAF784A-7770-463F-A8E2-9793CB290B6D}" srcOrd="0" destOrd="0" presId="urn:microsoft.com/office/officeart/2005/8/layout/lProcess3"/>
    <dgm:cxn modelId="{94AF58D8-E887-4AC2-9260-F669D4153FBE}" type="presOf" srcId="{67C35ACF-EDCC-4938-9073-8359CF96C7C1}" destId="{0B4674CC-3673-4DA6-B3CC-3C16D54919A5}" srcOrd="0" destOrd="0" presId="urn:microsoft.com/office/officeart/2005/8/layout/lProcess3"/>
    <dgm:cxn modelId="{A245FE61-267E-4E4A-AF1F-7061804BCDEF}" srcId="{FC7F82C5-A2AD-49C7-832F-89755DF06A33}" destId="{67C35ACF-EDCC-4938-9073-8359CF96C7C1}" srcOrd="2" destOrd="0" parTransId="{2BA0B3C8-3A51-4277-A010-DFC6968B1E6D}" sibTransId="{FB8B3367-0F0B-4D63-8736-2B1945CF6280}"/>
    <dgm:cxn modelId="{DB404349-5C22-4D82-8463-28669490DC8B}" srcId="{520E23E8-4369-4171-8069-7C84E927243D}" destId="{03BECF2C-8208-4A31-B3A3-4C95456DA142}" srcOrd="0" destOrd="0" parTransId="{92F102BF-2513-419A-97F8-2E6079E00E66}" sibTransId="{5328088F-BFB3-45C9-A236-6CA82A6B957D}"/>
    <dgm:cxn modelId="{876A45E5-297B-4B60-BFFF-7E3C884C754E}" srcId="{FC7F82C5-A2AD-49C7-832F-89755DF06A33}" destId="{645E80FF-95AC-42D6-B8A3-C2E5BC47C8D3}" srcOrd="1" destOrd="0" parTransId="{4054C940-AC6A-498D-8D23-70E6EFA6A716}" sibTransId="{E0200C22-984C-4E9F-A5AE-AC0B66CA7AFE}"/>
    <dgm:cxn modelId="{0181D8B1-7978-420A-9259-7471FA40B6E6}" srcId="{67C35ACF-EDCC-4938-9073-8359CF96C7C1}" destId="{A90C4530-32D0-4986-961D-3A9766AC7DDE}" srcOrd="0" destOrd="0" parTransId="{AD034454-1094-4CC2-9BC8-7A8985928086}" sibTransId="{6307273C-5EFC-4A7C-B847-1D3EF43775EF}"/>
    <dgm:cxn modelId="{D651384D-E389-476B-8D35-E97BA48959FD}" type="presOf" srcId="{645E80FF-95AC-42D6-B8A3-C2E5BC47C8D3}" destId="{C7947836-D6A8-4CD7-8C7C-2476B887273C}" srcOrd="0" destOrd="0" presId="urn:microsoft.com/office/officeart/2005/8/layout/lProcess3"/>
    <dgm:cxn modelId="{9828D6C1-F230-4020-B7C9-1926BD8A5BD6}" srcId="{FC7F82C5-A2AD-49C7-832F-89755DF06A33}" destId="{C12FD935-7FB3-4FB7-888E-FF1CB8A0A43D}" srcOrd="3" destOrd="0" parTransId="{AE680FCC-85FC-4104-B816-4C23B1E51BE4}" sibTransId="{0EDA0300-CB93-42BB-B384-D59A19FE5A1A}"/>
    <dgm:cxn modelId="{73328430-015D-463A-AD85-23C4C8265F0A}" type="presParOf" srcId="{209AF83E-B202-40BB-A8EC-782AD8EF05C8}" destId="{3A15E5A3-3C03-40C7-8719-0068944AF29A}" srcOrd="0" destOrd="0" presId="urn:microsoft.com/office/officeart/2005/8/layout/lProcess3"/>
    <dgm:cxn modelId="{84CFEB27-9269-4D82-B530-585A4BD17555}" type="presParOf" srcId="{3A15E5A3-3C03-40C7-8719-0068944AF29A}" destId="{6C60C2E7-2050-4509-B82D-2DCCF488A9AD}" srcOrd="0" destOrd="0" presId="urn:microsoft.com/office/officeart/2005/8/layout/lProcess3"/>
    <dgm:cxn modelId="{C7351037-2AC6-4C23-A8A7-EC6BC9F6B1E7}" type="presParOf" srcId="{3A15E5A3-3C03-40C7-8719-0068944AF29A}" destId="{12E509DA-8AE8-4D24-A1F0-B2E2529087AA}" srcOrd="1" destOrd="0" presId="urn:microsoft.com/office/officeart/2005/8/layout/lProcess3"/>
    <dgm:cxn modelId="{C0A99CCD-2D64-4200-A97A-93FDFD84F62F}" type="presParOf" srcId="{3A15E5A3-3C03-40C7-8719-0068944AF29A}" destId="{6583B1C5-883E-4FB6-A4CE-A973DA293F9B}" srcOrd="2" destOrd="0" presId="urn:microsoft.com/office/officeart/2005/8/layout/lProcess3"/>
    <dgm:cxn modelId="{5A4BF95B-FD00-4BAA-BB73-357E53AA82A4}" type="presParOf" srcId="{209AF83E-B202-40BB-A8EC-782AD8EF05C8}" destId="{04CDE636-3452-4119-9141-F0CB70BD1F4C}" srcOrd="1" destOrd="0" presId="urn:microsoft.com/office/officeart/2005/8/layout/lProcess3"/>
    <dgm:cxn modelId="{F8FE841B-CD13-49F6-8B69-561B88DF803E}" type="presParOf" srcId="{209AF83E-B202-40BB-A8EC-782AD8EF05C8}" destId="{F88A3B46-656C-44CA-B62E-BAF97D41FAE6}" srcOrd="2" destOrd="0" presId="urn:microsoft.com/office/officeart/2005/8/layout/lProcess3"/>
    <dgm:cxn modelId="{E431A548-FBAA-4FAF-8F1F-719B6520D794}" type="presParOf" srcId="{F88A3B46-656C-44CA-B62E-BAF97D41FAE6}" destId="{C7947836-D6A8-4CD7-8C7C-2476B887273C}" srcOrd="0" destOrd="0" presId="urn:microsoft.com/office/officeart/2005/8/layout/lProcess3"/>
    <dgm:cxn modelId="{9D86232E-38A4-4FA7-B4F6-28BB912FABA7}" type="presParOf" srcId="{F88A3B46-656C-44CA-B62E-BAF97D41FAE6}" destId="{E6A07184-0C09-4FF5-9699-6975E49C62E2}" srcOrd="1" destOrd="0" presId="urn:microsoft.com/office/officeart/2005/8/layout/lProcess3"/>
    <dgm:cxn modelId="{F87919EF-742B-45A0-8D77-80040DE9A33E}" type="presParOf" srcId="{F88A3B46-656C-44CA-B62E-BAF97D41FAE6}" destId="{9AAF784A-7770-463F-A8E2-9793CB290B6D}" srcOrd="2" destOrd="0" presId="urn:microsoft.com/office/officeart/2005/8/layout/lProcess3"/>
    <dgm:cxn modelId="{A549F9F7-13FC-4743-8408-FD79AB91FFD8}" type="presParOf" srcId="{209AF83E-B202-40BB-A8EC-782AD8EF05C8}" destId="{B1ADA0C2-EB83-4908-99CA-F6FA56333851}" srcOrd="3" destOrd="0" presId="urn:microsoft.com/office/officeart/2005/8/layout/lProcess3"/>
    <dgm:cxn modelId="{67BFDF82-9E3B-40A0-850C-16252A7AD8B1}" type="presParOf" srcId="{209AF83E-B202-40BB-A8EC-782AD8EF05C8}" destId="{44236F3D-D7C0-4543-A85D-281BE3EFD47B}" srcOrd="4" destOrd="0" presId="urn:microsoft.com/office/officeart/2005/8/layout/lProcess3"/>
    <dgm:cxn modelId="{E067998D-2D97-41C7-BA84-2EA17A2A006D}" type="presParOf" srcId="{44236F3D-D7C0-4543-A85D-281BE3EFD47B}" destId="{0B4674CC-3673-4DA6-B3CC-3C16D54919A5}" srcOrd="0" destOrd="0" presId="urn:microsoft.com/office/officeart/2005/8/layout/lProcess3"/>
    <dgm:cxn modelId="{6B56762A-BBC5-4B8E-888D-1D9D7510BBAC}" type="presParOf" srcId="{44236F3D-D7C0-4543-A85D-281BE3EFD47B}" destId="{0B946317-A171-487A-9E51-C48A608203DA}" srcOrd="1" destOrd="0" presId="urn:microsoft.com/office/officeart/2005/8/layout/lProcess3"/>
    <dgm:cxn modelId="{289EB376-5AF6-4932-8E8A-7996DF9C75F8}" type="presParOf" srcId="{44236F3D-D7C0-4543-A85D-281BE3EFD47B}" destId="{3A8B6574-D43C-49B1-88BB-E1A0D3B76DD6}" srcOrd="2" destOrd="0" presId="urn:microsoft.com/office/officeart/2005/8/layout/lProcess3"/>
    <dgm:cxn modelId="{95BB8ED6-CA95-4338-8561-7C574ADC217B}" type="presParOf" srcId="{209AF83E-B202-40BB-A8EC-782AD8EF05C8}" destId="{6BF4B533-5B0D-4E66-905D-2CB52943AC8C}" srcOrd="5" destOrd="0" presId="urn:microsoft.com/office/officeart/2005/8/layout/lProcess3"/>
    <dgm:cxn modelId="{BCF72554-933B-4E0E-8A12-F03A00628500}" type="presParOf" srcId="{209AF83E-B202-40BB-A8EC-782AD8EF05C8}" destId="{3094D935-72B4-4F75-856C-6382260976C5}" srcOrd="6" destOrd="0" presId="urn:microsoft.com/office/officeart/2005/8/layout/lProcess3"/>
    <dgm:cxn modelId="{DDFDA8EA-769A-4B32-B58B-18DC1C389BC1}" type="presParOf" srcId="{3094D935-72B4-4F75-856C-6382260976C5}" destId="{2C81854C-4D06-4AF3-9C73-C1A548BC8267}" srcOrd="0" destOrd="0" presId="urn:microsoft.com/office/officeart/2005/8/layout/lProcess3"/>
    <dgm:cxn modelId="{EF8D3C26-2BEF-413B-853B-C2645EA2A9AD}" type="presParOf" srcId="{3094D935-72B4-4F75-856C-6382260976C5}" destId="{2F9CF0B2-48C1-4DCF-BA2B-BF145BCBD3F0}" srcOrd="1" destOrd="0" presId="urn:microsoft.com/office/officeart/2005/8/layout/lProcess3"/>
    <dgm:cxn modelId="{F4DC502A-6C7E-49A3-83DA-4D9FFC28F768}" type="presParOf" srcId="{3094D935-72B4-4F75-856C-6382260976C5}" destId="{74BE2BF3-61E6-4513-AB8E-327786DB1D0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986B8-58D5-462A-83B5-9526F4F2B705}" type="doc">
      <dgm:prSet loTypeId="urn:microsoft.com/office/officeart/2005/8/layout/pyramid2" loCatId="list" qsTypeId="urn:microsoft.com/office/officeart/2005/8/quickstyle/simple1" qsCatId="simple" csTypeId="urn:microsoft.com/office/officeart/2005/8/colors/accent2_3" csCatId="accent2" phldr="1"/>
      <dgm:spPr/>
    </dgm:pt>
    <dgm:pt modelId="{C2C23E1E-D84A-4379-AA96-2E0E2959DF6E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rPr>
            <a:t>процесс взаимодействия личности и общества</a:t>
          </a:r>
          <a:endParaRPr lang="ru-RU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gm:t>
    </dgm:pt>
    <dgm:pt modelId="{E9B157AF-6FE9-4CFD-8538-678359131A84}" type="parTrans" cxnId="{F3A1B98F-916E-4C46-813E-C788D1DAC5E1}">
      <dgm:prSet/>
      <dgm:spPr/>
      <dgm:t>
        <a:bodyPr/>
        <a:lstStyle/>
        <a:p>
          <a:endParaRPr lang="ru-RU"/>
        </a:p>
      </dgm:t>
    </dgm:pt>
    <dgm:pt modelId="{F004C20B-52FE-44E8-8582-9FBC5F8E5787}" type="sibTrans" cxnId="{F3A1B98F-916E-4C46-813E-C788D1DAC5E1}">
      <dgm:prSet/>
      <dgm:spPr/>
      <dgm:t>
        <a:bodyPr/>
        <a:lstStyle/>
        <a:p>
          <a:endParaRPr lang="ru-RU"/>
        </a:p>
      </dgm:t>
    </dgm:pt>
    <dgm:pt modelId="{B78EEB75-156A-43E8-9AD3-AEE3F692B2B5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rPr>
            <a:t>процесс вхождения каждого индивида в социальную структуру</a:t>
          </a:r>
          <a:endParaRPr lang="ru-RU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gm:t>
    </dgm:pt>
    <dgm:pt modelId="{62CC98A9-CAE6-42B5-91EA-2B75192AEDEA}" type="parTrans" cxnId="{4F9BE2C9-4CC8-49DF-A36E-3D5D996121FA}">
      <dgm:prSet/>
      <dgm:spPr/>
      <dgm:t>
        <a:bodyPr/>
        <a:lstStyle/>
        <a:p>
          <a:endParaRPr lang="ru-RU"/>
        </a:p>
      </dgm:t>
    </dgm:pt>
    <dgm:pt modelId="{E3A47109-2AC4-4D81-937E-6F960CB90354}" type="sibTrans" cxnId="{4F9BE2C9-4CC8-49DF-A36E-3D5D996121FA}">
      <dgm:prSet/>
      <dgm:spPr/>
      <dgm:t>
        <a:bodyPr/>
        <a:lstStyle/>
        <a:p>
          <a:endParaRPr lang="ru-RU"/>
        </a:p>
      </dgm:t>
    </dgm:pt>
    <dgm:pt modelId="{FD09C650-0D3C-488E-B10E-7CCDCC1718C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rPr>
            <a:t>процесс интеграции личности </a:t>
          </a:r>
          <a:endParaRPr lang="ru-RU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gm:t>
    </dgm:pt>
    <dgm:pt modelId="{C1A05D6B-BFE1-411A-AAEF-596B6AF6BBF7}" type="parTrans" cxnId="{8E10FB3E-7C7C-464F-82B4-9FCC64EFCC93}">
      <dgm:prSet/>
      <dgm:spPr/>
      <dgm:t>
        <a:bodyPr/>
        <a:lstStyle/>
        <a:p>
          <a:endParaRPr lang="ru-RU"/>
        </a:p>
      </dgm:t>
    </dgm:pt>
    <dgm:pt modelId="{9E5495DD-997D-4657-989D-D968EAC7ECBF}" type="sibTrans" cxnId="{8E10FB3E-7C7C-464F-82B4-9FCC64EFCC93}">
      <dgm:prSet/>
      <dgm:spPr/>
      <dgm:t>
        <a:bodyPr/>
        <a:lstStyle/>
        <a:p>
          <a:endParaRPr lang="ru-RU"/>
        </a:p>
      </dgm:t>
    </dgm:pt>
    <dgm:pt modelId="{D2E46EBE-2BF7-4B43-8FB3-2DF68502195F}" type="pres">
      <dgm:prSet presAssocID="{F24986B8-58D5-462A-83B5-9526F4F2B705}" presName="compositeShape" presStyleCnt="0">
        <dgm:presLayoutVars>
          <dgm:dir/>
          <dgm:resizeHandles/>
        </dgm:presLayoutVars>
      </dgm:prSet>
      <dgm:spPr/>
    </dgm:pt>
    <dgm:pt modelId="{BD9E8D8E-252B-41E6-9DF3-4C9226C6038B}" type="pres">
      <dgm:prSet presAssocID="{F24986B8-58D5-462A-83B5-9526F4F2B705}" presName="pyramid" presStyleLbl="node1" presStyleIdx="0" presStyleCnt="1" custLinFactNeighborX="-19068" custLinFactNeighborY="-1128"/>
      <dgm:spPr/>
    </dgm:pt>
    <dgm:pt modelId="{38E8E175-4E9E-4F23-B29E-56788702DBD6}" type="pres">
      <dgm:prSet presAssocID="{F24986B8-58D5-462A-83B5-9526F4F2B705}" presName="theList" presStyleCnt="0"/>
      <dgm:spPr/>
    </dgm:pt>
    <dgm:pt modelId="{8F0062F0-8575-4EDB-9D9F-962548D502CD}" type="pres">
      <dgm:prSet presAssocID="{C2C23E1E-D84A-4379-AA96-2E0E2959DF6E}" presName="aNode" presStyleLbl="fgAcc1" presStyleIdx="0" presStyleCnt="3" custScaleX="133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A904A-66A0-42C8-88CE-2DD2C2E8EE35}" type="pres">
      <dgm:prSet presAssocID="{C2C23E1E-D84A-4379-AA96-2E0E2959DF6E}" presName="aSpace" presStyleCnt="0"/>
      <dgm:spPr/>
    </dgm:pt>
    <dgm:pt modelId="{8D5E2786-9FA2-4A3E-88C9-BD3DC1E72D03}" type="pres">
      <dgm:prSet presAssocID="{B78EEB75-156A-43E8-9AD3-AEE3F692B2B5}" presName="aNode" presStyleLbl="fgAcc1" presStyleIdx="1" presStyleCnt="3" custScaleX="133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006F8-ADF0-4536-909F-7E1578C599E8}" type="pres">
      <dgm:prSet presAssocID="{B78EEB75-156A-43E8-9AD3-AEE3F692B2B5}" presName="aSpace" presStyleCnt="0"/>
      <dgm:spPr/>
    </dgm:pt>
    <dgm:pt modelId="{CDB1A983-DE6E-4C4F-83A7-3C95819B23D3}" type="pres">
      <dgm:prSet presAssocID="{FD09C650-0D3C-488E-B10E-7CCDCC1718C7}" presName="aNode" presStyleLbl="fgAcc1" presStyleIdx="2" presStyleCnt="3" custScaleX="13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9AD6E-D1AB-4DFA-B7CE-AC9E3A436E0F}" type="pres">
      <dgm:prSet presAssocID="{FD09C650-0D3C-488E-B10E-7CCDCC1718C7}" presName="aSpace" presStyleCnt="0"/>
      <dgm:spPr/>
    </dgm:pt>
  </dgm:ptLst>
  <dgm:cxnLst>
    <dgm:cxn modelId="{4575F58C-7D82-49C4-BAA4-8A4C0DBDA6F2}" type="presOf" srcId="{FD09C650-0D3C-488E-B10E-7CCDCC1718C7}" destId="{CDB1A983-DE6E-4C4F-83A7-3C95819B23D3}" srcOrd="0" destOrd="0" presId="urn:microsoft.com/office/officeart/2005/8/layout/pyramid2"/>
    <dgm:cxn modelId="{4F9BE2C9-4CC8-49DF-A36E-3D5D996121FA}" srcId="{F24986B8-58D5-462A-83B5-9526F4F2B705}" destId="{B78EEB75-156A-43E8-9AD3-AEE3F692B2B5}" srcOrd="1" destOrd="0" parTransId="{62CC98A9-CAE6-42B5-91EA-2B75192AEDEA}" sibTransId="{E3A47109-2AC4-4D81-937E-6F960CB90354}"/>
    <dgm:cxn modelId="{10B2D4BB-2C71-4246-93DB-62F4D5691A6A}" type="presOf" srcId="{C2C23E1E-D84A-4379-AA96-2E0E2959DF6E}" destId="{8F0062F0-8575-4EDB-9D9F-962548D502CD}" srcOrd="0" destOrd="0" presId="urn:microsoft.com/office/officeart/2005/8/layout/pyramid2"/>
    <dgm:cxn modelId="{F3A1B98F-916E-4C46-813E-C788D1DAC5E1}" srcId="{F24986B8-58D5-462A-83B5-9526F4F2B705}" destId="{C2C23E1E-D84A-4379-AA96-2E0E2959DF6E}" srcOrd="0" destOrd="0" parTransId="{E9B157AF-6FE9-4CFD-8538-678359131A84}" sibTransId="{F004C20B-52FE-44E8-8582-9FBC5F8E5787}"/>
    <dgm:cxn modelId="{98F0A8A6-00B6-4134-9CF7-40357467B03E}" type="presOf" srcId="{F24986B8-58D5-462A-83B5-9526F4F2B705}" destId="{D2E46EBE-2BF7-4B43-8FB3-2DF68502195F}" srcOrd="0" destOrd="0" presId="urn:microsoft.com/office/officeart/2005/8/layout/pyramid2"/>
    <dgm:cxn modelId="{BA47B91A-CCCA-4009-8C05-A449AE5B531F}" type="presOf" srcId="{B78EEB75-156A-43E8-9AD3-AEE3F692B2B5}" destId="{8D5E2786-9FA2-4A3E-88C9-BD3DC1E72D03}" srcOrd="0" destOrd="0" presId="urn:microsoft.com/office/officeart/2005/8/layout/pyramid2"/>
    <dgm:cxn modelId="{8E10FB3E-7C7C-464F-82B4-9FCC64EFCC93}" srcId="{F24986B8-58D5-462A-83B5-9526F4F2B705}" destId="{FD09C650-0D3C-488E-B10E-7CCDCC1718C7}" srcOrd="2" destOrd="0" parTransId="{C1A05D6B-BFE1-411A-AAEF-596B6AF6BBF7}" sibTransId="{9E5495DD-997D-4657-989D-D968EAC7ECBF}"/>
    <dgm:cxn modelId="{D41D8342-0A60-4A2D-9B39-DAB0347F6D1E}" type="presParOf" srcId="{D2E46EBE-2BF7-4B43-8FB3-2DF68502195F}" destId="{BD9E8D8E-252B-41E6-9DF3-4C9226C6038B}" srcOrd="0" destOrd="0" presId="urn:microsoft.com/office/officeart/2005/8/layout/pyramid2"/>
    <dgm:cxn modelId="{51ECD78C-2C52-4912-AF85-D6551A89D461}" type="presParOf" srcId="{D2E46EBE-2BF7-4B43-8FB3-2DF68502195F}" destId="{38E8E175-4E9E-4F23-B29E-56788702DBD6}" srcOrd="1" destOrd="0" presId="urn:microsoft.com/office/officeart/2005/8/layout/pyramid2"/>
    <dgm:cxn modelId="{3D2DF0B1-B9E9-400A-B591-2AAAB58E8D92}" type="presParOf" srcId="{38E8E175-4E9E-4F23-B29E-56788702DBD6}" destId="{8F0062F0-8575-4EDB-9D9F-962548D502CD}" srcOrd="0" destOrd="0" presId="urn:microsoft.com/office/officeart/2005/8/layout/pyramid2"/>
    <dgm:cxn modelId="{08DABBDD-99E0-40E8-B235-187909CD2DE2}" type="presParOf" srcId="{38E8E175-4E9E-4F23-B29E-56788702DBD6}" destId="{ABAA904A-66A0-42C8-88CE-2DD2C2E8EE35}" srcOrd="1" destOrd="0" presId="urn:microsoft.com/office/officeart/2005/8/layout/pyramid2"/>
    <dgm:cxn modelId="{D1D1D4D9-1CFC-4713-828D-1FC8024F1D2C}" type="presParOf" srcId="{38E8E175-4E9E-4F23-B29E-56788702DBD6}" destId="{8D5E2786-9FA2-4A3E-88C9-BD3DC1E72D03}" srcOrd="2" destOrd="0" presId="urn:microsoft.com/office/officeart/2005/8/layout/pyramid2"/>
    <dgm:cxn modelId="{180F5048-149C-4C3B-8117-243F848357FB}" type="presParOf" srcId="{38E8E175-4E9E-4F23-B29E-56788702DBD6}" destId="{10F006F8-ADF0-4536-909F-7E1578C599E8}" srcOrd="3" destOrd="0" presId="urn:microsoft.com/office/officeart/2005/8/layout/pyramid2"/>
    <dgm:cxn modelId="{8383D7B4-012E-449F-B18C-1AC76D7D0F46}" type="presParOf" srcId="{38E8E175-4E9E-4F23-B29E-56788702DBD6}" destId="{CDB1A983-DE6E-4C4F-83A7-3C95819B23D3}" srcOrd="4" destOrd="0" presId="urn:microsoft.com/office/officeart/2005/8/layout/pyramid2"/>
    <dgm:cxn modelId="{C2185579-DF78-4052-8449-A462F5352F82}" type="presParOf" srcId="{38E8E175-4E9E-4F23-B29E-56788702DBD6}" destId="{2DE9AD6E-D1AB-4DFA-B7CE-AC9E3A436E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DF2FD-7882-4631-93B4-2E3936011AE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302903-190D-4F78-8C82-326AC12DE9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Деструктивное влияние социальной ситуации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3BD2D-2CA7-4FE4-8782-3E13B53E1B8F}" type="parTrans" cxnId="{5F05BCF9-9A3B-4312-BFB4-7E442984B150}">
      <dgm:prSet/>
      <dgm:spPr/>
      <dgm:t>
        <a:bodyPr/>
        <a:lstStyle/>
        <a:p>
          <a:endParaRPr lang="ru-RU" sz="1400"/>
        </a:p>
      </dgm:t>
    </dgm:pt>
    <dgm:pt modelId="{09AF76C9-C7BD-43D4-88B7-13D3B037A3AF}" type="sibTrans" cxnId="{5F05BCF9-9A3B-4312-BFB4-7E442984B150}">
      <dgm:prSet/>
      <dgm:spPr/>
      <dgm:t>
        <a:bodyPr/>
        <a:lstStyle/>
        <a:p>
          <a:endParaRPr lang="ru-RU" sz="1400"/>
        </a:p>
      </dgm:t>
    </dgm:pt>
    <dgm:pt modelId="{6B810E56-A0CA-420B-9A6A-F3793C7DA87C}">
      <dgm:prSet phldrT="[Текст]" custT="1"/>
      <dgm:spPr/>
      <dgm:t>
        <a:bodyPr/>
        <a:lstStyle/>
        <a:p>
          <a:r>
            <a:rPr lang="ru-RU" sz="25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материнская, коммуникативная, эмоциональная и сенсорная депривация</a:t>
          </a:r>
          <a:endParaRPr lang="ru-RU" sz="2500" baseline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0BE34-129B-4A39-9F86-D2F0972ADFA4}" type="parTrans" cxnId="{B00CA64F-8BF6-4C58-87F8-4261AAD88E63}">
      <dgm:prSet/>
      <dgm:spPr/>
      <dgm:t>
        <a:bodyPr/>
        <a:lstStyle/>
        <a:p>
          <a:endParaRPr lang="ru-RU" sz="1400"/>
        </a:p>
      </dgm:t>
    </dgm:pt>
    <dgm:pt modelId="{7B8B9FC6-8163-4DE4-AEBE-18A5676F3267}" type="sibTrans" cxnId="{B00CA64F-8BF6-4C58-87F8-4261AAD88E63}">
      <dgm:prSet/>
      <dgm:spPr/>
      <dgm:t>
        <a:bodyPr/>
        <a:lstStyle/>
        <a:p>
          <a:endParaRPr lang="ru-RU" sz="1400"/>
        </a:p>
      </dgm:t>
    </dgm:pt>
    <dgm:pt modelId="{3E211394-881F-4D8F-BA42-0FA3B20553A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Специфический социально-психологический облик ребёнка</a:t>
          </a:r>
          <a:endParaRPr lang="ru-RU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9D046-78C6-4DE7-974D-ACAE2B9967B5}" type="parTrans" cxnId="{F1EBC2C0-E869-406E-9FB3-D4780B465744}">
      <dgm:prSet/>
      <dgm:spPr/>
      <dgm:t>
        <a:bodyPr/>
        <a:lstStyle/>
        <a:p>
          <a:endParaRPr lang="ru-RU" sz="1400"/>
        </a:p>
      </dgm:t>
    </dgm:pt>
    <dgm:pt modelId="{4693916F-EFC8-49CA-94BD-B17CBB7B2F10}" type="sibTrans" cxnId="{F1EBC2C0-E869-406E-9FB3-D4780B465744}">
      <dgm:prSet/>
      <dgm:spPr/>
      <dgm:t>
        <a:bodyPr/>
        <a:lstStyle/>
        <a:p>
          <a:endParaRPr lang="ru-RU" sz="1400"/>
        </a:p>
      </dgm:t>
    </dgm:pt>
    <dgm:pt modelId="{28BE3AB0-1DD5-444F-93BC-F007B8138030}">
      <dgm:prSet phldrT="[Текст]" custT="1"/>
      <dgm:spPr/>
      <dgm:t>
        <a:bodyPr/>
        <a:lstStyle/>
        <a:p>
          <a:r>
            <a:rPr lang="ru-RU" sz="25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сочетание ограниченных социальных влияний с неблагополучным биологическим фактором развития</a:t>
          </a:r>
          <a:endParaRPr lang="ru-RU" sz="2500" baseline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A8E64-A738-4B53-849B-8F085C3F33AA}" type="parTrans" cxnId="{91F9926B-CBC7-49D2-B77E-B93C59C0D816}">
      <dgm:prSet/>
      <dgm:spPr/>
      <dgm:t>
        <a:bodyPr/>
        <a:lstStyle/>
        <a:p>
          <a:endParaRPr lang="ru-RU" sz="1400"/>
        </a:p>
      </dgm:t>
    </dgm:pt>
    <dgm:pt modelId="{6F0553C2-7271-4CD1-A211-C125D44B2A85}" type="sibTrans" cxnId="{91F9926B-CBC7-49D2-B77E-B93C59C0D816}">
      <dgm:prSet/>
      <dgm:spPr/>
      <dgm:t>
        <a:bodyPr/>
        <a:lstStyle/>
        <a:p>
          <a:endParaRPr lang="ru-RU" sz="1400"/>
        </a:p>
      </dgm:t>
    </dgm:pt>
    <dgm:pt modelId="{95B6EFF3-88D0-4ED8-9165-7FFB27C89BAC}" type="pres">
      <dgm:prSet presAssocID="{D0FDF2FD-7882-4631-93B4-2E3936011A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6939D-1F21-49BB-A6CD-8695398DC7FA}" type="pres">
      <dgm:prSet presAssocID="{DC302903-190D-4F78-8C82-326AC12DE9EA}" presName="linNode" presStyleCnt="0"/>
      <dgm:spPr/>
      <dgm:t>
        <a:bodyPr/>
        <a:lstStyle/>
        <a:p>
          <a:endParaRPr lang="ru-RU"/>
        </a:p>
      </dgm:t>
    </dgm:pt>
    <dgm:pt modelId="{292BC1C3-863F-4C8F-8D57-C2A8F43F4896}" type="pres">
      <dgm:prSet presAssocID="{DC302903-190D-4F78-8C82-326AC12DE9EA}" presName="parentText" presStyleLbl="node1" presStyleIdx="0" presStyleCnt="2" custScaleX="145703" custLinFactNeighborX="696" custLinFactNeighborY="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09BBA-51DC-4E01-8D6D-BF7FBC155AA7}" type="pres">
      <dgm:prSet presAssocID="{DC302903-190D-4F78-8C82-326AC12DE9E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C61AD-7D20-4963-B98A-8120F1A8AE2E}" type="pres">
      <dgm:prSet presAssocID="{09AF76C9-C7BD-43D4-88B7-13D3B037A3AF}" presName="sp" presStyleCnt="0"/>
      <dgm:spPr/>
      <dgm:t>
        <a:bodyPr/>
        <a:lstStyle/>
        <a:p>
          <a:endParaRPr lang="ru-RU"/>
        </a:p>
      </dgm:t>
    </dgm:pt>
    <dgm:pt modelId="{96685E3C-42A7-47A1-8DF1-6E3D7F0558F2}" type="pres">
      <dgm:prSet presAssocID="{3E211394-881F-4D8F-BA42-0FA3B20553AA}" presName="linNode" presStyleCnt="0"/>
      <dgm:spPr/>
      <dgm:t>
        <a:bodyPr/>
        <a:lstStyle/>
        <a:p>
          <a:endParaRPr lang="ru-RU"/>
        </a:p>
      </dgm:t>
    </dgm:pt>
    <dgm:pt modelId="{EABEFE8F-2C81-48EB-922A-8D9EBEB16139}" type="pres">
      <dgm:prSet presAssocID="{3E211394-881F-4D8F-BA42-0FA3B20553AA}" presName="parentText" presStyleLbl="node1" presStyleIdx="1" presStyleCnt="2" custScaleX="145703" custLinFactNeighborX="696" custLinFactNeighborY="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B4F0-8E7F-4FC2-AF6A-AF9F26AD73AD}" type="pres">
      <dgm:prSet presAssocID="{3E211394-881F-4D8F-BA42-0FA3B20553A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5BCF9-9A3B-4312-BFB4-7E442984B150}" srcId="{D0FDF2FD-7882-4631-93B4-2E3936011AE6}" destId="{DC302903-190D-4F78-8C82-326AC12DE9EA}" srcOrd="0" destOrd="0" parTransId="{6833BD2D-2CA7-4FE4-8782-3E13B53E1B8F}" sibTransId="{09AF76C9-C7BD-43D4-88B7-13D3B037A3AF}"/>
    <dgm:cxn modelId="{FE038457-9D0A-45C4-9544-A42F9FE40764}" type="presOf" srcId="{DC302903-190D-4F78-8C82-326AC12DE9EA}" destId="{292BC1C3-863F-4C8F-8D57-C2A8F43F4896}" srcOrd="0" destOrd="0" presId="urn:microsoft.com/office/officeart/2005/8/layout/vList5"/>
    <dgm:cxn modelId="{698777AB-A717-430D-AC25-C2D85346BE91}" type="presOf" srcId="{3E211394-881F-4D8F-BA42-0FA3B20553AA}" destId="{EABEFE8F-2C81-48EB-922A-8D9EBEB16139}" srcOrd="0" destOrd="0" presId="urn:microsoft.com/office/officeart/2005/8/layout/vList5"/>
    <dgm:cxn modelId="{91F9926B-CBC7-49D2-B77E-B93C59C0D816}" srcId="{3E211394-881F-4D8F-BA42-0FA3B20553AA}" destId="{28BE3AB0-1DD5-444F-93BC-F007B8138030}" srcOrd="0" destOrd="0" parTransId="{72DA8E64-A738-4B53-849B-8F085C3F33AA}" sibTransId="{6F0553C2-7271-4CD1-A211-C125D44B2A85}"/>
    <dgm:cxn modelId="{4CC72B5E-69C2-4B9E-A4ED-0A3F30E3D1E2}" type="presOf" srcId="{6B810E56-A0CA-420B-9A6A-F3793C7DA87C}" destId="{F1109BBA-51DC-4E01-8D6D-BF7FBC155AA7}" srcOrd="0" destOrd="0" presId="urn:microsoft.com/office/officeart/2005/8/layout/vList5"/>
    <dgm:cxn modelId="{07F3F1EA-3BAF-4536-94A6-A7121D3F8A32}" type="presOf" srcId="{28BE3AB0-1DD5-444F-93BC-F007B8138030}" destId="{3058B4F0-8E7F-4FC2-AF6A-AF9F26AD73AD}" srcOrd="0" destOrd="0" presId="urn:microsoft.com/office/officeart/2005/8/layout/vList5"/>
    <dgm:cxn modelId="{B00CA64F-8BF6-4C58-87F8-4261AAD88E63}" srcId="{DC302903-190D-4F78-8C82-326AC12DE9EA}" destId="{6B810E56-A0CA-420B-9A6A-F3793C7DA87C}" srcOrd="0" destOrd="0" parTransId="{13A0BE34-129B-4A39-9F86-D2F0972ADFA4}" sibTransId="{7B8B9FC6-8163-4DE4-AEBE-18A5676F3267}"/>
    <dgm:cxn modelId="{95D9D90E-DFC9-46FF-AF91-54940B7D10B4}" type="presOf" srcId="{D0FDF2FD-7882-4631-93B4-2E3936011AE6}" destId="{95B6EFF3-88D0-4ED8-9165-7FFB27C89BAC}" srcOrd="0" destOrd="0" presId="urn:microsoft.com/office/officeart/2005/8/layout/vList5"/>
    <dgm:cxn modelId="{F1EBC2C0-E869-406E-9FB3-D4780B465744}" srcId="{D0FDF2FD-7882-4631-93B4-2E3936011AE6}" destId="{3E211394-881F-4D8F-BA42-0FA3B20553AA}" srcOrd="1" destOrd="0" parTransId="{A409D046-78C6-4DE7-974D-ACAE2B9967B5}" sibTransId="{4693916F-EFC8-49CA-94BD-B17CBB7B2F10}"/>
    <dgm:cxn modelId="{DCC2E1B0-57F2-49BE-B4B8-686DE8FE2CD5}" type="presParOf" srcId="{95B6EFF3-88D0-4ED8-9165-7FFB27C89BAC}" destId="{2F56939D-1F21-49BB-A6CD-8695398DC7FA}" srcOrd="0" destOrd="0" presId="urn:microsoft.com/office/officeart/2005/8/layout/vList5"/>
    <dgm:cxn modelId="{01FEF798-8FC4-4C2B-A70F-61ACE3A11F11}" type="presParOf" srcId="{2F56939D-1F21-49BB-A6CD-8695398DC7FA}" destId="{292BC1C3-863F-4C8F-8D57-C2A8F43F4896}" srcOrd="0" destOrd="0" presId="urn:microsoft.com/office/officeart/2005/8/layout/vList5"/>
    <dgm:cxn modelId="{F5D02427-6D89-4C34-93FA-968A7FD9BF5E}" type="presParOf" srcId="{2F56939D-1F21-49BB-A6CD-8695398DC7FA}" destId="{F1109BBA-51DC-4E01-8D6D-BF7FBC155AA7}" srcOrd="1" destOrd="0" presId="urn:microsoft.com/office/officeart/2005/8/layout/vList5"/>
    <dgm:cxn modelId="{DD57843F-C625-4D0B-84A6-8C15A10959B5}" type="presParOf" srcId="{95B6EFF3-88D0-4ED8-9165-7FFB27C89BAC}" destId="{1C5C61AD-7D20-4963-B98A-8120F1A8AE2E}" srcOrd="1" destOrd="0" presId="urn:microsoft.com/office/officeart/2005/8/layout/vList5"/>
    <dgm:cxn modelId="{8BB42CF5-3720-45B3-B6FE-9DBA31515653}" type="presParOf" srcId="{95B6EFF3-88D0-4ED8-9165-7FFB27C89BAC}" destId="{96685E3C-42A7-47A1-8DF1-6E3D7F0558F2}" srcOrd="2" destOrd="0" presId="urn:microsoft.com/office/officeart/2005/8/layout/vList5"/>
    <dgm:cxn modelId="{057A44C9-DDF1-4BE6-87A7-7DF7428B0104}" type="presParOf" srcId="{96685E3C-42A7-47A1-8DF1-6E3D7F0558F2}" destId="{EABEFE8F-2C81-48EB-922A-8D9EBEB16139}" srcOrd="0" destOrd="0" presId="urn:microsoft.com/office/officeart/2005/8/layout/vList5"/>
    <dgm:cxn modelId="{388A9EED-F91E-4DCC-893E-84C90778493A}" type="presParOf" srcId="{96685E3C-42A7-47A1-8DF1-6E3D7F0558F2}" destId="{3058B4F0-8E7F-4FC2-AF6A-AF9F26AD73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30001-E276-4C2B-AA2E-45D50F42C2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213E38-5048-4E00-B188-9021A6B0E363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однообразие и унификация стилей поведения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EF9CB-C6BA-4252-90DA-D4D5131B8E89}" type="parTrans" cxnId="{E6BFBF49-5A92-4FA6-BFAD-39E889822A6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3CBC6-7974-43B3-8F6C-4886BBCC6CF8}" type="sibTrans" cxnId="{E6BFBF49-5A92-4FA6-BFAD-39E889822A6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7EF15-8E6C-478A-8625-C879242ED0B6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ограниченность социальных связей детей-сирот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561A6-9F21-4AE3-8AA2-AF22856DBC4E}" type="parTrans" cxnId="{193169D3-22C5-44B6-973E-2313BBA262E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89F5A-29E9-4286-9CE8-4AE6607044E0}" type="sibTrans" cxnId="{193169D3-22C5-44B6-973E-2313BBA262E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40FC5-58D5-45C3-B62F-F75B9B9F4879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становятся жертвами различного рода преступлений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50EE0-2906-477F-9A01-5EB57842A160}" type="parTrans" cxnId="{E1DF1BB5-2193-4571-9602-270E2E8AF29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62CFC-15FA-4008-8BE3-7DE87E50995E}" type="sibTrans" cxnId="{E1DF1BB5-2193-4571-9602-270E2E8AF29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1BB36-027C-4A28-B8F7-9582AAFDB9B4}" type="pres">
      <dgm:prSet presAssocID="{F4B30001-E276-4C2B-AA2E-45D50F42C2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DBE335-C14A-40E3-9636-441E400BA804}" type="pres">
      <dgm:prSet presAssocID="{F4B30001-E276-4C2B-AA2E-45D50F42C21C}" presName="Name1" presStyleCnt="0"/>
      <dgm:spPr/>
      <dgm:t>
        <a:bodyPr/>
        <a:lstStyle/>
        <a:p>
          <a:endParaRPr lang="ru-RU"/>
        </a:p>
      </dgm:t>
    </dgm:pt>
    <dgm:pt modelId="{DBAB16AC-480A-41C6-944D-CFC4EE8860CC}" type="pres">
      <dgm:prSet presAssocID="{F4B30001-E276-4C2B-AA2E-45D50F42C21C}" presName="cycle" presStyleCnt="0"/>
      <dgm:spPr/>
      <dgm:t>
        <a:bodyPr/>
        <a:lstStyle/>
        <a:p>
          <a:endParaRPr lang="ru-RU"/>
        </a:p>
      </dgm:t>
    </dgm:pt>
    <dgm:pt modelId="{B739175D-D407-4E16-B825-4AB7F7688032}" type="pres">
      <dgm:prSet presAssocID="{F4B30001-E276-4C2B-AA2E-45D50F42C21C}" presName="srcNode" presStyleLbl="node1" presStyleIdx="0" presStyleCnt="3"/>
      <dgm:spPr/>
      <dgm:t>
        <a:bodyPr/>
        <a:lstStyle/>
        <a:p>
          <a:endParaRPr lang="ru-RU"/>
        </a:p>
      </dgm:t>
    </dgm:pt>
    <dgm:pt modelId="{570A4BCE-4924-44C8-ADFB-931E603CFD5D}" type="pres">
      <dgm:prSet presAssocID="{F4B30001-E276-4C2B-AA2E-45D50F42C21C}" presName="conn" presStyleLbl="parChTrans1D2" presStyleIdx="0" presStyleCnt="1"/>
      <dgm:spPr/>
      <dgm:t>
        <a:bodyPr/>
        <a:lstStyle/>
        <a:p>
          <a:endParaRPr lang="ru-RU"/>
        </a:p>
      </dgm:t>
    </dgm:pt>
    <dgm:pt modelId="{B837B440-5347-4D94-8D39-28CC76E02491}" type="pres">
      <dgm:prSet presAssocID="{F4B30001-E276-4C2B-AA2E-45D50F42C21C}" presName="extraNode" presStyleLbl="node1" presStyleIdx="0" presStyleCnt="3"/>
      <dgm:spPr/>
      <dgm:t>
        <a:bodyPr/>
        <a:lstStyle/>
        <a:p>
          <a:endParaRPr lang="ru-RU"/>
        </a:p>
      </dgm:t>
    </dgm:pt>
    <dgm:pt modelId="{4DE9F07E-C7E8-4091-BBF2-1347AD894181}" type="pres">
      <dgm:prSet presAssocID="{F4B30001-E276-4C2B-AA2E-45D50F42C21C}" presName="dstNode" presStyleLbl="node1" presStyleIdx="0" presStyleCnt="3"/>
      <dgm:spPr/>
      <dgm:t>
        <a:bodyPr/>
        <a:lstStyle/>
        <a:p>
          <a:endParaRPr lang="ru-RU"/>
        </a:p>
      </dgm:t>
    </dgm:pt>
    <dgm:pt modelId="{95FDD9D6-BAA7-4520-B0C7-2EF49559456B}" type="pres">
      <dgm:prSet presAssocID="{04213E38-5048-4E00-B188-9021A6B0E36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2723A-C17A-4EF8-87FD-33F31844AC07}" type="pres">
      <dgm:prSet presAssocID="{04213E38-5048-4E00-B188-9021A6B0E363}" presName="accent_1" presStyleCnt="0"/>
      <dgm:spPr/>
      <dgm:t>
        <a:bodyPr/>
        <a:lstStyle/>
        <a:p>
          <a:endParaRPr lang="ru-RU"/>
        </a:p>
      </dgm:t>
    </dgm:pt>
    <dgm:pt modelId="{70E6D7E1-6038-48A6-BF4A-6F92ECC118A3}" type="pres">
      <dgm:prSet presAssocID="{04213E38-5048-4E00-B188-9021A6B0E36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AB89F5-1CFB-41DB-8464-6A042C171FA8}" type="pres">
      <dgm:prSet presAssocID="{95C7EF15-8E6C-478A-8625-C879242ED0B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6BEA0-9E63-4260-9E1A-240FEC9D8182}" type="pres">
      <dgm:prSet presAssocID="{95C7EF15-8E6C-478A-8625-C879242ED0B6}" presName="accent_2" presStyleCnt="0"/>
      <dgm:spPr/>
      <dgm:t>
        <a:bodyPr/>
        <a:lstStyle/>
        <a:p>
          <a:endParaRPr lang="ru-RU"/>
        </a:p>
      </dgm:t>
    </dgm:pt>
    <dgm:pt modelId="{6C6FC373-C8AE-4D1C-AD27-81FF9C5D5DD7}" type="pres">
      <dgm:prSet presAssocID="{95C7EF15-8E6C-478A-8625-C879242ED0B6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E786F1-D027-4500-A3A2-B46466810B30}" type="pres">
      <dgm:prSet presAssocID="{E2F40FC5-58D5-45C3-B62F-F75B9B9F48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855F6-7A19-40DE-9697-C1B0AE6F83F9}" type="pres">
      <dgm:prSet presAssocID="{E2F40FC5-58D5-45C3-B62F-F75B9B9F4879}" presName="accent_3" presStyleCnt="0"/>
      <dgm:spPr/>
      <dgm:t>
        <a:bodyPr/>
        <a:lstStyle/>
        <a:p>
          <a:endParaRPr lang="ru-RU"/>
        </a:p>
      </dgm:t>
    </dgm:pt>
    <dgm:pt modelId="{B22FE8C9-9ADD-4E9F-A55F-2650D2CEF1DA}" type="pres">
      <dgm:prSet presAssocID="{E2F40FC5-58D5-45C3-B62F-F75B9B9F487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30AA485-309F-4C1F-A5E5-DDDE461071A8}" type="presOf" srcId="{F4B30001-E276-4C2B-AA2E-45D50F42C21C}" destId="{6341BB36-027C-4A28-B8F7-9582AAFDB9B4}" srcOrd="0" destOrd="0" presId="urn:microsoft.com/office/officeart/2008/layout/VerticalCurvedList"/>
    <dgm:cxn modelId="{1AD356E3-81A7-439F-A919-4036D5EA4797}" type="presOf" srcId="{E2F40FC5-58D5-45C3-B62F-F75B9B9F4879}" destId="{EAE786F1-D027-4500-A3A2-B46466810B30}" srcOrd="0" destOrd="0" presId="urn:microsoft.com/office/officeart/2008/layout/VerticalCurvedList"/>
    <dgm:cxn modelId="{08E87FAE-6EE5-4CBE-85C5-694923A02EA8}" type="presOf" srcId="{16D3CBC6-7974-43B3-8F6C-4886BBCC6CF8}" destId="{570A4BCE-4924-44C8-ADFB-931E603CFD5D}" srcOrd="0" destOrd="0" presId="urn:microsoft.com/office/officeart/2008/layout/VerticalCurvedList"/>
    <dgm:cxn modelId="{E45679E8-2B8B-4E87-AEF5-E34926E58006}" type="presOf" srcId="{04213E38-5048-4E00-B188-9021A6B0E363}" destId="{95FDD9D6-BAA7-4520-B0C7-2EF49559456B}" srcOrd="0" destOrd="0" presId="urn:microsoft.com/office/officeart/2008/layout/VerticalCurvedList"/>
    <dgm:cxn modelId="{2C2D905B-B1FB-42C7-B9FF-09A715C04A82}" type="presOf" srcId="{95C7EF15-8E6C-478A-8625-C879242ED0B6}" destId="{3FAB89F5-1CFB-41DB-8464-6A042C171FA8}" srcOrd="0" destOrd="0" presId="urn:microsoft.com/office/officeart/2008/layout/VerticalCurvedList"/>
    <dgm:cxn modelId="{E6BFBF49-5A92-4FA6-BFAD-39E889822A6F}" srcId="{F4B30001-E276-4C2B-AA2E-45D50F42C21C}" destId="{04213E38-5048-4E00-B188-9021A6B0E363}" srcOrd="0" destOrd="0" parTransId="{9F7EF9CB-C6BA-4252-90DA-D4D5131B8E89}" sibTransId="{16D3CBC6-7974-43B3-8F6C-4886BBCC6CF8}"/>
    <dgm:cxn modelId="{E1DF1BB5-2193-4571-9602-270E2E8AF292}" srcId="{F4B30001-E276-4C2B-AA2E-45D50F42C21C}" destId="{E2F40FC5-58D5-45C3-B62F-F75B9B9F4879}" srcOrd="2" destOrd="0" parTransId="{2E150EE0-2906-477F-9A01-5EB57842A160}" sibTransId="{AF462CFC-15FA-4008-8BE3-7DE87E50995E}"/>
    <dgm:cxn modelId="{193169D3-22C5-44B6-973E-2313BBA262EB}" srcId="{F4B30001-E276-4C2B-AA2E-45D50F42C21C}" destId="{95C7EF15-8E6C-478A-8625-C879242ED0B6}" srcOrd="1" destOrd="0" parTransId="{112561A6-9F21-4AE3-8AA2-AF22856DBC4E}" sibTransId="{BBB89F5A-29E9-4286-9CE8-4AE6607044E0}"/>
    <dgm:cxn modelId="{05F897E2-F20C-46F5-9692-C6BE70517345}" type="presParOf" srcId="{6341BB36-027C-4A28-B8F7-9582AAFDB9B4}" destId="{DDDBE335-C14A-40E3-9636-441E400BA804}" srcOrd="0" destOrd="0" presId="urn:microsoft.com/office/officeart/2008/layout/VerticalCurvedList"/>
    <dgm:cxn modelId="{7205FD8E-F18E-4ECF-8CEE-343E74074ABE}" type="presParOf" srcId="{DDDBE335-C14A-40E3-9636-441E400BA804}" destId="{DBAB16AC-480A-41C6-944D-CFC4EE8860CC}" srcOrd="0" destOrd="0" presId="urn:microsoft.com/office/officeart/2008/layout/VerticalCurvedList"/>
    <dgm:cxn modelId="{B602018B-C737-4850-BEDD-BD68EF103CE1}" type="presParOf" srcId="{DBAB16AC-480A-41C6-944D-CFC4EE8860CC}" destId="{B739175D-D407-4E16-B825-4AB7F7688032}" srcOrd="0" destOrd="0" presId="urn:microsoft.com/office/officeart/2008/layout/VerticalCurvedList"/>
    <dgm:cxn modelId="{F82E9A8E-152C-4F09-A8E2-1802D72F824B}" type="presParOf" srcId="{DBAB16AC-480A-41C6-944D-CFC4EE8860CC}" destId="{570A4BCE-4924-44C8-ADFB-931E603CFD5D}" srcOrd="1" destOrd="0" presId="urn:microsoft.com/office/officeart/2008/layout/VerticalCurvedList"/>
    <dgm:cxn modelId="{7C275B2A-6D28-42CD-B7FD-18A0E00F0337}" type="presParOf" srcId="{DBAB16AC-480A-41C6-944D-CFC4EE8860CC}" destId="{B837B440-5347-4D94-8D39-28CC76E02491}" srcOrd="2" destOrd="0" presId="urn:microsoft.com/office/officeart/2008/layout/VerticalCurvedList"/>
    <dgm:cxn modelId="{8E416873-7E2A-4E80-9DFA-F1287AE5E9E2}" type="presParOf" srcId="{DBAB16AC-480A-41C6-944D-CFC4EE8860CC}" destId="{4DE9F07E-C7E8-4091-BBF2-1347AD894181}" srcOrd="3" destOrd="0" presId="urn:microsoft.com/office/officeart/2008/layout/VerticalCurvedList"/>
    <dgm:cxn modelId="{8F6DA3EE-5314-4065-B3C9-1ABABA2FBCC3}" type="presParOf" srcId="{DDDBE335-C14A-40E3-9636-441E400BA804}" destId="{95FDD9D6-BAA7-4520-B0C7-2EF49559456B}" srcOrd="1" destOrd="0" presId="urn:microsoft.com/office/officeart/2008/layout/VerticalCurvedList"/>
    <dgm:cxn modelId="{1A4B0902-422E-4974-9A08-534D9AE95D6F}" type="presParOf" srcId="{DDDBE335-C14A-40E3-9636-441E400BA804}" destId="{6B32723A-C17A-4EF8-87FD-33F31844AC07}" srcOrd="2" destOrd="0" presId="urn:microsoft.com/office/officeart/2008/layout/VerticalCurvedList"/>
    <dgm:cxn modelId="{27E958F4-234A-4143-A4C0-52EA9E0693F5}" type="presParOf" srcId="{6B32723A-C17A-4EF8-87FD-33F31844AC07}" destId="{70E6D7E1-6038-48A6-BF4A-6F92ECC118A3}" srcOrd="0" destOrd="0" presId="urn:microsoft.com/office/officeart/2008/layout/VerticalCurvedList"/>
    <dgm:cxn modelId="{42D46E0C-12A4-445E-84E8-C19ED2260EF3}" type="presParOf" srcId="{DDDBE335-C14A-40E3-9636-441E400BA804}" destId="{3FAB89F5-1CFB-41DB-8464-6A042C171FA8}" srcOrd="3" destOrd="0" presId="urn:microsoft.com/office/officeart/2008/layout/VerticalCurvedList"/>
    <dgm:cxn modelId="{0EEDC1ED-0048-47F9-BE15-E7BD9DAF7636}" type="presParOf" srcId="{DDDBE335-C14A-40E3-9636-441E400BA804}" destId="{6E86BEA0-9E63-4260-9E1A-240FEC9D8182}" srcOrd="4" destOrd="0" presId="urn:microsoft.com/office/officeart/2008/layout/VerticalCurvedList"/>
    <dgm:cxn modelId="{DD7A742E-9923-4D8B-9AC9-EC5315267198}" type="presParOf" srcId="{6E86BEA0-9E63-4260-9E1A-240FEC9D8182}" destId="{6C6FC373-C8AE-4D1C-AD27-81FF9C5D5DD7}" srcOrd="0" destOrd="0" presId="urn:microsoft.com/office/officeart/2008/layout/VerticalCurvedList"/>
    <dgm:cxn modelId="{1B28C3B6-490C-4E1B-BB1E-1EDE4540EC7D}" type="presParOf" srcId="{DDDBE335-C14A-40E3-9636-441E400BA804}" destId="{EAE786F1-D027-4500-A3A2-B46466810B30}" srcOrd="5" destOrd="0" presId="urn:microsoft.com/office/officeart/2008/layout/VerticalCurvedList"/>
    <dgm:cxn modelId="{F71B78B6-5515-41AD-9BB6-ADF85DA9BB5E}" type="presParOf" srcId="{DDDBE335-C14A-40E3-9636-441E400BA804}" destId="{D3C855F6-7A19-40DE-9697-C1B0AE6F83F9}" srcOrd="6" destOrd="0" presId="urn:microsoft.com/office/officeart/2008/layout/VerticalCurvedList"/>
    <dgm:cxn modelId="{A1D94436-FACE-449A-A125-61154BD80EB6}" type="presParOf" srcId="{D3C855F6-7A19-40DE-9697-C1B0AE6F83F9}" destId="{B22FE8C9-9ADD-4E9F-A55F-2650D2CEF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FDF2FD-7882-4631-93B4-2E3936011AE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302903-190D-4F78-8C82-326AC12DE9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работы детского дома по подготовке подростка-сироты к самостоятельной жизни: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3BD2D-2CA7-4FE4-8782-3E13B53E1B8F}" type="parTrans" cxnId="{5F05BCF9-9A3B-4312-BFB4-7E442984B150}">
      <dgm:prSet/>
      <dgm:spPr/>
      <dgm:t>
        <a:bodyPr/>
        <a:lstStyle/>
        <a:p>
          <a:endParaRPr lang="ru-RU" sz="1400"/>
        </a:p>
      </dgm:t>
    </dgm:pt>
    <dgm:pt modelId="{09AF76C9-C7BD-43D4-88B7-13D3B037A3AF}" type="sibTrans" cxnId="{5F05BCF9-9A3B-4312-BFB4-7E442984B150}">
      <dgm:prSet/>
      <dgm:spPr/>
      <dgm:t>
        <a:bodyPr/>
        <a:lstStyle/>
        <a:p>
          <a:endParaRPr lang="ru-RU" sz="1400"/>
        </a:p>
      </dgm:t>
    </dgm:pt>
    <dgm:pt modelId="{6B810E56-A0CA-420B-9A6A-F3793C7DA87C}">
      <dgm:prSet phldrT="[Текст]" custT="1"/>
      <dgm:spPr/>
      <dgm:t>
        <a:bodyPr/>
        <a:lstStyle/>
        <a:p>
          <a:pPr algn="just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коммуникативных навыков;</a:t>
          </a:r>
          <a:endParaRPr lang="ru-RU" sz="24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0BE34-129B-4A39-9F86-D2F0972ADFA4}" type="parTrans" cxnId="{B00CA64F-8BF6-4C58-87F8-4261AAD88E63}">
      <dgm:prSet/>
      <dgm:spPr/>
      <dgm:t>
        <a:bodyPr/>
        <a:lstStyle/>
        <a:p>
          <a:endParaRPr lang="ru-RU" sz="1400"/>
        </a:p>
      </dgm:t>
    </dgm:pt>
    <dgm:pt modelId="{7B8B9FC6-8163-4DE4-AEBE-18A5676F3267}" type="sibTrans" cxnId="{B00CA64F-8BF6-4C58-87F8-4261AAD88E63}">
      <dgm:prSet/>
      <dgm:spPr/>
      <dgm:t>
        <a:bodyPr/>
        <a:lstStyle/>
        <a:p>
          <a:endParaRPr lang="ru-RU" sz="1400"/>
        </a:p>
      </dgm:t>
    </dgm:pt>
    <dgm:pt modelId="{8CED22CB-984F-4E29-86E4-1F92973B25A6}">
      <dgm:prSet custT="1"/>
      <dgm:spPr/>
      <dgm:t>
        <a:bodyPr/>
        <a:lstStyle/>
        <a:p>
          <a:pPr algn="just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семейно-экономическое;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3E7A7-1ECD-4506-963F-A37D0D1D4814}" type="parTrans" cxnId="{5E5AC3FE-BB46-46BC-A25E-F49A7BCD657C}">
      <dgm:prSet/>
      <dgm:spPr/>
      <dgm:t>
        <a:bodyPr/>
        <a:lstStyle/>
        <a:p>
          <a:endParaRPr lang="ru-RU"/>
        </a:p>
      </dgm:t>
    </dgm:pt>
    <dgm:pt modelId="{48F55BF4-76AC-4D45-A9A6-3F7920823FCE}" type="sibTrans" cxnId="{5E5AC3FE-BB46-46BC-A25E-F49A7BCD657C}">
      <dgm:prSet/>
      <dgm:spPr/>
      <dgm:t>
        <a:bodyPr/>
        <a:lstStyle/>
        <a:p>
          <a:endParaRPr lang="ru-RU"/>
        </a:p>
      </dgm:t>
    </dgm:pt>
    <dgm:pt modelId="{185624E7-7F3B-408C-AE5B-5B8EB4D302EF}">
      <dgm:prSet custT="1"/>
      <dgm:spPr/>
      <dgm:t>
        <a:bodyPr/>
        <a:lstStyle/>
        <a:p>
          <a:pPr algn="just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гражданско-патриотическое и правовое;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935D7-2BF4-4FE5-A7FA-0CFA4D90A7E5}" type="parTrans" cxnId="{395F8BFE-21F6-4678-BDC8-F611D44A05D6}">
      <dgm:prSet/>
      <dgm:spPr/>
      <dgm:t>
        <a:bodyPr/>
        <a:lstStyle/>
        <a:p>
          <a:endParaRPr lang="ru-RU"/>
        </a:p>
      </dgm:t>
    </dgm:pt>
    <dgm:pt modelId="{E695EF28-4CD1-4947-BCE2-78140D99F737}" type="sibTrans" cxnId="{395F8BFE-21F6-4678-BDC8-F611D44A05D6}">
      <dgm:prSet/>
      <dgm:spPr/>
      <dgm:t>
        <a:bodyPr/>
        <a:lstStyle/>
        <a:p>
          <a:endParaRPr lang="ru-RU"/>
        </a:p>
      </dgm:t>
    </dgm:pt>
    <dgm:pt modelId="{27FA91FE-8B54-425B-A8A8-7D39638243F2}">
      <dgm:prSet custT="1"/>
      <dgm:spPr/>
      <dgm:t>
        <a:bodyPr/>
        <a:lstStyle/>
        <a:p>
          <a:pPr algn="just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профориентация;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0898C-27EA-4654-9B6E-5EB31A4F2C33}" type="parTrans" cxnId="{0FD9FF23-03AE-42AB-89A6-6586A8E179D4}">
      <dgm:prSet/>
      <dgm:spPr/>
      <dgm:t>
        <a:bodyPr/>
        <a:lstStyle/>
        <a:p>
          <a:endParaRPr lang="ru-RU"/>
        </a:p>
      </dgm:t>
    </dgm:pt>
    <dgm:pt modelId="{676DAEB5-B3C7-44F3-BD04-BCA6235FBD73}" type="sibTrans" cxnId="{0FD9FF23-03AE-42AB-89A6-6586A8E179D4}">
      <dgm:prSet/>
      <dgm:spPr/>
      <dgm:t>
        <a:bodyPr/>
        <a:lstStyle/>
        <a:p>
          <a:endParaRPr lang="ru-RU"/>
        </a:p>
      </dgm:t>
    </dgm:pt>
    <dgm:pt modelId="{38F48930-771F-44EA-B6CE-58B2298B825B}">
      <dgm:prSet custT="1"/>
      <dgm:spPr/>
      <dgm:t>
        <a:bodyPr/>
        <a:lstStyle/>
        <a:p>
          <a:pPr algn="just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культурно-нравственное;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85852-736A-446D-BB57-AA666EC1172C}" type="parTrans" cxnId="{679904C9-6469-4234-A774-F39BCD702BBB}">
      <dgm:prSet/>
      <dgm:spPr/>
      <dgm:t>
        <a:bodyPr/>
        <a:lstStyle/>
        <a:p>
          <a:endParaRPr lang="ru-RU"/>
        </a:p>
      </dgm:t>
    </dgm:pt>
    <dgm:pt modelId="{C5DF3353-DBA1-4476-A94F-027E8C388377}" type="sibTrans" cxnId="{679904C9-6469-4234-A774-F39BCD702BBB}">
      <dgm:prSet/>
      <dgm:spPr/>
      <dgm:t>
        <a:bodyPr/>
        <a:lstStyle/>
        <a:p>
          <a:endParaRPr lang="ru-RU"/>
        </a:p>
      </dgm:t>
    </dgm:pt>
    <dgm:pt modelId="{5AB9763D-EA97-4366-9E64-803435B4FE3A}">
      <dgm:prSet custT="1"/>
      <dgm:spPr/>
      <dgm:t>
        <a:bodyPr/>
        <a:lstStyle/>
        <a:p>
          <a:pPr algn="just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социально-бытовых навыков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0564B-81EA-4A82-A339-7372F17BE6CC}" type="parTrans" cxnId="{E6E3D841-2A01-4C80-800D-A172B9042EE7}">
      <dgm:prSet/>
      <dgm:spPr/>
      <dgm:t>
        <a:bodyPr/>
        <a:lstStyle/>
        <a:p>
          <a:endParaRPr lang="ru-RU"/>
        </a:p>
      </dgm:t>
    </dgm:pt>
    <dgm:pt modelId="{4B722B78-F2A6-48AF-8A7E-862A48EF8771}" type="sibTrans" cxnId="{E6E3D841-2A01-4C80-800D-A172B9042EE7}">
      <dgm:prSet/>
      <dgm:spPr/>
      <dgm:t>
        <a:bodyPr/>
        <a:lstStyle/>
        <a:p>
          <a:endParaRPr lang="ru-RU"/>
        </a:p>
      </dgm:t>
    </dgm:pt>
    <dgm:pt modelId="{95B6EFF3-88D0-4ED8-9165-7FFB27C89BAC}" type="pres">
      <dgm:prSet presAssocID="{D0FDF2FD-7882-4631-93B4-2E3936011A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6939D-1F21-49BB-A6CD-8695398DC7FA}" type="pres">
      <dgm:prSet presAssocID="{DC302903-190D-4F78-8C82-326AC12DE9EA}" presName="linNode" presStyleCnt="0"/>
      <dgm:spPr/>
      <dgm:t>
        <a:bodyPr/>
        <a:lstStyle/>
        <a:p>
          <a:endParaRPr lang="ru-RU"/>
        </a:p>
      </dgm:t>
    </dgm:pt>
    <dgm:pt modelId="{292BC1C3-863F-4C8F-8D57-C2A8F43F4896}" type="pres">
      <dgm:prSet presAssocID="{DC302903-190D-4F78-8C82-326AC12DE9EA}" presName="parentText" presStyleLbl="node1" presStyleIdx="0" presStyleCnt="1" custScaleX="87392" custLinFactNeighborX="696" custLinFactNeighborY="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09BBA-51DC-4E01-8D6D-BF7FBC155AA7}" type="pres">
      <dgm:prSet presAssocID="{DC302903-190D-4F78-8C82-326AC12DE9EA}" presName="descendantText" presStyleLbl="alignAccFollowNode1" presStyleIdx="0" presStyleCnt="1" custScaleX="105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C5AD5-CC9D-4613-A094-899991FA2834}" type="presOf" srcId="{38F48930-771F-44EA-B6CE-58B2298B825B}" destId="{F1109BBA-51DC-4E01-8D6D-BF7FBC155AA7}" srcOrd="0" destOrd="4" presId="urn:microsoft.com/office/officeart/2005/8/layout/vList5"/>
    <dgm:cxn modelId="{072F2B59-F1CF-4A0B-807A-B47B7EA690EA}" type="presOf" srcId="{8CED22CB-984F-4E29-86E4-1F92973B25A6}" destId="{F1109BBA-51DC-4E01-8D6D-BF7FBC155AA7}" srcOrd="0" destOrd="1" presId="urn:microsoft.com/office/officeart/2005/8/layout/vList5"/>
    <dgm:cxn modelId="{6C9E1B4E-20C0-44B3-940B-0068C61FA60E}" type="presOf" srcId="{185624E7-7F3B-408C-AE5B-5B8EB4D302EF}" destId="{F1109BBA-51DC-4E01-8D6D-BF7FBC155AA7}" srcOrd="0" destOrd="2" presId="urn:microsoft.com/office/officeart/2005/8/layout/vList5"/>
    <dgm:cxn modelId="{0FD9FF23-03AE-42AB-89A6-6586A8E179D4}" srcId="{DC302903-190D-4F78-8C82-326AC12DE9EA}" destId="{27FA91FE-8B54-425B-A8A8-7D39638243F2}" srcOrd="3" destOrd="0" parTransId="{4FF0898C-27EA-4654-9B6E-5EB31A4F2C33}" sibTransId="{676DAEB5-B3C7-44F3-BD04-BCA6235FBD73}"/>
    <dgm:cxn modelId="{AAE0005F-CBCF-46DB-83E6-0F196773AC3A}" type="presOf" srcId="{5AB9763D-EA97-4366-9E64-803435B4FE3A}" destId="{F1109BBA-51DC-4E01-8D6D-BF7FBC155AA7}" srcOrd="0" destOrd="5" presId="urn:microsoft.com/office/officeart/2005/8/layout/vList5"/>
    <dgm:cxn modelId="{B00CA64F-8BF6-4C58-87F8-4261AAD88E63}" srcId="{DC302903-190D-4F78-8C82-326AC12DE9EA}" destId="{6B810E56-A0CA-420B-9A6A-F3793C7DA87C}" srcOrd="0" destOrd="0" parTransId="{13A0BE34-129B-4A39-9F86-D2F0972ADFA4}" sibTransId="{7B8B9FC6-8163-4DE4-AEBE-18A5676F3267}"/>
    <dgm:cxn modelId="{679904C9-6469-4234-A774-F39BCD702BBB}" srcId="{DC302903-190D-4F78-8C82-326AC12DE9EA}" destId="{38F48930-771F-44EA-B6CE-58B2298B825B}" srcOrd="4" destOrd="0" parTransId="{F7685852-736A-446D-BB57-AA666EC1172C}" sibTransId="{C5DF3353-DBA1-4476-A94F-027E8C388377}"/>
    <dgm:cxn modelId="{F3A77CDB-75C7-4C67-B396-C9CE8C0DDE29}" type="presOf" srcId="{6B810E56-A0CA-420B-9A6A-F3793C7DA87C}" destId="{F1109BBA-51DC-4E01-8D6D-BF7FBC155AA7}" srcOrd="0" destOrd="0" presId="urn:microsoft.com/office/officeart/2005/8/layout/vList5"/>
    <dgm:cxn modelId="{395F8BFE-21F6-4678-BDC8-F611D44A05D6}" srcId="{DC302903-190D-4F78-8C82-326AC12DE9EA}" destId="{185624E7-7F3B-408C-AE5B-5B8EB4D302EF}" srcOrd="2" destOrd="0" parTransId="{AA8935D7-2BF4-4FE5-A7FA-0CFA4D90A7E5}" sibTransId="{E695EF28-4CD1-4947-BCE2-78140D99F737}"/>
    <dgm:cxn modelId="{5E5AC3FE-BB46-46BC-A25E-F49A7BCD657C}" srcId="{DC302903-190D-4F78-8C82-326AC12DE9EA}" destId="{8CED22CB-984F-4E29-86E4-1F92973B25A6}" srcOrd="1" destOrd="0" parTransId="{0E33E7A7-1ECD-4506-963F-A37D0D1D4814}" sibTransId="{48F55BF4-76AC-4D45-A9A6-3F7920823FCE}"/>
    <dgm:cxn modelId="{E6E3D841-2A01-4C80-800D-A172B9042EE7}" srcId="{DC302903-190D-4F78-8C82-326AC12DE9EA}" destId="{5AB9763D-EA97-4366-9E64-803435B4FE3A}" srcOrd="5" destOrd="0" parTransId="{D3C0564B-81EA-4A82-A339-7372F17BE6CC}" sibTransId="{4B722B78-F2A6-48AF-8A7E-862A48EF8771}"/>
    <dgm:cxn modelId="{905A4B74-0460-4980-A42F-F7F46701500A}" type="presOf" srcId="{D0FDF2FD-7882-4631-93B4-2E3936011AE6}" destId="{95B6EFF3-88D0-4ED8-9165-7FFB27C89BAC}" srcOrd="0" destOrd="0" presId="urn:microsoft.com/office/officeart/2005/8/layout/vList5"/>
    <dgm:cxn modelId="{5F05BCF9-9A3B-4312-BFB4-7E442984B150}" srcId="{D0FDF2FD-7882-4631-93B4-2E3936011AE6}" destId="{DC302903-190D-4F78-8C82-326AC12DE9EA}" srcOrd="0" destOrd="0" parTransId="{6833BD2D-2CA7-4FE4-8782-3E13B53E1B8F}" sibTransId="{09AF76C9-C7BD-43D4-88B7-13D3B037A3AF}"/>
    <dgm:cxn modelId="{0090EF9E-3C3B-4BF5-B375-B23BCAEC0FA3}" type="presOf" srcId="{27FA91FE-8B54-425B-A8A8-7D39638243F2}" destId="{F1109BBA-51DC-4E01-8D6D-BF7FBC155AA7}" srcOrd="0" destOrd="3" presId="urn:microsoft.com/office/officeart/2005/8/layout/vList5"/>
    <dgm:cxn modelId="{3E33B60A-8C11-4D4D-A8C6-39F8E36176AF}" type="presOf" srcId="{DC302903-190D-4F78-8C82-326AC12DE9EA}" destId="{292BC1C3-863F-4C8F-8D57-C2A8F43F4896}" srcOrd="0" destOrd="0" presId="urn:microsoft.com/office/officeart/2005/8/layout/vList5"/>
    <dgm:cxn modelId="{196BDFCA-0CD0-41F6-93E5-16E36043685B}" type="presParOf" srcId="{95B6EFF3-88D0-4ED8-9165-7FFB27C89BAC}" destId="{2F56939D-1F21-49BB-A6CD-8695398DC7FA}" srcOrd="0" destOrd="0" presId="urn:microsoft.com/office/officeart/2005/8/layout/vList5"/>
    <dgm:cxn modelId="{2E6971C7-29A9-4DF9-95F8-A9CA0116AF97}" type="presParOf" srcId="{2F56939D-1F21-49BB-A6CD-8695398DC7FA}" destId="{292BC1C3-863F-4C8F-8D57-C2A8F43F4896}" srcOrd="0" destOrd="0" presId="urn:microsoft.com/office/officeart/2005/8/layout/vList5"/>
    <dgm:cxn modelId="{271576E8-D5C1-43D8-B64E-1AFCF022B8CE}" type="presParOf" srcId="{2F56939D-1F21-49BB-A6CD-8695398DC7FA}" destId="{F1109BBA-51DC-4E01-8D6D-BF7FBC155A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DF2FD-7882-4631-93B4-2E3936011AE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302903-190D-4F78-8C82-326AC12DE9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Постановление Правительства РФ от 24 мая 2014 г. № 481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b="1" i="0" dirty="0" smtClean="0"/>
            <a:t>"О деятельности организаций для детей-сирот и детей, оставшихся без попечения родителей, и об устройстве в них детей, оставшихся без попечения родителей"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3BD2D-2CA7-4FE4-8782-3E13B53E1B8F}" type="parTrans" cxnId="{5F05BCF9-9A3B-4312-BFB4-7E442984B150}">
      <dgm:prSet/>
      <dgm:spPr/>
      <dgm:t>
        <a:bodyPr/>
        <a:lstStyle/>
        <a:p>
          <a:endParaRPr lang="ru-RU" sz="1400"/>
        </a:p>
      </dgm:t>
    </dgm:pt>
    <dgm:pt modelId="{09AF76C9-C7BD-43D4-88B7-13D3B037A3AF}" type="sibTrans" cxnId="{5F05BCF9-9A3B-4312-BFB4-7E442984B150}">
      <dgm:prSet/>
      <dgm:spPr/>
      <dgm:t>
        <a:bodyPr/>
        <a:lstStyle/>
        <a:p>
          <a:endParaRPr lang="ru-RU" sz="1400"/>
        </a:p>
      </dgm:t>
    </dgm:pt>
    <dgm:pt modelId="{6B810E56-A0CA-420B-9A6A-F3793C7DA87C}">
      <dgm:prSet phldrT="[Текст]" custT="1"/>
      <dgm:spPr/>
      <dgm:t>
        <a:bodyPr/>
        <a:lstStyle/>
        <a:p>
          <a:pPr algn="just"/>
          <a:r>
            <a:rPr lang="ru-RU" sz="2000" b="1" i="0" dirty="0" smtClean="0">
              <a:solidFill>
                <a:schemeClr val="accent3">
                  <a:lumMod val="50000"/>
                </a:schemeClr>
              </a:solidFill>
            </a:rPr>
            <a:t>51. К видам деятельности организаций для детей-сирот относятся: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0BE34-129B-4A39-9F86-D2F0972ADFA4}" type="parTrans" cxnId="{B00CA64F-8BF6-4C58-87F8-4261AAD88E63}">
      <dgm:prSet/>
      <dgm:spPr/>
      <dgm:t>
        <a:bodyPr/>
        <a:lstStyle/>
        <a:p>
          <a:endParaRPr lang="ru-RU" sz="1400"/>
        </a:p>
      </dgm:t>
    </dgm:pt>
    <dgm:pt modelId="{7B8B9FC6-8163-4DE4-AEBE-18A5676F3267}" type="sibTrans" cxnId="{B00CA64F-8BF6-4C58-87F8-4261AAD88E63}">
      <dgm:prSet/>
      <dgm:spPr/>
      <dgm:t>
        <a:bodyPr/>
        <a:lstStyle/>
        <a:p>
          <a:endParaRPr lang="ru-RU" sz="1400"/>
        </a:p>
      </dgm:t>
    </dgm:pt>
    <dgm:pt modelId="{0371B148-6CF3-44AA-8E88-754AE9B4A7C0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CCF14-6DFC-490B-B967-FB87B5476FFF}" type="parTrans" cxnId="{D0B7F633-2970-4D07-BB19-2190FC1E04BC}">
      <dgm:prSet/>
      <dgm:spPr/>
      <dgm:t>
        <a:bodyPr/>
        <a:lstStyle/>
        <a:p>
          <a:endParaRPr lang="ru-RU"/>
        </a:p>
      </dgm:t>
    </dgm:pt>
    <dgm:pt modelId="{ECC9CC6A-706F-40C9-AC79-86E973CED54D}" type="sibTrans" cxnId="{D0B7F633-2970-4D07-BB19-2190FC1E04BC}">
      <dgm:prSet/>
      <dgm:spPr/>
      <dgm:t>
        <a:bodyPr/>
        <a:lstStyle/>
        <a:p>
          <a:endParaRPr lang="ru-RU"/>
        </a:p>
      </dgm:t>
    </dgm:pt>
    <dgm:pt modelId="{D12C3B69-3BC1-4355-826A-123E304DD0BE}">
      <dgm:prSet phldrT="[Текст]" custT="1"/>
      <dgm:spPr/>
      <dgm:t>
        <a:bodyPr/>
        <a:lstStyle/>
        <a:p>
          <a:pPr algn="just"/>
          <a:r>
            <a:rPr lang="ru-RU" sz="1600" b="0" i="0" dirty="0" smtClean="0"/>
            <a:t>л</a:t>
          </a:r>
          <a:r>
            <a:rPr lang="ru-RU" sz="1800" b="0" i="0" dirty="0" smtClean="0"/>
            <a:t>) психолого-медико-педагогическая реабилитация детей, в том числе реализация мероприятий по оказанию детям, находящимся в организации для детей-сирот, психологической (психолого-педагогической) помощи, включая организацию психопрофилактической и </a:t>
          </a:r>
          <a:r>
            <a:rPr lang="ru-RU" sz="1800" b="0" i="0" dirty="0" err="1" smtClean="0"/>
            <a:t>психокоррекционной</a:t>
          </a:r>
          <a:r>
            <a:rPr lang="ru-RU" sz="1800" b="0" i="0" dirty="0" smtClean="0"/>
            <a:t> работы, психологической помощи детям, возвращенным в организацию для детей-сирот после устройства на воспитание в семью;</a:t>
          </a:r>
          <a:endParaRPr lang="ru-RU" sz="18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75827-977F-4A7B-857A-4561DC3BA2A7}" type="parTrans" cxnId="{41D8D688-334E-4686-AD5D-32969C07AB53}">
      <dgm:prSet/>
      <dgm:spPr/>
      <dgm:t>
        <a:bodyPr/>
        <a:lstStyle/>
        <a:p>
          <a:endParaRPr lang="ru-RU"/>
        </a:p>
      </dgm:t>
    </dgm:pt>
    <dgm:pt modelId="{BCD69137-6A6C-4F3A-9679-7D52019BA8FA}" type="sibTrans" cxnId="{41D8D688-334E-4686-AD5D-32969C07AB53}">
      <dgm:prSet/>
      <dgm:spPr/>
      <dgm:t>
        <a:bodyPr/>
        <a:lstStyle/>
        <a:p>
          <a:endParaRPr lang="ru-RU"/>
        </a:p>
      </dgm:t>
    </dgm:pt>
    <dgm:pt modelId="{F361F261-4FDA-4657-B2DD-0A31580B4B6D}">
      <dgm:prSet phldrT="[Текст]" custT="1"/>
      <dgm:spPr/>
      <dgm:t>
        <a:bodyPr/>
        <a:lstStyle/>
        <a:p>
          <a:pPr algn="just"/>
          <a:r>
            <a:rPr lang="ru-RU" sz="1800" b="0" i="0" dirty="0" smtClean="0"/>
            <a:t>ш) оказание консультативной, психологической, педагогической, юридической, социальной и иной помощи лицам из числа детей, завершивших пребывание в организации для детей-сирот, в соответствии с законодательством Российской Федерации и законодательством субъекта Российской Федерации;</a:t>
          </a:r>
          <a:endParaRPr lang="ru-RU" sz="18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B9D53-A0EA-4076-86C0-FF5D7832A9AA}" type="parTrans" cxnId="{24625547-374C-495B-A389-04EB1B276B48}">
      <dgm:prSet/>
      <dgm:spPr/>
      <dgm:t>
        <a:bodyPr/>
        <a:lstStyle/>
        <a:p>
          <a:endParaRPr lang="ru-RU"/>
        </a:p>
      </dgm:t>
    </dgm:pt>
    <dgm:pt modelId="{348F6152-022E-4895-85FF-065FF696EE47}" type="sibTrans" cxnId="{24625547-374C-495B-A389-04EB1B276B48}">
      <dgm:prSet/>
      <dgm:spPr/>
      <dgm:t>
        <a:bodyPr/>
        <a:lstStyle/>
        <a:p>
          <a:endParaRPr lang="ru-RU"/>
        </a:p>
      </dgm:t>
    </dgm:pt>
    <dgm:pt modelId="{3947C252-9091-4EF9-82F4-3493B02917D3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  <a:endParaRPr lang="ru-RU" sz="18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95816-57EC-44A6-B452-4AD7B239BA25}" type="parTrans" cxnId="{6E61F0BC-8BC2-4FEE-9F7D-5A8B4D1E79DA}">
      <dgm:prSet/>
      <dgm:spPr/>
      <dgm:t>
        <a:bodyPr/>
        <a:lstStyle/>
        <a:p>
          <a:endParaRPr lang="ru-RU"/>
        </a:p>
      </dgm:t>
    </dgm:pt>
    <dgm:pt modelId="{48F2DA77-9487-4609-B510-53FAD3862540}" type="sibTrans" cxnId="{6E61F0BC-8BC2-4FEE-9F7D-5A8B4D1E79DA}">
      <dgm:prSet/>
      <dgm:spPr/>
      <dgm:t>
        <a:bodyPr/>
        <a:lstStyle/>
        <a:p>
          <a:endParaRPr lang="ru-RU"/>
        </a:p>
      </dgm:t>
    </dgm:pt>
    <dgm:pt modelId="{95B6EFF3-88D0-4ED8-9165-7FFB27C89BAC}" type="pres">
      <dgm:prSet presAssocID="{D0FDF2FD-7882-4631-93B4-2E3936011A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6939D-1F21-49BB-A6CD-8695398DC7FA}" type="pres">
      <dgm:prSet presAssocID="{DC302903-190D-4F78-8C82-326AC12DE9EA}" presName="linNode" presStyleCnt="0"/>
      <dgm:spPr/>
      <dgm:t>
        <a:bodyPr/>
        <a:lstStyle/>
        <a:p>
          <a:endParaRPr lang="ru-RU"/>
        </a:p>
      </dgm:t>
    </dgm:pt>
    <dgm:pt modelId="{292BC1C3-863F-4C8F-8D57-C2A8F43F4896}" type="pres">
      <dgm:prSet presAssocID="{DC302903-190D-4F78-8C82-326AC12DE9EA}" presName="parentText" presStyleLbl="node1" presStyleIdx="0" presStyleCnt="1" custScaleX="87392" custLinFactNeighborX="696" custLinFactNeighborY="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09BBA-51DC-4E01-8D6D-BF7FBC155AA7}" type="pres">
      <dgm:prSet presAssocID="{DC302903-190D-4F78-8C82-326AC12DE9EA}" presName="descendantText" presStyleLbl="alignAccFollowNode1" presStyleIdx="0" presStyleCnt="1" custScaleX="105420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7F633-2970-4D07-BB19-2190FC1E04BC}" srcId="{DC302903-190D-4F78-8C82-326AC12DE9EA}" destId="{0371B148-6CF3-44AA-8E88-754AE9B4A7C0}" srcOrd="4" destOrd="0" parTransId="{BB8CCF14-6DFC-490B-B967-FB87B5476FFF}" sibTransId="{ECC9CC6A-706F-40C9-AC79-86E973CED54D}"/>
    <dgm:cxn modelId="{24625547-374C-495B-A389-04EB1B276B48}" srcId="{DC302903-190D-4F78-8C82-326AC12DE9EA}" destId="{F361F261-4FDA-4657-B2DD-0A31580B4B6D}" srcOrd="2" destOrd="0" parTransId="{D88B9D53-A0EA-4076-86C0-FF5D7832A9AA}" sibTransId="{348F6152-022E-4895-85FF-065FF696EE47}"/>
    <dgm:cxn modelId="{41D8D688-334E-4686-AD5D-32969C07AB53}" srcId="{DC302903-190D-4F78-8C82-326AC12DE9EA}" destId="{D12C3B69-3BC1-4355-826A-123E304DD0BE}" srcOrd="1" destOrd="0" parTransId="{9DF75827-977F-4A7B-857A-4561DC3BA2A7}" sibTransId="{BCD69137-6A6C-4F3A-9679-7D52019BA8FA}"/>
    <dgm:cxn modelId="{A387127B-6967-4475-90FB-89D80E2F17F5}" type="presOf" srcId="{DC302903-190D-4F78-8C82-326AC12DE9EA}" destId="{292BC1C3-863F-4C8F-8D57-C2A8F43F4896}" srcOrd="0" destOrd="0" presId="urn:microsoft.com/office/officeart/2005/8/layout/vList5"/>
    <dgm:cxn modelId="{9CB527BD-3CE8-48FC-BEC9-CB801D6198FC}" type="presOf" srcId="{6B810E56-A0CA-420B-9A6A-F3793C7DA87C}" destId="{F1109BBA-51DC-4E01-8D6D-BF7FBC155AA7}" srcOrd="0" destOrd="0" presId="urn:microsoft.com/office/officeart/2005/8/layout/vList5"/>
    <dgm:cxn modelId="{FA6756E8-D071-4CE1-8744-EED8BBA6D6A7}" type="presOf" srcId="{0371B148-6CF3-44AA-8E88-754AE9B4A7C0}" destId="{F1109BBA-51DC-4E01-8D6D-BF7FBC155AA7}" srcOrd="0" destOrd="4" presId="urn:microsoft.com/office/officeart/2005/8/layout/vList5"/>
    <dgm:cxn modelId="{B00CA64F-8BF6-4C58-87F8-4261AAD88E63}" srcId="{DC302903-190D-4F78-8C82-326AC12DE9EA}" destId="{6B810E56-A0CA-420B-9A6A-F3793C7DA87C}" srcOrd="0" destOrd="0" parTransId="{13A0BE34-129B-4A39-9F86-D2F0972ADFA4}" sibTransId="{7B8B9FC6-8163-4DE4-AEBE-18A5676F3267}"/>
    <dgm:cxn modelId="{B235847C-31DF-43D1-9ABE-3CA16A1FDA6C}" type="presOf" srcId="{D0FDF2FD-7882-4631-93B4-2E3936011AE6}" destId="{95B6EFF3-88D0-4ED8-9165-7FFB27C89BAC}" srcOrd="0" destOrd="0" presId="urn:microsoft.com/office/officeart/2005/8/layout/vList5"/>
    <dgm:cxn modelId="{27CECC88-49A2-43D9-9BCC-9A51534FA002}" type="presOf" srcId="{3947C252-9091-4EF9-82F4-3493B02917D3}" destId="{F1109BBA-51DC-4E01-8D6D-BF7FBC155AA7}" srcOrd="0" destOrd="3" presId="urn:microsoft.com/office/officeart/2005/8/layout/vList5"/>
    <dgm:cxn modelId="{6E61F0BC-8BC2-4FEE-9F7D-5A8B4D1E79DA}" srcId="{DC302903-190D-4F78-8C82-326AC12DE9EA}" destId="{3947C252-9091-4EF9-82F4-3493B02917D3}" srcOrd="3" destOrd="0" parTransId="{8EE95816-57EC-44A6-B452-4AD7B239BA25}" sibTransId="{48F2DA77-9487-4609-B510-53FAD3862540}"/>
    <dgm:cxn modelId="{2681E744-8D6E-4C60-BAF4-E4DB6002D790}" type="presOf" srcId="{F361F261-4FDA-4657-B2DD-0A31580B4B6D}" destId="{F1109BBA-51DC-4E01-8D6D-BF7FBC155AA7}" srcOrd="0" destOrd="2" presId="urn:microsoft.com/office/officeart/2005/8/layout/vList5"/>
    <dgm:cxn modelId="{5F05BCF9-9A3B-4312-BFB4-7E442984B150}" srcId="{D0FDF2FD-7882-4631-93B4-2E3936011AE6}" destId="{DC302903-190D-4F78-8C82-326AC12DE9EA}" srcOrd="0" destOrd="0" parTransId="{6833BD2D-2CA7-4FE4-8782-3E13B53E1B8F}" sibTransId="{09AF76C9-C7BD-43D4-88B7-13D3B037A3AF}"/>
    <dgm:cxn modelId="{3574294F-6A0D-4659-B77C-F5A0C0498B67}" type="presOf" srcId="{D12C3B69-3BC1-4355-826A-123E304DD0BE}" destId="{F1109BBA-51DC-4E01-8D6D-BF7FBC155AA7}" srcOrd="0" destOrd="1" presId="urn:microsoft.com/office/officeart/2005/8/layout/vList5"/>
    <dgm:cxn modelId="{C6EAAA4C-807F-40A7-BF98-E27F7CB3B4D8}" type="presParOf" srcId="{95B6EFF3-88D0-4ED8-9165-7FFB27C89BAC}" destId="{2F56939D-1F21-49BB-A6CD-8695398DC7FA}" srcOrd="0" destOrd="0" presId="urn:microsoft.com/office/officeart/2005/8/layout/vList5"/>
    <dgm:cxn modelId="{75A622B1-FCA7-466A-977B-1765EE356F72}" type="presParOf" srcId="{2F56939D-1F21-49BB-A6CD-8695398DC7FA}" destId="{292BC1C3-863F-4C8F-8D57-C2A8F43F4896}" srcOrd="0" destOrd="0" presId="urn:microsoft.com/office/officeart/2005/8/layout/vList5"/>
    <dgm:cxn modelId="{9D80C90B-4C1B-4FA9-B6D2-61C865C2D495}" type="presParOf" srcId="{2F56939D-1F21-49BB-A6CD-8695398DC7FA}" destId="{F1109BBA-51DC-4E01-8D6D-BF7FBC155A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41310B-5F97-47E0-AED0-46C4995888E2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A996FD6-E877-4138-AD82-221DB86B7A2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теоретического осмысления и описания в педагогической науке основных особенностей социализации детей в приёмных семьях.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92E33-C07A-4731-A785-62C8583D466B}" type="par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D679-A683-4755-9B3B-A6B2843F9213}" type="sib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F9D32-8441-434C-9296-B63AA419B0D6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специалистов, владеющих восстановительной технологией, которые могли бы работать с кровными семьями, оперативно помогать обретать утраченное социальное равновесие, разрабатывать систему работы по предупреждению социального сиротства.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63199-5573-4CCD-909E-8A774DCD41B8}" type="par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11A8F-C46E-4B0B-92EC-0B2BCDDFEB7A}" type="sib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F3B6D-CEAA-4BCF-AA56-2167D7898274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специалистов для организации психолого-педагогического сопровождения приемных семей, координации помощи приемной семье со стороны правоведов, врачей, психологов и педагогов.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21B66-1014-43C6-99AF-E7CA454D27A4}" type="par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53C41-F08B-42ED-A0A5-EB6B65362A2F}" type="sib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7152F-BB73-46F9-99F0-8667BA3DC419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психолого-педагогической готовности приемных родителей к реализации функции воспитателя социального сироты.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8EF90-88A5-4CC6-A697-3BE9D0943A3E}" type="parTrans" cxnId="{68800192-8BC4-48FE-9B3C-EAB82586C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27149-F20E-464E-977F-C7C76D4554EE}" type="sibTrans" cxnId="{68800192-8BC4-48FE-9B3C-EAB82586C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F38B4-E743-4CEA-AB37-D42876756EB3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Сложности при вхождении ребенка в приемную семью, при формировании основных трудовых умений и навыков самообслуживания, коммуникативных умений, образа семьи и ее основных ценностей и функций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80DB7-ED23-4E00-B71A-039C3CAA8B18}" type="parTrans" cxnId="{CEF4933A-0332-451A-9569-462DB0E1E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EA660-6C04-4305-9774-DEC95F9CB7D9}" type="sibTrans" cxnId="{CEF4933A-0332-451A-9569-462DB0E1E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98A8F-333A-42F4-8325-C7EB8AC70258}" type="pres">
      <dgm:prSet presAssocID="{0341310B-5F97-47E0-AED0-46C4995888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85107-700E-491F-BFED-47088EA6B809}" type="pres">
      <dgm:prSet presAssocID="{2A996FD6-E877-4138-AD82-221DB86B7A2A}" presName="parentLin" presStyleCnt="0"/>
      <dgm:spPr/>
      <dgm:t>
        <a:bodyPr/>
        <a:lstStyle/>
        <a:p>
          <a:endParaRPr lang="ru-RU"/>
        </a:p>
      </dgm:t>
    </dgm:pt>
    <dgm:pt modelId="{D6E93DEC-705D-42CC-A37A-E86F185CF461}" type="pres">
      <dgm:prSet presAssocID="{2A996FD6-E877-4138-AD82-221DB86B7A2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0807F9D-6AF7-4A1E-B273-5AD5D9892360}" type="pres">
      <dgm:prSet presAssocID="{2A996FD6-E877-4138-AD82-221DB86B7A2A}" presName="parentText" presStyleLbl="node1" presStyleIdx="0" presStyleCnt="5" custScaleX="14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AB30-4627-4FF3-8CE2-7409242333E8}" type="pres">
      <dgm:prSet presAssocID="{2A996FD6-E877-4138-AD82-221DB86B7A2A}" presName="negativeSpace" presStyleCnt="0"/>
      <dgm:spPr/>
      <dgm:t>
        <a:bodyPr/>
        <a:lstStyle/>
        <a:p>
          <a:endParaRPr lang="ru-RU"/>
        </a:p>
      </dgm:t>
    </dgm:pt>
    <dgm:pt modelId="{CA86F513-FE36-4650-976B-FCA7C69EB85C}" type="pres">
      <dgm:prSet presAssocID="{2A996FD6-E877-4138-AD82-221DB86B7A2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86BDE-98F8-4A1A-A75E-A453A5260018}" type="pres">
      <dgm:prSet presAssocID="{7436D679-A683-4755-9B3B-A6B2843F9213}" presName="spaceBetweenRectangles" presStyleCnt="0"/>
      <dgm:spPr/>
      <dgm:t>
        <a:bodyPr/>
        <a:lstStyle/>
        <a:p>
          <a:endParaRPr lang="ru-RU"/>
        </a:p>
      </dgm:t>
    </dgm:pt>
    <dgm:pt modelId="{A5691649-46D9-4349-BA63-7100A6AB3DB1}" type="pres">
      <dgm:prSet presAssocID="{079F9D32-8441-434C-9296-B63AA419B0D6}" presName="parentLin" presStyleCnt="0"/>
      <dgm:spPr/>
      <dgm:t>
        <a:bodyPr/>
        <a:lstStyle/>
        <a:p>
          <a:endParaRPr lang="ru-RU"/>
        </a:p>
      </dgm:t>
    </dgm:pt>
    <dgm:pt modelId="{3863F953-73D4-474B-BB59-1502731BEF97}" type="pres">
      <dgm:prSet presAssocID="{079F9D32-8441-434C-9296-B63AA419B0D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356AEE1-9AE3-4112-A50F-2D107C2F0B81}" type="pres">
      <dgm:prSet presAssocID="{079F9D32-8441-434C-9296-B63AA419B0D6}" presName="parentText" presStyleLbl="node1" presStyleIdx="1" presStyleCnt="5" custScaleX="142857" custScaleY="196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4559-DEB9-4E52-9C8D-5083F9CACD50}" type="pres">
      <dgm:prSet presAssocID="{079F9D32-8441-434C-9296-B63AA419B0D6}" presName="negativeSpace" presStyleCnt="0"/>
      <dgm:spPr/>
      <dgm:t>
        <a:bodyPr/>
        <a:lstStyle/>
        <a:p>
          <a:endParaRPr lang="ru-RU"/>
        </a:p>
      </dgm:t>
    </dgm:pt>
    <dgm:pt modelId="{5F9F4BF3-DF89-4D72-A74C-E2EEB749F163}" type="pres">
      <dgm:prSet presAssocID="{079F9D32-8441-434C-9296-B63AA419B0D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DC096-749A-48B0-8286-D94C71BC1571}" type="pres">
      <dgm:prSet presAssocID="{2B211A8F-C46E-4B0B-92EC-0B2BCDDFEB7A}" presName="spaceBetweenRectangles" presStyleCnt="0"/>
      <dgm:spPr/>
      <dgm:t>
        <a:bodyPr/>
        <a:lstStyle/>
        <a:p>
          <a:endParaRPr lang="ru-RU"/>
        </a:p>
      </dgm:t>
    </dgm:pt>
    <dgm:pt modelId="{4381D406-0F10-4BA3-AB92-24362727CA21}" type="pres">
      <dgm:prSet presAssocID="{2CAF3B6D-CEAA-4BCF-AA56-2167D7898274}" presName="parentLin" presStyleCnt="0"/>
      <dgm:spPr/>
      <dgm:t>
        <a:bodyPr/>
        <a:lstStyle/>
        <a:p>
          <a:endParaRPr lang="ru-RU"/>
        </a:p>
      </dgm:t>
    </dgm:pt>
    <dgm:pt modelId="{56A86B6D-6ECE-4C48-8530-5731086F5489}" type="pres">
      <dgm:prSet presAssocID="{2CAF3B6D-CEAA-4BCF-AA56-2167D789827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32636A-FFE4-4804-97A8-AD6FDCFFB790}" type="pres">
      <dgm:prSet presAssocID="{2CAF3B6D-CEAA-4BCF-AA56-2167D7898274}" presName="parentText" presStyleLbl="node1" presStyleIdx="2" presStyleCnt="5" custScaleX="137427" custScaleY="200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3EAA-C8D7-4E79-BCA4-5BB12A3D2DDA}" type="pres">
      <dgm:prSet presAssocID="{2CAF3B6D-CEAA-4BCF-AA56-2167D7898274}" presName="negativeSpace" presStyleCnt="0"/>
      <dgm:spPr/>
      <dgm:t>
        <a:bodyPr/>
        <a:lstStyle/>
        <a:p>
          <a:endParaRPr lang="ru-RU"/>
        </a:p>
      </dgm:t>
    </dgm:pt>
    <dgm:pt modelId="{9B0863DC-FB74-4CAC-BD7D-B96415C0C1DC}" type="pres">
      <dgm:prSet presAssocID="{2CAF3B6D-CEAA-4BCF-AA56-2167D789827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4C68D-028A-4ED0-9094-F9E0DEB18469}" type="pres">
      <dgm:prSet presAssocID="{05653C41-F08B-42ED-A0A5-EB6B65362A2F}" presName="spaceBetweenRectangles" presStyleCnt="0"/>
      <dgm:spPr/>
      <dgm:t>
        <a:bodyPr/>
        <a:lstStyle/>
        <a:p>
          <a:endParaRPr lang="ru-RU"/>
        </a:p>
      </dgm:t>
    </dgm:pt>
    <dgm:pt modelId="{BE68D257-2F06-46FB-8570-D92945B4CA83}" type="pres">
      <dgm:prSet presAssocID="{BD97152F-BB73-46F9-99F0-8667BA3DC419}" presName="parentLin" presStyleCnt="0"/>
      <dgm:spPr/>
      <dgm:t>
        <a:bodyPr/>
        <a:lstStyle/>
        <a:p>
          <a:endParaRPr lang="ru-RU"/>
        </a:p>
      </dgm:t>
    </dgm:pt>
    <dgm:pt modelId="{A12DD991-D10C-41D5-83C1-F9E2C3EA6E00}" type="pres">
      <dgm:prSet presAssocID="{BD97152F-BB73-46F9-99F0-8667BA3DC41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2EABD1C-28DA-468B-B532-CD411D90C51C}" type="pres">
      <dgm:prSet presAssocID="{BD97152F-BB73-46F9-99F0-8667BA3DC419}" presName="parentText" presStyleLbl="node1" presStyleIdx="3" presStyleCnt="5" custScaleX="137427" custScaleY="140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9E9A-25D9-4E63-949E-413874DEBBA4}" type="pres">
      <dgm:prSet presAssocID="{BD97152F-BB73-46F9-99F0-8667BA3DC419}" presName="negativeSpace" presStyleCnt="0"/>
      <dgm:spPr/>
      <dgm:t>
        <a:bodyPr/>
        <a:lstStyle/>
        <a:p>
          <a:endParaRPr lang="ru-RU"/>
        </a:p>
      </dgm:t>
    </dgm:pt>
    <dgm:pt modelId="{D4C689C5-3413-4468-BD84-C28CDB0AC55F}" type="pres">
      <dgm:prSet presAssocID="{BD97152F-BB73-46F9-99F0-8667BA3DC41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58F6D-0535-4A85-BA3F-F470B517DA5E}" type="pres">
      <dgm:prSet presAssocID="{F0627149-F20E-464E-977F-C7C76D4554EE}" presName="spaceBetweenRectangles" presStyleCnt="0"/>
      <dgm:spPr/>
      <dgm:t>
        <a:bodyPr/>
        <a:lstStyle/>
        <a:p>
          <a:endParaRPr lang="ru-RU"/>
        </a:p>
      </dgm:t>
    </dgm:pt>
    <dgm:pt modelId="{039B2817-A10C-4293-9C1D-4399AB8EB278}" type="pres">
      <dgm:prSet presAssocID="{820F38B4-E743-4CEA-AB37-D42876756EB3}" presName="parentLin" presStyleCnt="0"/>
      <dgm:spPr/>
      <dgm:t>
        <a:bodyPr/>
        <a:lstStyle/>
        <a:p>
          <a:endParaRPr lang="ru-RU"/>
        </a:p>
      </dgm:t>
    </dgm:pt>
    <dgm:pt modelId="{3CCB6851-63E7-43A5-A7E1-D1CBE114232C}" type="pres">
      <dgm:prSet presAssocID="{820F38B4-E743-4CEA-AB37-D42876756EB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CA1EABA-0430-4EE4-B4DE-3DC1DE13A727}" type="pres">
      <dgm:prSet presAssocID="{820F38B4-E743-4CEA-AB37-D42876756EB3}" presName="parentText" presStyleLbl="node1" presStyleIdx="4" presStyleCnt="5" custScaleX="137166" custScaleY="195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6164-E358-4E9C-811E-5910B625D58B}" type="pres">
      <dgm:prSet presAssocID="{820F38B4-E743-4CEA-AB37-D42876756EB3}" presName="negativeSpace" presStyleCnt="0"/>
      <dgm:spPr/>
      <dgm:t>
        <a:bodyPr/>
        <a:lstStyle/>
        <a:p>
          <a:endParaRPr lang="ru-RU"/>
        </a:p>
      </dgm:t>
    </dgm:pt>
    <dgm:pt modelId="{CD4F4D8C-B964-4B98-925A-8A57F9F38F1F}" type="pres">
      <dgm:prSet presAssocID="{820F38B4-E743-4CEA-AB37-D42876756EB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A7C1D-D847-482D-B2AB-DF19C67AFCD5}" type="presOf" srcId="{2A996FD6-E877-4138-AD82-221DB86B7A2A}" destId="{50807F9D-6AF7-4A1E-B273-5AD5D9892360}" srcOrd="1" destOrd="0" presId="urn:microsoft.com/office/officeart/2005/8/layout/list1"/>
    <dgm:cxn modelId="{68800192-8BC4-48FE-9B3C-EAB82586C92F}" srcId="{0341310B-5F97-47E0-AED0-46C4995888E2}" destId="{BD97152F-BB73-46F9-99F0-8667BA3DC419}" srcOrd="3" destOrd="0" parTransId="{2B98EF90-88A5-4CC6-A697-3BE9D0943A3E}" sibTransId="{F0627149-F20E-464E-977F-C7C76D4554EE}"/>
    <dgm:cxn modelId="{25F3BD4E-AB3D-4B53-99D5-65273546F925}" type="presOf" srcId="{BD97152F-BB73-46F9-99F0-8667BA3DC419}" destId="{12EABD1C-28DA-468B-B532-CD411D90C51C}" srcOrd="1" destOrd="0" presId="urn:microsoft.com/office/officeart/2005/8/layout/list1"/>
    <dgm:cxn modelId="{64EBA7A3-229F-4C9F-A3D8-3C65227CD5C4}" type="presOf" srcId="{820F38B4-E743-4CEA-AB37-D42876756EB3}" destId="{3CCB6851-63E7-43A5-A7E1-D1CBE114232C}" srcOrd="0" destOrd="0" presId="urn:microsoft.com/office/officeart/2005/8/layout/list1"/>
    <dgm:cxn modelId="{850573B8-CE79-41B6-A8BD-D703464725EF}" srcId="{0341310B-5F97-47E0-AED0-46C4995888E2}" destId="{2CAF3B6D-CEAA-4BCF-AA56-2167D7898274}" srcOrd="2" destOrd="0" parTransId="{AA921B66-1014-43C6-99AF-E7CA454D27A4}" sibTransId="{05653C41-F08B-42ED-A0A5-EB6B65362A2F}"/>
    <dgm:cxn modelId="{826D2CCD-DBFD-4EDB-A4AF-FE9A186E0E33}" type="presOf" srcId="{2CAF3B6D-CEAA-4BCF-AA56-2167D7898274}" destId="{4E32636A-FFE4-4804-97A8-AD6FDCFFB790}" srcOrd="1" destOrd="0" presId="urn:microsoft.com/office/officeart/2005/8/layout/list1"/>
    <dgm:cxn modelId="{A6DE1CF1-FE51-41EE-9764-1D7939F69B3B}" type="presOf" srcId="{2A996FD6-E877-4138-AD82-221DB86B7A2A}" destId="{D6E93DEC-705D-42CC-A37A-E86F185CF461}" srcOrd="0" destOrd="0" presId="urn:microsoft.com/office/officeart/2005/8/layout/list1"/>
    <dgm:cxn modelId="{C5283D3C-A964-49DF-8CAE-7269F66161DA}" type="presOf" srcId="{820F38B4-E743-4CEA-AB37-D42876756EB3}" destId="{BCA1EABA-0430-4EE4-B4DE-3DC1DE13A727}" srcOrd="1" destOrd="0" presId="urn:microsoft.com/office/officeart/2005/8/layout/list1"/>
    <dgm:cxn modelId="{57C11331-6443-443D-8F43-45B89133509C}" type="presOf" srcId="{BD97152F-BB73-46F9-99F0-8667BA3DC419}" destId="{A12DD991-D10C-41D5-83C1-F9E2C3EA6E00}" srcOrd="0" destOrd="0" presId="urn:microsoft.com/office/officeart/2005/8/layout/list1"/>
    <dgm:cxn modelId="{CEF4933A-0332-451A-9569-462DB0E1EE2F}" srcId="{0341310B-5F97-47E0-AED0-46C4995888E2}" destId="{820F38B4-E743-4CEA-AB37-D42876756EB3}" srcOrd="4" destOrd="0" parTransId="{EC480DB7-ED23-4E00-B71A-039C3CAA8B18}" sibTransId="{1B3EA660-6C04-4305-9774-DEC95F9CB7D9}"/>
    <dgm:cxn modelId="{E3DEF5A6-92F4-4137-A55B-0C05F3B544EA}" srcId="{0341310B-5F97-47E0-AED0-46C4995888E2}" destId="{2A996FD6-E877-4138-AD82-221DB86B7A2A}" srcOrd="0" destOrd="0" parTransId="{78192E33-C07A-4731-A785-62C8583D466B}" sibTransId="{7436D679-A683-4755-9B3B-A6B2843F9213}"/>
    <dgm:cxn modelId="{41862377-C89C-4634-A775-D10662F12712}" type="presOf" srcId="{079F9D32-8441-434C-9296-B63AA419B0D6}" destId="{3863F953-73D4-474B-BB59-1502731BEF97}" srcOrd="0" destOrd="0" presId="urn:microsoft.com/office/officeart/2005/8/layout/list1"/>
    <dgm:cxn modelId="{E01B592B-7559-48D0-A1B3-03DCB017FA15}" srcId="{0341310B-5F97-47E0-AED0-46C4995888E2}" destId="{079F9D32-8441-434C-9296-B63AA419B0D6}" srcOrd="1" destOrd="0" parTransId="{C0763199-5573-4CCD-909E-8A774DCD41B8}" sibTransId="{2B211A8F-C46E-4B0B-92EC-0B2BCDDFEB7A}"/>
    <dgm:cxn modelId="{0E9032CE-BD1B-49EA-BD1F-A90B4B850E8F}" type="presOf" srcId="{079F9D32-8441-434C-9296-B63AA419B0D6}" destId="{8356AEE1-9AE3-4112-A50F-2D107C2F0B81}" srcOrd="1" destOrd="0" presId="urn:microsoft.com/office/officeart/2005/8/layout/list1"/>
    <dgm:cxn modelId="{A47C8F41-FE83-4602-8037-EDF952AE2DF7}" type="presOf" srcId="{2CAF3B6D-CEAA-4BCF-AA56-2167D7898274}" destId="{56A86B6D-6ECE-4C48-8530-5731086F5489}" srcOrd="0" destOrd="0" presId="urn:microsoft.com/office/officeart/2005/8/layout/list1"/>
    <dgm:cxn modelId="{11325640-5CDE-42C4-ACCC-E366647FBB5E}" type="presOf" srcId="{0341310B-5F97-47E0-AED0-46C4995888E2}" destId="{7CA98A8F-333A-42F4-8325-C7EB8AC70258}" srcOrd="0" destOrd="0" presId="urn:microsoft.com/office/officeart/2005/8/layout/list1"/>
    <dgm:cxn modelId="{516A7ACC-29F7-4AC2-83C0-667DC11B686D}" type="presParOf" srcId="{7CA98A8F-333A-42F4-8325-C7EB8AC70258}" destId="{20985107-700E-491F-BFED-47088EA6B809}" srcOrd="0" destOrd="0" presId="urn:microsoft.com/office/officeart/2005/8/layout/list1"/>
    <dgm:cxn modelId="{AAC08581-9F0A-43FE-AEAB-FA5FE393147F}" type="presParOf" srcId="{20985107-700E-491F-BFED-47088EA6B809}" destId="{D6E93DEC-705D-42CC-A37A-E86F185CF461}" srcOrd="0" destOrd="0" presId="urn:microsoft.com/office/officeart/2005/8/layout/list1"/>
    <dgm:cxn modelId="{7D506DBB-3CFB-4397-AAA0-A78587F1F11E}" type="presParOf" srcId="{20985107-700E-491F-BFED-47088EA6B809}" destId="{50807F9D-6AF7-4A1E-B273-5AD5D9892360}" srcOrd="1" destOrd="0" presId="urn:microsoft.com/office/officeart/2005/8/layout/list1"/>
    <dgm:cxn modelId="{DE70A3F6-3253-4833-AA80-7064BC3553A0}" type="presParOf" srcId="{7CA98A8F-333A-42F4-8325-C7EB8AC70258}" destId="{ECC0AB30-4627-4FF3-8CE2-7409242333E8}" srcOrd="1" destOrd="0" presId="urn:microsoft.com/office/officeart/2005/8/layout/list1"/>
    <dgm:cxn modelId="{9360A499-8013-433B-8148-59EDEA7F0B80}" type="presParOf" srcId="{7CA98A8F-333A-42F4-8325-C7EB8AC70258}" destId="{CA86F513-FE36-4650-976B-FCA7C69EB85C}" srcOrd="2" destOrd="0" presId="urn:microsoft.com/office/officeart/2005/8/layout/list1"/>
    <dgm:cxn modelId="{07826245-B80B-4AA5-8B2E-FCB49ACB2463}" type="presParOf" srcId="{7CA98A8F-333A-42F4-8325-C7EB8AC70258}" destId="{09E86BDE-98F8-4A1A-A75E-A453A5260018}" srcOrd="3" destOrd="0" presId="urn:microsoft.com/office/officeart/2005/8/layout/list1"/>
    <dgm:cxn modelId="{CAD89225-86D2-4B8B-AD69-0CBA244B5D31}" type="presParOf" srcId="{7CA98A8F-333A-42F4-8325-C7EB8AC70258}" destId="{A5691649-46D9-4349-BA63-7100A6AB3DB1}" srcOrd="4" destOrd="0" presId="urn:microsoft.com/office/officeart/2005/8/layout/list1"/>
    <dgm:cxn modelId="{9CE050CF-979C-4B7E-AACA-DAE6136FD7AC}" type="presParOf" srcId="{A5691649-46D9-4349-BA63-7100A6AB3DB1}" destId="{3863F953-73D4-474B-BB59-1502731BEF97}" srcOrd="0" destOrd="0" presId="urn:microsoft.com/office/officeart/2005/8/layout/list1"/>
    <dgm:cxn modelId="{104F2CDC-C4F2-4E12-AD8D-C9952EC4C7D6}" type="presParOf" srcId="{A5691649-46D9-4349-BA63-7100A6AB3DB1}" destId="{8356AEE1-9AE3-4112-A50F-2D107C2F0B81}" srcOrd="1" destOrd="0" presId="urn:microsoft.com/office/officeart/2005/8/layout/list1"/>
    <dgm:cxn modelId="{1557DDFA-E123-42EB-9471-BF0368842637}" type="presParOf" srcId="{7CA98A8F-333A-42F4-8325-C7EB8AC70258}" destId="{FA134559-DEB9-4E52-9C8D-5083F9CACD50}" srcOrd="5" destOrd="0" presId="urn:microsoft.com/office/officeart/2005/8/layout/list1"/>
    <dgm:cxn modelId="{71C6BC26-2B1E-4149-A14D-7AE307CFF4CF}" type="presParOf" srcId="{7CA98A8F-333A-42F4-8325-C7EB8AC70258}" destId="{5F9F4BF3-DF89-4D72-A74C-E2EEB749F163}" srcOrd="6" destOrd="0" presId="urn:microsoft.com/office/officeart/2005/8/layout/list1"/>
    <dgm:cxn modelId="{C000BCFF-7115-4FC7-8F24-1E295588D226}" type="presParOf" srcId="{7CA98A8F-333A-42F4-8325-C7EB8AC70258}" destId="{BF8DC096-749A-48B0-8286-D94C71BC1571}" srcOrd="7" destOrd="0" presId="urn:microsoft.com/office/officeart/2005/8/layout/list1"/>
    <dgm:cxn modelId="{94EEBD23-1C82-4A56-BB74-3445AAF42B09}" type="presParOf" srcId="{7CA98A8F-333A-42F4-8325-C7EB8AC70258}" destId="{4381D406-0F10-4BA3-AB92-24362727CA21}" srcOrd="8" destOrd="0" presId="urn:microsoft.com/office/officeart/2005/8/layout/list1"/>
    <dgm:cxn modelId="{E86AEF89-9F66-41B4-94B4-DDE9D90ED63D}" type="presParOf" srcId="{4381D406-0F10-4BA3-AB92-24362727CA21}" destId="{56A86B6D-6ECE-4C48-8530-5731086F5489}" srcOrd="0" destOrd="0" presId="urn:microsoft.com/office/officeart/2005/8/layout/list1"/>
    <dgm:cxn modelId="{C4CFF7B2-9DAE-4926-B902-FE8234F2798B}" type="presParOf" srcId="{4381D406-0F10-4BA3-AB92-24362727CA21}" destId="{4E32636A-FFE4-4804-97A8-AD6FDCFFB790}" srcOrd="1" destOrd="0" presId="urn:microsoft.com/office/officeart/2005/8/layout/list1"/>
    <dgm:cxn modelId="{AD4DD05C-70F2-4CD9-A3FE-990F2E85219A}" type="presParOf" srcId="{7CA98A8F-333A-42F4-8325-C7EB8AC70258}" destId="{41D53EAA-C8D7-4E79-BCA4-5BB12A3D2DDA}" srcOrd="9" destOrd="0" presId="urn:microsoft.com/office/officeart/2005/8/layout/list1"/>
    <dgm:cxn modelId="{911CD02B-122E-4CBB-B98E-9BBAB0DB85EB}" type="presParOf" srcId="{7CA98A8F-333A-42F4-8325-C7EB8AC70258}" destId="{9B0863DC-FB74-4CAC-BD7D-B96415C0C1DC}" srcOrd="10" destOrd="0" presId="urn:microsoft.com/office/officeart/2005/8/layout/list1"/>
    <dgm:cxn modelId="{3469F625-9940-4857-A9A4-D4DA92BE2237}" type="presParOf" srcId="{7CA98A8F-333A-42F4-8325-C7EB8AC70258}" destId="{B264C68D-028A-4ED0-9094-F9E0DEB18469}" srcOrd="11" destOrd="0" presId="urn:microsoft.com/office/officeart/2005/8/layout/list1"/>
    <dgm:cxn modelId="{227AC8B0-A1AA-4522-8D62-11DBC4965D69}" type="presParOf" srcId="{7CA98A8F-333A-42F4-8325-C7EB8AC70258}" destId="{BE68D257-2F06-46FB-8570-D92945B4CA83}" srcOrd="12" destOrd="0" presId="urn:microsoft.com/office/officeart/2005/8/layout/list1"/>
    <dgm:cxn modelId="{E2DA0703-C5FD-41E7-895B-E180DEE8B66B}" type="presParOf" srcId="{BE68D257-2F06-46FB-8570-D92945B4CA83}" destId="{A12DD991-D10C-41D5-83C1-F9E2C3EA6E00}" srcOrd="0" destOrd="0" presId="urn:microsoft.com/office/officeart/2005/8/layout/list1"/>
    <dgm:cxn modelId="{8E13BCBE-D1F3-4FD2-94EA-BADB1AC32C11}" type="presParOf" srcId="{BE68D257-2F06-46FB-8570-D92945B4CA83}" destId="{12EABD1C-28DA-468B-B532-CD411D90C51C}" srcOrd="1" destOrd="0" presId="urn:microsoft.com/office/officeart/2005/8/layout/list1"/>
    <dgm:cxn modelId="{A4D85F64-C269-4947-9091-1F24F0D2112F}" type="presParOf" srcId="{7CA98A8F-333A-42F4-8325-C7EB8AC70258}" destId="{5AB59E9A-25D9-4E63-949E-413874DEBBA4}" srcOrd="13" destOrd="0" presId="urn:microsoft.com/office/officeart/2005/8/layout/list1"/>
    <dgm:cxn modelId="{358C5870-604E-49C3-914C-D2DE0CB9E534}" type="presParOf" srcId="{7CA98A8F-333A-42F4-8325-C7EB8AC70258}" destId="{D4C689C5-3413-4468-BD84-C28CDB0AC55F}" srcOrd="14" destOrd="0" presId="urn:microsoft.com/office/officeart/2005/8/layout/list1"/>
    <dgm:cxn modelId="{8E2ADE82-8054-467B-A2BA-643A4570AAAB}" type="presParOf" srcId="{7CA98A8F-333A-42F4-8325-C7EB8AC70258}" destId="{C5458F6D-0535-4A85-BA3F-F470B517DA5E}" srcOrd="15" destOrd="0" presId="urn:microsoft.com/office/officeart/2005/8/layout/list1"/>
    <dgm:cxn modelId="{C87DD077-983F-43C4-BB0C-ABF55D4F3BBC}" type="presParOf" srcId="{7CA98A8F-333A-42F4-8325-C7EB8AC70258}" destId="{039B2817-A10C-4293-9C1D-4399AB8EB278}" srcOrd="16" destOrd="0" presId="urn:microsoft.com/office/officeart/2005/8/layout/list1"/>
    <dgm:cxn modelId="{9B0789E8-3F59-434D-BF0C-2411E0D684F6}" type="presParOf" srcId="{039B2817-A10C-4293-9C1D-4399AB8EB278}" destId="{3CCB6851-63E7-43A5-A7E1-D1CBE114232C}" srcOrd="0" destOrd="0" presId="urn:microsoft.com/office/officeart/2005/8/layout/list1"/>
    <dgm:cxn modelId="{CD94B79F-EE73-4517-8B56-E1B7A93EBE1B}" type="presParOf" srcId="{039B2817-A10C-4293-9C1D-4399AB8EB278}" destId="{BCA1EABA-0430-4EE4-B4DE-3DC1DE13A727}" srcOrd="1" destOrd="0" presId="urn:microsoft.com/office/officeart/2005/8/layout/list1"/>
    <dgm:cxn modelId="{6B746023-16C9-4F8B-83BE-D6198E64B7D9}" type="presParOf" srcId="{7CA98A8F-333A-42F4-8325-C7EB8AC70258}" destId="{D07D6164-E358-4E9C-811E-5910B625D58B}" srcOrd="17" destOrd="0" presId="urn:microsoft.com/office/officeart/2005/8/layout/list1"/>
    <dgm:cxn modelId="{E638E209-0996-4CC2-BEA6-9CAA690AD125}" type="presParOf" srcId="{7CA98A8F-333A-42F4-8325-C7EB8AC70258}" destId="{CD4F4D8C-B964-4B98-925A-8A57F9F38F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B30001-E276-4C2B-AA2E-45D50F42C2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213E38-5048-4E00-B188-9021A6B0E363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мотивационную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EF9CB-C6BA-4252-90DA-D4D5131B8E89}" type="parTrans" cxnId="{E6BFBF49-5A92-4FA6-BFAD-39E889822A6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3CBC6-7974-43B3-8F6C-4886BBCC6CF8}" type="sibTrans" cxnId="{E6BFBF49-5A92-4FA6-BFAD-39E889822A6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7EF15-8E6C-478A-8625-C879242ED0B6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эмоциональную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561A6-9F21-4AE3-8AA2-AF22856DBC4E}" type="parTrans" cxnId="{193169D3-22C5-44B6-973E-2313BBA262E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89F5A-29E9-4286-9CE8-4AE6607044E0}" type="sibTrans" cxnId="{193169D3-22C5-44B6-973E-2313BBA262E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40FC5-58D5-45C3-B62F-F75B9B9F4879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волевую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50EE0-2906-477F-9A01-5EB57842A160}" type="parTrans" cxnId="{E1DF1BB5-2193-4571-9602-270E2E8AF29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62CFC-15FA-4008-8BE3-7DE87E50995E}" type="sibTrans" cxnId="{E1DF1BB5-2193-4571-9602-270E2E8AF29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1BB36-027C-4A28-B8F7-9582AAFDB9B4}" type="pres">
      <dgm:prSet presAssocID="{F4B30001-E276-4C2B-AA2E-45D50F42C2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DBE335-C14A-40E3-9636-441E400BA804}" type="pres">
      <dgm:prSet presAssocID="{F4B30001-E276-4C2B-AA2E-45D50F42C21C}" presName="Name1" presStyleCnt="0"/>
      <dgm:spPr/>
      <dgm:t>
        <a:bodyPr/>
        <a:lstStyle/>
        <a:p>
          <a:endParaRPr lang="ru-RU"/>
        </a:p>
      </dgm:t>
    </dgm:pt>
    <dgm:pt modelId="{DBAB16AC-480A-41C6-944D-CFC4EE8860CC}" type="pres">
      <dgm:prSet presAssocID="{F4B30001-E276-4C2B-AA2E-45D50F42C21C}" presName="cycle" presStyleCnt="0"/>
      <dgm:spPr/>
      <dgm:t>
        <a:bodyPr/>
        <a:lstStyle/>
        <a:p>
          <a:endParaRPr lang="ru-RU"/>
        </a:p>
      </dgm:t>
    </dgm:pt>
    <dgm:pt modelId="{B739175D-D407-4E16-B825-4AB7F7688032}" type="pres">
      <dgm:prSet presAssocID="{F4B30001-E276-4C2B-AA2E-45D50F42C21C}" presName="srcNode" presStyleLbl="node1" presStyleIdx="0" presStyleCnt="3"/>
      <dgm:spPr/>
      <dgm:t>
        <a:bodyPr/>
        <a:lstStyle/>
        <a:p>
          <a:endParaRPr lang="ru-RU"/>
        </a:p>
      </dgm:t>
    </dgm:pt>
    <dgm:pt modelId="{570A4BCE-4924-44C8-ADFB-931E603CFD5D}" type="pres">
      <dgm:prSet presAssocID="{F4B30001-E276-4C2B-AA2E-45D50F42C21C}" presName="conn" presStyleLbl="parChTrans1D2" presStyleIdx="0" presStyleCnt="1"/>
      <dgm:spPr/>
      <dgm:t>
        <a:bodyPr/>
        <a:lstStyle/>
        <a:p>
          <a:endParaRPr lang="ru-RU"/>
        </a:p>
      </dgm:t>
    </dgm:pt>
    <dgm:pt modelId="{B837B440-5347-4D94-8D39-28CC76E02491}" type="pres">
      <dgm:prSet presAssocID="{F4B30001-E276-4C2B-AA2E-45D50F42C21C}" presName="extraNode" presStyleLbl="node1" presStyleIdx="0" presStyleCnt="3"/>
      <dgm:spPr/>
      <dgm:t>
        <a:bodyPr/>
        <a:lstStyle/>
        <a:p>
          <a:endParaRPr lang="ru-RU"/>
        </a:p>
      </dgm:t>
    </dgm:pt>
    <dgm:pt modelId="{4DE9F07E-C7E8-4091-BBF2-1347AD894181}" type="pres">
      <dgm:prSet presAssocID="{F4B30001-E276-4C2B-AA2E-45D50F42C21C}" presName="dstNode" presStyleLbl="node1" presStyleIdx="0" presStyleCnt="3"/>
      <dgm:spPr/>
      <dgm:t>
        <a:bodyPr/>
        <a:lstStyle/>
        <a:p>
          <a:endParaRPr lang="ru-RU"/>
        </a:p>
      </dgm:t>
    </dgm:pt>
    <dgm:pt modelId="{95FDD9D6-BAA7-4520-B0C7-2EF49559456B}" type="pres">
      <dgm:prSet presAssocID="{04213E38-5048-4E00-B188-9021A6B0E36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2723A-C17A-4EF8-87FD-33F31844AC07}" type="pres">
      <dgm:prSet presAssocID="{04213E38-5048-4E00-B188-9021A6B0E363}" presName="accent_1" presStyleCnt="0"/>
      <dgm:spPr/>
      <dgm:t>
        <a:bodyPr/>
        <a:lstStyle/>
        <a:p>
          <a:endParaRPr lang="ru-RU"/>
        </a:p>
      </dgm:t>
    </dgm:pt>
    <dgm:pt modelId="{70E6D7E1-6038-48A6-BF4A-6F92ECC118A3}" type="pres">
      <dgm:prSet presAssocID="{04213E38-5048-4E00-B188-9021A6B0E36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AB89F5-1CFB-41DB-8464-6A042C171FA8}" type="pres">
      <dgm:prSet presAssocID="{95C7EF15-8E6C-478A-8625-C879242ED0B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6BEA0-9E63-4260-9E1A-240FEC9D8182}" type="pres">
      <dgm:prSet presAssocID="{95C7EF15-8E6C-478A-8625-C879242ED0B6}" presName="accent_2" presStyleCnt="0"/>
      <dgm:spPr/>
      <dgm:t>
        <a:bodyPr/>
        <a:lstStyle/>
        <a:p>
          <a:endParaRPr lang="ru-RU"/>
        </a:p>
      </dgm:t>
    </dgm:pt>
    <dgm:pt modelId="{6C6FC373-C8AE-4D1C-AD27-81FF9C5D5DD7}" type="pres">
      <dgm:prSet presAssocID="{95C7EF15-8E6C-478A-8625-C879242ED0B6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E786F1-D027-4500-A3A2-B46466810B30}" type="pres">
      <dgm:prSet presAssocID="{E2F40FC5-58D5-45C3-B62F-F75B9B9F48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855F6-7A19-40DE-9697-C1B0AE6F83F9}" type="pres">
      <dgm:prSet presAssocID="{E2F40FC5-58D5-45C3-B62F-F75B9B9F4879}" presName="accent_3" presStyleCnt="0"/>
      <dgm:spPr/>
      <dgm:t>
        <a:bodyPr/>
        <a:lstStyle/>
        <a:p>
          <a:endParaRPr lang="ru-RU"/>
        </a:p>
      </dgm:t>
    </dgm:pt>
    <dgm:pt modelId="{B22FE8C9-9ADD-4E9F-A55F-2650D2CEF1DA}" type="pres">
      <dgm:prSet presAssocID="{E2F40FC5-58D5-45C3-B62F-F75B9B9F487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C4E4E67-3A2E-4BD0-9C02-901B461EF8F7}" type="presOf" srcId="{F4B30001-E276-4C2B-AA2E-45D50F42C21C}" destId="{6341BB36-027C-4A28-B8F7-9582AAFDB9B4}" srcOrd="0" destOrd="0" presId="urn:microsoft.com/office/officeart/2008/layout/VerticalCurvedList"/>
    <dgm:cxn modelId="{9891CC11-5040-423A-9483-0CF1FECCC944}" type="presOf" srcId="{E2F40FC5-58D5-45C3-B62F-F75B9B9F4879}" destId="{EAE786F1-D027-4500-A3A2-B46466810B30}" srcOrd="0" destOrd="0" presId="urn:microsoft.com/office/officeart/2008/layout/VerticalCurvedList"/>
    <dgm:cxn modelId="{6EE89027-0F54-47F0-89FD-4A1AE4AFB0DB}" type="presOf" srcId="{04213E38-5048-4E00-B188-9021A6B0E363}" destId="{95FDD9D6-BAA7-4520-B0C7-2EF49559456B}" srcOrd="0" destOrd="0" presId="urn:microsoft.com/office/officeart/2008/layout/VerticalCurvedList"/>
    <dgm:cxn modelId="{0E059291-81D7-44A7-917B-B68ED5E122DF}" type="presOf" srcId="{16D3CBC6-7974-43B3-8F6C-4886BBCC6CF8}" destId="{570A4BCE-4924-44C8-ADFB-931E603CFD5D}" srcOrd="0" destOrd="0" presId="urn:microsoft.com/office/officeart/2008/layout/VerticalCurvedList"/>
    <dgm:cxn modelId="{B9724516-DBFF-4F33-841A-3EB0A67536BD}" type="presOf" srcId="{95C7EF15-8E6C-478A-8625-C879242ED0B6}" destId="{3FAB89F5-1CFB-41DB-8464-6A042C171FA8}" srcOrd="0" destOrd="0" presId="urn:microsoft.com/office/officeart/2008/layout/VerticalCurvedList"/>
    <dgm:cxn modelId="{E6BFBF49-5A92-4FA6-BFAD-39E889822A6F}" srcId="{F4B30001-E276-4C2B-AA2E-45D50F42C21C}" destId="{04213E38-5048-4E00-B188-9021A6B0E363}" srcOrd="0" destOrd="0" parTransId="{9F7EF9CB-C6BA-4252-90DA-D4D5131B8E89}" sibTransId="{16D3CBC6-7974-43B3-8F6C-4886BBCC6CF8}"/>
    <dgm:cxn modelId="{E1DF1BB5-2193-4571-9602-270E2E8AF292}" srcId="{F4B30001-E276-4C2B-AA2E-45D50F42C21C}" destId="{E2F40FC5-58D5-45C3-B62F-F75B9B9F4879}" srcOrd="2" destOrd="0" parTransId="{2E150EE0-2906-477F-9A01-5EB57842A160}" sibTransId="{AF462CFC-15FA-4008-8BE3-7DE87E50995E}"/>
    <dgm:cxn modelId="{193169D3-22C5-44B6-973E-2313BBA262EB}" srcId="{F4B30001-E276-4C2B-AA2E-45D50F42C21C}" destId="{95C7EF15-8E6C-478A-8625-C879242ED0B6}" srcOrd="1" destOrd="0" parTransId="{112561A6-9F21-4AE3-8AA2-AF22856DBC4E}" sibTransId="{BBB89F5A-29E9-4286-9CE8-4AE6607044E0}"/>
    <dgm:cxn modelId="{0CAB00B1-FAD7-4747-98F3-DF8BEF2A2E88}" type="presParOf" srcId="{6341BB36-027C-4A28-B8F7-9582AAFDB9B4}" destId="{DDDBE335-C14A-40E3-9636-441E400BA804}" srcOrd="0" destOrd="0" presId="urn:microsoft.com/office/officeart/2008/layout/VerticalCurvedList"/>
    <dgm:cxn modelId="{744A0099-4CDB-44A8-9042-2077A4C68E74}" type="presParOf" srcId="{DDDBE335-C14A-40E3-9636-441E400BA804}" destId="{DBAB16AC-480A-41C6-944D-CFC4EE8860CC}" srcOrd="0" destOrd="0" presId="urn:microsoft.com/office/officeart/2008/layout/VerticalCurvedList"/>
    <dgm:cxn modelId="{352F07A5-EBDD-4E61-9D95-9223C0CE7CD9}" type="presParOf" srcId="{DBAB16AC-480A-41C6-944D-CFC4EE8860CC}" destId="{B739175D-D407-4E16-B825-4AB7F7688032}" srcOrd="0" destOrd="0" presId="urn:microsoft.com/office/officeart/2008/layout/VerticalCurvedList"/>
    <dgm:cxn modelId="{931BBFA8-F7AA-4739-83C3-7085654DCA1D}" type="presParOf" srcId="{DBAB16AC-480A-41C6-944D-CFC4EE8860CC}" destId="{570A4BCE-4924-44C8-ADFB-931E603CFD5D}" srcOrd="1" destOrd="0" presId="urn:microsoft.com/office/officeart/2008/layout/VerticalCurvedList"/>
    <dgm:cxn modelId="{F8BA37A9-6B1E-486E-B378-2D94B10E4C4E}" type="presParOf" srcId="{DBAB16AC-480A-41C6-944D-CFC4EE8860CC}" destId="{B837B440-5347-4D94-8D39-28CC76E02491}" srcOrd="2" destOrd="0" presId="urn:microsoft.com/office/officeart/2008/layout/VerticalCurvedList"/>
    <dgm:cxn modelId="{CCEE6D50-B329-4143-B4B3-08C56F4E8610}" type="presParOf" srcId="{DBAB16AC-480A-41C6-944D-CFC4EE8860CC}" destId="{4DE9F07E-C7E8-4091-BBF2-1347AD894181}" srcOrd="3" destOrd="0" presId="urn:microsoft.com/office/officeart/2008/layout/VerticalCurvedList"/>
    <dgm:cxn modelId="{F69A4E76-191E-4210-A410-DCD3CB2817D6}" type="presParOf" srcId="{DDDBE335-C14A-40E3-9636-441E400BA804}" destId="{95FDD9D6-BAA7-4520-B0C7-2EF49559456B}" srcOrd="1" destOrd="0" presId="urn:microsoft.com/office/officeart/2008/layout/VerticalCurvedList"/>
    <dgm:cxn modelId="{522C9092-1D9F-4F07-B406-08D8A15F8877}" type="presParOf" srcId="{DDDBE335-C14A-40E3-9636-441E400BA804}" destId="{6B32723A-C17A-4EF8-87FD-33F31844AC07}" srcOrd="2" destOrd="0" presId="urn:microsoft.com/office/officeart/2008/layout/VerticalCurvedList"/>
    <dgm:cxn modelId="{75F55A22-EB8C-45C6-8ADE-327912228FE3}" type="presParOf" srcId="{6B32723A-C17A-4EF8-87FD-33F31844AC07}" destId="{70E6D7E1-6038-48A6-BF4A-6F92ECC118A3}" srcOrd="0" destOrd="0" presId="urn:microsoft.com/office/officeart/2008/layout/VerticalCurvedList"/>
    <dgm:cxn modelId="{92848631-15FC-40B8-AE89-96E7CA4D14CA}" type="presParOf" srcId="{DDDBE335-C14A-40E3-9636-441E400BA804}" destId="{3FAB89F5-1CFB-41DB-8464-6A042C171FA8}" srcOrd="3" destOrd="0" presId="urn:microsoft.com/office/officeart/2008/layout/VerticalCurvedList"/>
    <dgm:cxn modelId="{908DF5C0-A04F-4920-8EE3-A6BAF9267483}" type="presParOf" srcId="{DDDBE335-C14A-40E3-9636-441E400BA804}" destId="{6E86BEA0-9E63-4260-9E1A-240FEC9D8182}" srcOrd="4" destOrd="0" presId="urn:microsoft.com/office/officeart/2008/layout/VerticalCurvedList"/>
    <dgm:cxn modelId="{E9AEF8B2-48C8-43C0-BA07-DA5C20BAD518}" type="presParOf" srcId="{6E86BEA0-9E63-4260-9E1A-240FEC9D8182}" destId="{6C6FC373-C8AE-4D1C-AD27-81FF9C5D5DD7}" srcOrd="0" destOrd="0" presId="urn:microsoft.com/office/officeart/2008/layout/VerticalCurvedList"/>
    <dgm:cxn modelId="{9EEB4CA6-667B-4A00-84E9-8D1DD1E64494}" type="presParOf" srcId="{DDDBE335-C14A-40E3-9636-441E400BA804}" destId="{EAE786F1-D027-4500-A3A2-B46466810B30}" srcOrd="5" destOrd="0" presId="urn:microsoft.com/office/officeart/2008/layout/VerticalCurvedList"/>
    <dgm:cxn modelId="{52C65498-8BFB-4053-811D-7F8EAD6DF2FE}" type="presParOf" srcId="{DDDBE335-C14A-40E3-9636-441E400BA804}" destId="{D3C855F6-7A19-40DE-9697-C1B0AE6F83F9}" srcOrd="6" destOrd="0" presId="urn:microsoft.com/office/officeart/2008/layout/VerticalCurvedList"/>
    <dgm:cxn modelId="{48FB44B2-48FD-4956-9EEF-9D52B174E22F}" type="presParOf" srcId="{D3C855F6-7A19-40DE-9697-C1B0AE6F83F9}" destId="{B22FE8C9-9ADD-4E9F-A55F-2650D2CEF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0EB9B-3551-4E47-BEBB-68D3E837F27C}">
      <dsp:nvSpPr>
        <dsp:cNvPr id="0" name=""/>
        <dsp:cNvSpPr/>
      </dsp:nvSpPr>
      <dsp:spPr>
        <a:xfrm rot="16200000">
          <a:off x="883990" y="-862363"/>
          <a:ext cx="2736304" cy="445012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интеграции </a:t>
          </a: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 социальную систему, вхождение в социальную среду через овладение ее социальными нормами, правилами и ценностями, знаниями, навыками, позволяющими ей успешно функционировать в обществе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7079" y="-5452"/>
        <a:ext cx="4450127" cy="2052228"/>
      </dsp:txXfrm>
    </dsp:sp>
    <dsp:sp modelId="{6539B1B9-503A-4798-8340-85E5B25865FA}">
      <dsp:nvSpPr>
        <dsp:cNvPr id="0" name=""/>
        <dsp:cNvSpPr/>
      </dsp:nvSpPr>
      <dsp:spPr>
        <a:xfrm>
          <a:off x="4243885" y="-5452"/>
          <a:ext cx="4394071" cy="273630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вхождения каждого индивида в социальную структуру, в результате которого происходят изменения с самой структуре общества и в структуре каждой личности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885" y="-5452"/>
        <a:ext cx="4394071" cy="2052228"/>
      </dsp:txXfrm>
    </dsp:sp>
    <dsp:sp modelId="{2FDB8E3C-1215-479C-AB09-EEC6FF81E04C}">
      <dsp:nvSpPr>
        <dsp:cNvPr id="0" name=""/>
        <dsp:cNvSpPr/>
      </dsp:nvSpPr>
      <dsp:spPr>
        <a:xfrm rot="10800000">
          <a:off x="14013" y="2563732"/>
          <a:ext cx="4311972" cy="29663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усвоения ребенком социального опыта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alt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013" y="3305332"/>
        <a:ext cx="4311972" cy="2224799"/>
      </dsp:txXfrm>
    </dsp:sp>
    <dsp:sp modelId="{C2BF8709-B3ED-4B37-B423-1175158BAA5B}">
      <dsp:nvSpPr>
        <dsp:cNvPr id="0" name=""/>
        <dsp:cNvSpPr/>
      </dsp:nvSpPr>
      <dsp:spPr>
        <a:xfrm rot="5400000">
          <a:off x="5025861" y="1890946"/>
          <a:ext cx="2912220" cy="431197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взаимодействия личности и общества, в ходе которого человеком усваиваются знания, убеждения, умения, социальные нормы, правила, роли, принятые в данном обществе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25986" y="3318876"/>
        <a:ext cx="4311972" cy="2184165"/>
      </dsp:txXfrm>
    </dsp:sp>
    <dsp:sp modelId="{5BDE883B-A4E0-4156-80EB-8139D48497CE}">
      <dsp:nvSpPr>
        <dsp:cNvPr id="0" name=""/>
        <dsp:cNvSpPr/>
      </dsp:nvSpPr>
      <dsp:spPr>
        <a:xfrm>
          <a:off x="2101340" y="2052228"/>
          <a:ext cx="4421263" cy="1368152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СОЦИАЛИЗАЦИЯ:</a:t>
          </a:r>
          <a:endParaRPr lang="ru-RU" sz="20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2168128" y="2119016"/>
        <a:ext cx="4287687" cy="12345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0C2E7-2050-4509-B82D-2DCCF488A9AD}">
      <dsp:nvSpPr>
        <dsp:cNvPr id="0" name=""/>
        <dsp:cNvSpPr/>
      </dsp:nvSpPr>
      <dsp:spPr>
        <a:xfrm>
          <a:off x="760" y="105603"/>
          <a:ext cx="2535117" cy="10140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" y="105603"/>
        <a:ext cx="2535117" cy="1014047"/>
      </dsp:txXfrm>
    </dsp:sp>
    <dsp:sp modelId="{6583B1C5-883E-4FB6-A4CE-A973DA293F9B}">
      <dsp:nvSpPr>
        <dsp:cNvPr id="0" name=""/>
        <dsp:cNvSpPr/>
      </dsp:nvSpPr>
      <dsp:spPr>
        <a:xfrm>
          <a:off x="2206313" y="191797"/>
          <a:ext cx="6423625" cy="84165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ребенка в приемной семье профессиональными приемными родителями, способными осуществлять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психокоррекционную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работу с ним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6313" y="191797"/>
        <a:ext cx="6423625" cy="841659"/>
      </dsp:txXfrm>
    </dsp:sp>
    <dsp:sp modelId="{C7947836-D6A8-4CD7-8C7C-2476B887273C}">
      <dsp:nvSpPr>
        <dsp:cNvPr id="0" name=""/>
        <dsp:cNvSpPr/>
      </dsp:nvSpPr>
      <dsp:spPr>
        <a:xfrm>
          <a:off x="760" y="1261616"/>
          <a:ext cx="2535117" cy="10140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" y="1261616"/>
        <a:ext cx="2535117" cy="1014047"/>
      </dsp:txXfrm>
    </dsp:sp>
    <dsp:sp modelId="{9AAF784A-7770-463F-A8E2-9793CB290B6D}">
      <dsp:nvSpPr>
        <dsp:cNvPr id="0" name=""/>
        <dsp:cNvSpPr/>
      </dsp:nvSpPr>
      <dsp:spPr>
        <a:xfrm>
          <a:off x="2206313" y="1347810"/>
          <a:ext cx="6456135" cy="84165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для каждого ребенка особых социально-бытовых условий, в которых он испытывает психологический комфорт и чувство защищенности;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6313" y="1347810"/>
        <a:ext cx="6456135" cy="841659"/>
      </dsp:txXfrm>
    </dsp:sp>
    <dsp:sp modelId="{0B4674CC-3673-4DA6-B3CC-3C16D54919A5}">
      <dsp:nvSpPr>
        <dsp:cNvPr id="0" name=""/>
        <dsp:cNvSpPr/>
      </dsp:nvSpPr>
      <dsp:spPr>
        <a:xfrm>
          <a:off x="760" y="2417630"/>
          <a:ext cx="2535117" cy="10140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" y="2417630"/>
        <a:ext cx="2535117" cy="1014047"/>
      </dsp:txXfrm>
    </dsp:sp>
    <dsp:sp modelId="{3A8B6574-D43C-49B1-88BB-E1A0D3B76DD6}">
      <dsp:nvSpPr>
        <dsp:cNvPr id="0" name=""/>
        <dsp:cNvSpPr/>
      </dsp:nvSpPr>
      <dsp:spPr>
        <a:xfrm>
          <a:off x="2206313" y="2503824"/>
          <a:ext cx="6525677" cy="84165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школы в создании единого социально-психологического пространства с целью реализации психотерапевтического процесса в ходе обучения;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6313" y="2503824"/>
        <a:ext cx="6525677" cy="841659"/>
      </dsp:txXfrm>
    </dsp:sp>
    <dsp:sp modelId="{2C81854C-4D06-4AF3-9C73-C1A548BC8267}">
      <dsp:nvSpPr>
        <dsp:cNvPr id="0" name=""/>
        <dsp:cNvSpPr/>
      </dsp:nvSpPr>
      <dsp:spPr>
        <a:xfrm>
          <a:off x="760" y="3573643"/>
          <a:ext cx="2535117" cy="10140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" y="3573643"/>
        <a:ext cx="2535117" cy="1014047"/>
      </dsp:txXfrm>
    </dsp:sp>
    <dsp:sp modelId="{74BE2BF3-61E6-4513-AB8E-327786DB1D06}">
      <dsp:nvSpPr>
        <dsp:cNvPr id="0" name=""/>
        <dsp:cNvSpPr/>
      </dsp:nvSpPr>
      <dsp:spPr>
        <a:xfrm>
          <a:off x="2206313" y="3659837"/>
          <a:ext cx="6577902" cy="84165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социально-психологическое сопровождение детей-сирот, направленное на коррекцию отклонений в личностном развитии и активное становление личности.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6313" y="3659837"/>
        <a:ext cx="6577902" cy="841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0C2E7-2050-4509-B82D-2DCCF488A9AD}">
      <dsp:nvSpPr>
        <dsp:cNvPr id="0" name=""/>
        <dsp:cNvSpPr/>
      </dsp:nvSpPr>
      <dsp:spPr>
        <a:xfrm>
          <a:off x="0" y="270093"/>
          <a:ext cx="1746084" cy="9851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0093"/>
        <a:ext cx="1746084" cy="985176"/>
      </dsp:txXfrm>
    </dsp:sp>
    <dsp:sp modelId="{6583B1C5-883E-4FB6-A4CE-A973DA293F9B}">
      <dsp:nvSpPr>
        <dsp:cNvPr id="0" name=""/>
        <dsp:cNvSpPr/>
      </dsp:nvSpPr>
      <dsp:spPr>
        <a:xfrm>
          <a:off x="1424785" y="350216"/>
          <a:ext cx="7246869" cy="823145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иждивенчество, непонимание материальной стороны жизни, вопросов собственности; трудности в общении, отсутствие избирательности общения;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4785" y="350216"/>
        <a:ext cx="7246869" cy="823145"/>
      </dsp:txXfrm>
    </dsp:sp>
    <dsp:sp modelId="{C7947836-D6A8-4CD7-8C7C-2476B887273C}">
      <dsp:nvSpPr>
        <dsp:cNvPr id="0" name=""/>
        <dsp:cNvSpPr/>
      </dsp:nvSpPr>
      <dsp:spPr>
        <a:xfrm>
          <a:off x="4310" y="1368150"/>
          <a:ext cx="1748787" cy="9917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0" y="1368150"/>
        <a:ext cx="1748787" cy="991741"/>
      </dsp:txXfrm>
    </dsp:sp>
    <dsp:sp modelId="{9AAF784A-7770-463F-A8E2-9793CB290B6D}">
      <dsp:nvSpPr>
        <dsp:cNvPr id="0" name=""/>
        <dsp:cNvSpPr/>
      </dsp:nvSpPr>
      <dsp:spPr>
        <a:xfrm>
          <a:off x="1427488" y="1477519"/>
          <a:ext cx="7356470" cy="823145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инфантилизм, замедленное самоопределение, неприятие самого себя как личности, неспособность к сознательному выбору своей судьбы;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7488" y="1477519"/>
        <a:ext cx="7356470" cy="823145"/>
      </dsp:txXfrm>
    </dsp:sp>
    <dsp:sp modelId="{0B4674CC-3673-4DA6-B3CC-3C16D54919A5}">
      <dsp:nvSpPr>
        <dsp:cNvPr id="0" name=""/>
        <dsp:cNvSpPr/>
      </dsp:nvSpPr>
      <dsp:spPr>
        <a:xfrm>
          <a:off x="1016" y="2579383"/>
          <a:ext cx="1839085" cy="9490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6" y="2579383"/>
        <a:ext cx="1839085" cy="949007"/>
      </dsp:txXfrm>
    </dsp:sp>
    <dsp:sp modelId="{3A8B6574-D43C-49B1-88BB-E1A0D3B76DD6}">
      <dsp:nvSpPr>
        <dsp:cNvPr id="0" name=""/>
        <dsp:cNvSpPr/>
      </dsp:nvSpPr>
      <dsp:spPr>
        <a:xfrm>
          <a:off x="1517786" y="2523806"/>
          <a:ext cx="7246231" cy="106016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перегруженность отрицательным опытом, негативными ценностями и образцами поведения;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7786" y="2523806"/>
        <a:ext cx="7246231" cy="1060161"/>
      </dsp:txXfrm>
    </dsp:sp>
    <dsp:sp modelId="{2C81854C-4D06-4AF3-9C73-C1A548BC8267}">
      <dsp:nvSpPr>
        <dsp:cNvPr id="0" name=""/>
        <dsp:cNvSpPr/>
      </dsp:nvSpPr>
      <dsp:spPr>
        <a:xfrm>
          <a:off x="1016" y="3741640"/>
          <a:ext cx="1759274" cy="9388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6" y="3741640"/>
        <a:ext cx="1759274" cy="938881"/>
      </dsp:txXfrm>
    </dsp:sp>
    <dsp:sp modelId="{74BE2BF3-61E6-4513-AB8E-327786DB1D06}">
      <dsp:nvSpPr>
        <dsp:cNvPr id="0" name=""/>
        <dsp:cNvSpPr/>
      </dsp:nvSpPr>
      <dsp:spPr>
        <a:xfrm>
          <a:off x="1437975" y="3722812"/>
          <a:ext cx="7252672" cy="97653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неуверенность в себе, своем будущем, агрессия по отношению к внешнему миру, особенно в случаях, если государство не выполняет своих обязательств</a:t>
          </a:r>
          <a:r>
            <a:rPr lang="ru-RU" sz="2000" b="0" i="0" kern="1200" dirty="0" smtClean="0"/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7975" y="3722812"/>
        <a:ext cx="7252672" cy="976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E8D8E-252B-41E6-9DF3-4C9226C6038B}">
      <dsp:nvSpPr>
        <dsp:cNvPr id="0" name=""/>
        <dsp:cNvSpPr/>
      </dsp:nvSpPr>
      <dsp:spPr>
        <a:xfrm>
          <a:off x="0" y="0"/>
          <a:ext cx="5344368" cy="5344368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062F0-8575-4EDB-9D9F-962548D502CD}">
      <dsp:nvSpPr>
        <dsp:cNvPr id="0" name=""/>
        <dsp:cNvSpPr/>
      </dsp:nvSpPr>
      <dsp:spPr>
        <a:xfrm>
          <a:off x="2823062" y="537307"/>
          <a:ext cx="4647927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rPr>
            <a:t>процесс взаимодействия личности и общества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sp:txBody>
      <dsp:txXfrm>
        <a:off x="2823062" y="537307"/>
        <a:ext cx="4647927" cy="1265112"/>
      </dsp:txXfrm>
    </dsp:sp>
    <dsp:sp modelId="{8D5E2786-9FA2-4A3E-88C9-BD3DC1E72D03}">
      <dsp:nvSpPr>
        <dsp:cNvPr id="0" name=""/>
        <dsp:cNvSpPr/>
      </dsp:nvSpPr>
      <dsp:spPr>
        <a:xfrm>
          <a:off x="2823062" y="1960558"/>
          <a:ext cx="4647927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86031"/>
              <a:satOff val="1024"/>
              <a:lumOff val="12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rPr>
            <a:t>процесс вхождения каждого индивида в социальную структуру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sp:txBody>
      <dsp:txXfrm>
        <a:off x="2823062" y="1960558"/>
        <a:ext cx="4647927" cy="1265112"/>
      </dsp:txXfrm>
    </dsp:sp>
    <dsp:sp modelId="{CDB1A983-DE6E-4C4F-83A7-3C95819B23D3}">
      <dsp:nvSpPr>
        <dsp:cNvPr id="0" name=""/>
        <dsp:cNvSpPr/>
      </dsp:nvSpPr>
      <dsp:spPr>
        <a:xfrm>
          <a:off x="2838434" y="3383809"/>
          <a:ext cx="4617183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72061"/>
              <a:satOff val="2047"/>
              <a:lumOff val="25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rPr>
            <a:t>процесс интеграции личности 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sp:txBody>
      <dsp:txXfrm>
        <a:off x="2838434" y="3383809"/>
        <a:ext cx="4617183" cy="1265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09BBA-51DC-4E01-8D6D-BF7FBC155AA7}">
      <dsp:nvSpPr>
        <dsp:cNvPr id="0" name=""/>
        <dsp:cNvSpPr/>
      </dsp:nvSpPr>
      <dsp:spPr>
        <a:xfrm rot="5400000">
          <a:off x="4847462" y="-1111302"/>
          <a:ext cx="1664220" cy="4302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материнская, коммуникативная, эмоциональная и сенсорная депривация</a:t>
          </a:r>
          <a:endParaRPr lang="ru-RU" sz="2500" kern="1200" baseline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28081" y="289320"/>
        <a:ext cx="4221743" cy="1501738"/>
      </dsp:txXfrm>
    </dsp:sp>
    <dsp:sp modelId="{292BC1C3-863F-4C8F-8D57-C2A8F43F4896}">
      <dsp:nvSpPr>
        <dsp:cNvPr id="0" name=""/>
        <dsp:cNvSpPr/>
      </dsp:nvSpPr>
      <dsp:spPr>
        <a:xfrm>
          <a:off x="31392" y="3713"/>
          <a:ext cx="3526637" cy="2080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Деструктивное влияние социальной ситуации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43" y="105264"/>
        <a:ext cx="3323535" cy="1877174"/>
      </dsp:txXfrm>
    </dsp:sp>
    <dsp:sp modelId="{3058B4F0-8E7F-4FC2-AF6A-AF9F26AD73AD}">
      <dsp:nvSpPr>
        <dsp:cNvPr id="0" name=""/>
        <dsp:cNvSpPr/>
      </dsp:nvSpPr>
      <dsp:spPr>
        <a:xfrm rot="5400000">
          <a:off x="4847462" y="1072987"/>
          <a:ext cx="1664220" cy="4302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сочетание ограниченных социальных влияний с неблагополучным биологическим фактором развития</a:t>
          </a:r>
          <a:endParaRPr lang="ru-RU" sz="2500" kern="1200" baseline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28081" y="2473610"/>
        <a:ext cx="4221743" cy="1501738"/>
      </dsp:txXfrm>
    </dsp:sp>
    <dsp:sp modelId="{EABEFE8F-2C81-48EB-922A-8D9EBEB16139}">
      <dsp:nvSpPr>
        <dsp:cNvPr id="0" name=""/>
        <dsp:cNvSpPr/>
      </dsp:nvSpPr>
      <dsp:spPr>
        <a:xfrm>
          <a:off x="31392" y="2184393"/>
          <a:ext cx="3526637" cy="2080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Специфический социально-психологический облик ребёнка</a:t>
          </a:r>
          <a:endParaRPr lang="ru-RU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43" y="2285944"/>
        <a:ext cx="3323535" cy="1877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4BCE-4924-44C8-ADFB-931E603CFD5D}">
      <dsp:nvSpPr>
        <dsp:cNvPr id="0" name=""/>
        <dsp:cNvSpPr/>
      </dsp:nvSpPr>
      <dsp:spPr>
        <a:xfrm>
          <a:off x="-5951034" y="-910889"/>
          <a:ext cx="7086254" cy="708625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DD9D6-BAA7-4520-B0C7-2EF49559456B}">
      <dsp:nvSpPr>
        <dsp:cNvPr id="0" name=""/>
        <dsp:cNvSpPr/>
      </dsp:nvSpPr>
      <dsp:spPr>
        <a:xfrm>
          <a:off x="730709" y="526447"/>
          <a:ext cx="7909609" cy="1052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73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однообразие и унификация стилей поведения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709" y="526447"/>
        <a:ext cx="7909609" cy="1052895"/>
      </dsp:txXfrm>
    </dsp:sp>
    <dsp:sp modelId="{70E6D7E1-6038-48A6-BF4A-6F92ECC118A3}">
      <dsp:nvSpPr>
        <dsp:cNvPr id="0" name=""/>
        <dsp:cNvSpPr/>
      </dsp:nvSpPr>
      <dsp:spPr>
        <a:xfrm>
          <a:off x="72649" y="394835"/>
          <a:ext cx="1316118" cy="1316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B89F5-1CFB-41DB-8464-6A042C171FA8}">
      <dsp:nvSpPr>
        <dsp:cNvPr id="0" name=""/>
        <dsp:cNvSpPr/>
      </dsp:nvSpPr>
      <dsp:spPr>
        <a:xfrm>
          <a:off x="1113436" y="2105790"/>
          <a:ext cx="7526881" cy="1052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73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ограниченность социальных связей детей-сирот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3436" y="2105790"/>
        <a:ext cx="7526881" cy="1052895"/>
      </dsp:txXfrm>
    </dsp:sp>
    <dsp:sp modelId="{6C6FC373-C8AE-4D1C-AD27-81FF9C5D5DD7}">
      <dsp:nvSpPr>
        <dsp:cNvPr id="0" name=""/>
        <dsp:cNvSpPr/>
      </dsp:nvSpPr>
      <dsp:spPr>
        <a:xfrm>
          <a:off x="455377" y="1974178"/>
          <a:ext cx="1316118" cy="13161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786F1-D027-4500-A3A2-B46466810B30}">
      <dsp:nvSpPr>
        <dsp:cNvPr id="0" name=""/>
        <dsp:cNvSpPr/>
      </dsp:nvSpPr>
      <dsp:spPr>
        <a:xfrm>
          <a:off x="730709" y="3685132"/>
          <a:ext cx="7909609" cy="1052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73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становятся жертвами различного рода преступлений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709" y="3685132"/>
        <a:ext cx="7909609" cy="1052895"/>
      </dsp:txXfrm>
    </dsp:sp>
    <dsp:sp modelId="{B22FE8C9-9ADD-4E9F-A55F-2650D2CEF1DA}">
      <dsp:nvSpPr>
        <dsp:cNvPr id="0" name=""/>
        <dsp:cNvSpPr/>
      </dsp:nvSpPr>
      <dsp:spPr>
        <a:xfrm>
          <a:off x="72649" y="3553520"/>
          <a:ext cx="1316118" cy="13161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09BBA-51DC-4E01-8D6D-BF7FBC155AA7}">
      <dsp:nvSpPr>
        <dsp:cNvPr id="0" name=""/>
        <dsp:cNvSpPr/>
      </dsp:nvSpPr>
      <dsp:spPr>
        <a:xfrm rot="5400000">
          <a:off x="3549567" y="-564017"/>
          <a:ext cx="3408404" cy="539270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коммуникативных навыков;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семейно-экономическое;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гражданско-патриотическое и правовое;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профориентация;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культурно-нравственное;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социально-бытовых навыков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57417" y="594518"/>
        <a:ext cx="5226320" cy="3075634"/>
      </dsp:txXfrm>
    </dsp:sp>
    <dsp:sp modelId="{292BC1C3-863F-4C8F-8D57-C2A8F43F4896}">
      <dsp:nvSpPr>
        <dsp:cNvPr id="0" name=""/>
        <dsp:cNvSpPr/>
      </dsp:nvSpPr>
      <dsp:spPr>
        <a:xfrm>
          <a:off x="78368" y="4164"/>
          <a:ext cx="2514652" cy="4260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работы детского дома по подготовке подростка-сироты к самостоятельной жизни: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123" y="126919"/>
        <a:ext cx="2269142" cy="4014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09BBA-51DC-4E01-8D6D-BF7FBC155AA7}">
      <dsp:nvSpPr>
        <dsp:cNvPr id="0" name=""/>
        <dsp:cNvSpPr/>
      </dsp:nvSpPr>
      <dsp:spPr>
        <a:xfrm rot="5400000">
          <a:off x="2896901" y="-139509"/>
          <a:ext cx="5526478" cy="580550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accent3">
                  <a:lumMod val="50000"/>
                </a:schemeClr>
              </a:solidFill>
            </a:rPr>
            <a:t>51. К видам деятельности организаций для детей-сирот относятся: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л</a:t>
          </a:r>
          <a:r>
            <a:rPr lang="ru-RU" sz="1800" b="0" i="0" kern="1200" dirty="0" smtClean="0"/>
            <a:t>) психолого-медико-педагогическая реабилитация детей, в том числе реализация мероприятий по оказанию детям, находящимся в организации для детей-сирот, психологической (психолого-педагогической) помощи, включая организацию психопрофилактической и </a:t>
          </a:r>
          <a:r>
            <a:rPr lang="ru-RU" sz="1800" b="0" i="0" kern="1200" dirty="0" err="1" smtClean="0"/>
            <a:t>психокоррекционной</a:t>
          </a:r>
          <a:r>
            <a:rPr lang="ru-RU" sz="1800" b="0" i="0" kern="1200" dirty="0" smtClean="0"/>
            <a:t> работы, психологической помощи детям, возвращенным в организацию для детей-сирот после устройства на воспитание в семью;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ш) оказание консультативной, психологической, педагогической, юридической, социальной и иной помощи лицам из числа детей, завершивших пребывание в организации для детей-сирот, в соответствии с законодательством Российской Федерации и законодательством субъекта Российской Федерации;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57388" y="269784"/>
        <a:ext cx="5535725" cy="4986918"/>
      </dsp:txXfrm>
    </dsp:sp>
    <dsp:sp modelId="{292BC1C3-863F-4C8F-8D57-C2A8F43F4896}">
      <dsp:nvSpPr>
        <dsp:cNvPr id="0" name=""/>
        <dsp:cNvSpPr/>
      </dsp:nvSpPr>
      <dsp:spPr>
        <a:xfrm>
          <a:off x="88573" y="5396"/>
          <a:ext cx="2707143" cy="5521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Постановление Правительства РФ от 24 мая 2014 г. № 481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b="1" i="0" kern="1200" dirty="0" smtClean="0"/>
            <a:t>"О деятельности организаций для детей-сирот и детей, оставшихся без попечения родителей, и об устройстве в них детей, оставшихся без попечения родителей"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25" y="137548"/>
        <a:ext cx="2442839" cy="5256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F513-FE36-4650-976B-FCA7C69EB85C}">
      <dsp:nvSpPr>
        <dsp:cNvPr id="0" name=""/>
        <dsp:cNvSpPr/>
      </dsp:nvSpPr>
      <dsp:spPr>
        <a:xfrm>
          <a:off x="0" y="236975"/>
          <a:ext cx="856895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07F9D-6AF7-4A1E-B273-5AD5D9892360}">
      <dsp:nvSpPr>
        <dsp:cNvPr id="0" name=""/>
        <dsp:cNvSpPr/>
      </dsp:nvSpPr>
      <dsp:spPr>
        <a:xfrm>
          <a:off x="408782" y="15575"/>
          <a:ext cx="8155955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теоретического осмысления и описания в педагогической науке основных особенностей социализации детей в приёмных семьях.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82" y="15575"/>
        <a:ext cx="8155955" cy="442800"/>
      </dsp:txXfrm>
    </dsp:sp>
    <dsp:sp modelId="{5F9F4BF3-DF89-4D72-A74C-E2EEB749F163}">
      <dsp:nvSpPr>
        <dsp:cNvPr id="0" name=""/>
        <dsp:cNvSpPr/>
      </dsp:nvSpPr>
      <dsp:spPr>
        <a:xfrm>
          <a:off x="0" y="1342941"/>
          <a:ext cx="856895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6AEE1-9AE3-4112-A50F-2D107C2F0B81}">
      <dsp:nvSpPr>
        <dsp:cNvPr id="0" name=""/>
        <dsp:cNvSpPr/>
      </dsp:nvSpPr>
      <dsp:spPr>
        <a:xfrm>
          <a:off x="407945" y="695975"/>
          <a:ext cx="8158906" cy="8683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специалистов, владеющих восстановительной технологией, которые могли бы работать с кровными семьями, оперативно помогать обретать утраченное социальное равновесие, разрабатывать систему работы по предупреждению социального сиротства.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945" y="695975"/>
        <a:ext cx="8158906" cy="868366"/>
      </dsp:txXfrm>
    </dsp:sp>
    <dsp:sp modelId="{9B0863DC-FB74-4CAC-BD7D-B96415C0C1DC}">
      <dsp:nvSpPr>
        <dsp:cNvPr id="0" name=""/>
        <dsp:cNvSpPr/>
      </dsp:nvSpPr>
      <dsp:spPr>
        <a:xfrm>
          <a:off x="0" y="2466580"/>
          <a:ext cx="856895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2636A-FFE4-4804-97A8-AD6FDCFFB790}">
      <dsp:nvSpPr>
        <dsp:cNvPr id="0" name=""/>
        <dsp:cNvSpPr/>
      </dsp:nvSpPr>
      <dsp:spPr>
        <a:xfrm>
          <a:off x="423008" y="1801941"/>
          <a:ext cx="8138587" cy="8860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специалистов для организации психолого-педагогического сопровождения приемных семей, координации помощи приемной семье со стороны правоведов, врачей, психологов и педагогов.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08" y="1801941"/>
        <a:ext cx="8138587" cy="886038"/>
      </dsp:txXfrm>
    </dsp:sp>
    <dsp:sp modelId="{D4C689C5-3413-4468-BD84-C28CDB0AC55F}">
      <dsp:nvSpPr>
        <dsp:cNvPr id="0" name=""/>
        <dsp:cNvSpPr/>
      </dsp:nvSpPr>
      <dsp:spPr>
        <a:xfrm>
          <a:off x="0" y="3327301"/>
          <a:ext cx="856895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ABD1C-28DA-468B-B532-CD411D90C51C}">
      <dsp:nvSpPr>
        <dsp:cNvPr id="0" name=""/>
        <dsp:cNvSpPr/>
      </dsp:nvSpPr>
      <dsp:spPr>
        <a:xfrm>
          <a:off x="423008" y="2925580"/>
          <a:ext cx="8138587" cy="6231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психолого-педагогической готовности приемных родителей к реализации функции воспитателя социального сироты.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08" y="2925580"/>
        <a:ext cx="8138587" cy="623121"/>
      </dsp:txXfrm>
    </dsp:sp>
    <dsp:sp modelId="{CD4F4D8C-B964-4B98-925A-8A57F9F38F1F}">
      <dsp:nvSpPr>
        <dsp:cNvPr id="0" name=""/>
        <dsp:cNvSpPr/>
      </dsp:nvSpPr>
      <dsp:spPr>
        <a:xfrm>
          <a:off x="0" y="4432701"/>
          <a:ext cx="856895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EABA-0430-4EE4-B4DE-3DC1DE13A727}">
      <dsp:nvSpPr>
        <dsp:cNvPr id="0" name=""/>
        <dsp:cNvSpPr/>
      </dsp:nvSpPr>
      <dsp:spPr>
        <a:xfrm>
          <a:off x="423845" y="3786301"/>
          <a:ext cx="8139199" cy="8677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Сложности при вхождении ребенка в приемную семью, при формировании основных трудовых умений и навыков самообслуживания, коммуникативных умений, образа семьи и ее основных ценностей и функций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845" y="3786301"/>
        <a:ext cx="8139199" cy="8677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4BCE-4924-44C8-ADFB-931E603CFD5D}">
      <dsp:nvSpPr>
        <dsp:cNvPr id="0" name=""/>
        <dsp:cNvSpPr/>
      </dsp:nvSpPr>
      <dsp:spPr>
        <a:xfrm>
          <a:off x="-5707059" y="-873733"/>
          <a:ext cx="6795918" cy="6795918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DD9D6-BAA7-4520-B0C7-2EF49559456B}">
      <dsp:nvSpPr>
        <dsp:cNvPr id="0" name=""/>
        <dsp:cNvSpPr/>
      </dsp:nvSpPr>
      <dsp:spPr>
        <a:xfrm>
          <a:off x="700724" y="504845"/>
          <a:ext cx="7942574" cy="1009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44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мотивационную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724" y="504845"/>
        <a:ext cx="7942574" cy="1009690"/>
      </dsp:txXfrm>
    </dsp:sp>
    <dsp:sp modelId="{70E6D7E1-6038-48A6-BF4A-6F92ECC118A3}">
      <dsp:nvSpPr>
        <dsp:cNvPr id="0" name=""/>
        <dsp:cNvSpPr/>
      </dsp:nvSpPr>
      <dsp:spPr>
        <a:xfrm>
          <a:off x="69668" y="378633"/>
          <a:ext cx="1262112" cy="1262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B89F5-1CFB-41DB-8464-6A042C171FA8}">
      <dsp:nvSpPr>
        <dsp:cNvPr id="0" name=""/>
        <dsp:cNvSpPr/>
      </dsp:nvSpPr>
      <dsp:spPr>
        <a:xfrm>
          <a:off x="1067747" y="2019380"/>
          <a:ext cx="7575551" cy="1009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44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эмоциональную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7747" y="2019380"/>
        <a:ext cx="7575551" cy="1009690"/>
      </dsp:txXfrm>
    </dsp:sp>
    <dsp:sp modelId="{6C6FC373-C8AE-4D1C-AD27-81FF9C5D5DD7}">
      <dsp:nvSpPr>
        <dsp:cNvPr id="0" name=""/>
        <dsp:cNvSpPr/>
      </dsp:nvSpPr>
      <dsp:spPr>
        <a:xfrm>
          <a:off x="436691" y="1893169"/>
          <a:ext cx="1262112" cy="12621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786F1-D027-4500-A3A2-B46466810B30}">
      <dsp:nvSpPr>
        <dsp:cNvPr id="0" name=""/>
        <dsp:cNvSpPr/>
      </dsp:nvSpPr>
      <dsp:spPr>
        <a:xfrm>
          <a:off x="700724" y="3533915"/>
          <a:ext cx="7942574" cy="1009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44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волевую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724" y="3533915"/>
        <a:ext cx="7942574" cy="1009690"/>
      </dsp:txXfrm>
    </dsp:sp>
    <dsp:sp modelId="{B22FE8C9-9ADD-4E9F-A55F-2650D2CEF1DA}">
      <dsp:nvSpPr>
        <dsp:cNvPr id="0" name=""/>
        <dsp:cNvSpPr/>
      </dsp:nvSpPr>
      <dsp:spPr>
        <a:xfrm>
          <a:off x="69668" y="3407704"/>
          <a:ext cx="1262112" cy="1262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0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1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0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5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5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76225" cy="20436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latin typeface="Arial Black" panose="020B0A04020102020204" pitchFamily="34" charset="0"/>
              </a:rPr>
              <a:t>Проблемы </a:t>
            </a:r>
            <a:r>
              <a:rPr lang="ru-RU" sz="2400" b="1" cap="all" dirty="0">
                <a:latin typeface="Arial Black" panose="020B0A04020102020204" pitchFamily="34" charset="0"/>
              </a:rPr>
              <a:t>и психологические особенности подростка-сироты, не имеющего опыта социализации в семье, и пути их решения</a:t>
            </a:r>
            <a:endParaRPr lang="ru-RU" sz="2400" cap="all" dirty="0"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6512" y="31489"/>
            <a:ext cx="9158465" cy="10527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 профессионального образования </a:t>
            </a: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 институт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образования,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переподготовки работников образования»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03848" y="4725144"/>
            <a:ext cx="56880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altLang="ru-RU" sz="16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Панасенкова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Марина Михайловна, 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проректор по научно-инновационной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работе, </a:t>
            </a:r>
            <a:r>
              <a:rPr lang="ru-RU" altLang="ru-RU" sz="1600" b="1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зав.кафедрой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специального и инклюзивного образования СКИРО 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ПК и ПРО, 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кандидат педагогических наук</a:t>
            </a: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t="-1" r="295" b="-23084"/>
          <a:stretch/>
        </p:blipFill>
        <p:spPr bwMode="auto">
          <a:xfrm>
            <a:off x="0" y="31489"/>
            <a:ext cx="1397728" cy="1237802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395536" y="994024"/>
            <a:ext cx="7848872" cy="77879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082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654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26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798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Проблема 4. 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Межличностные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отношения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50" y="1772816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Потребности в любви, признании, уважении свойственные любому человеку, у воспитанника детского дома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фрустрированы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чаще реализуются через физическую силу, агрессию, другие асоциальные формы поведения, отсюда «особые» отношения к «чужим», от которых детдомовцы не ожидают ничего «хорошего» и чаще всего стремятся извлечь хотя бы выгоду.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027109"/>
            <a:ext cx="2483767" cy="2299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09120"/>
            <a:ext cx="3397203" cy="2266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32682" t="726" r="5230" b="-726"/>
          <a:stretch/>
        </p:blipFill>
        <p:spPr>
          <a:xfrm>
            <a:off x="5330383" y="2317736"/>
            <a:ext cx="2227650" cy="20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95536" y="994024"/>
            <a:ext cx="7848872" cy="77879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defTabSz="449263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082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654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26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79850" indent="-22225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Проблема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5.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Негативное отношение к детям из детских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домов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www.preocentr.com.ua/wp-content/uploads/2018/05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58" y="1624616"/>
            <a:ext cx="3441138" cy="22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etyru.ru/wp-content/uploads/2017/10/Kak-reagirovat-na-detskie-kaprizy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3" y="1624616"/>
            <a:ext cx="5097044" cy="26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op-cat.ru/wp-content/uploads/2018/01/9e30f5698e9ce1df401eae823ca8dff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3861866"/>
            <a:ext cx="4001679" cy="295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amilyllb.com/wp-content/uploads/2016/07/Uncooperative-Chi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00743"/>
            <a:ext cx="4536503" cy="25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539552" y="1025943"/>
            <a:ext cx="7832509" cy="79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Проблема 6. 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Неприспособленность к самостоятельной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жизни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76536"/>
              </p:ext>
            </p:extLst>
          </p:nvPr>
        </p:nvGraphicFramePr>
        <p:xfrm>
          <a:off x="611560" y="1852340"/>
          <a:ext cx="7992888" cy="426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43807"/>
              </p:ext>
            </p:extLst>
          </p:nvPr>
        </p:nvGraphicFramePr>
        <p:xfrm>
          <a:off x="351350" y="1196752"/>
          <a:ext cx="8613138" cy="552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980728"/>
            <a:ext cx="8118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роблемы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сопровождения социализации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детей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приемных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семьях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69548984"/>
              </p:ext>
            </p:extLst>
          </p:nvPr>
        </p:nvGraphicFramePr>
        <p:xfrm>
          <a:off x="323528" y="1771075"/>
          <a:ext cx="8568952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813" y="1026779"/>
            <a:ext cx="833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собенности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психологического развития подростков-сирот, не имеющих опыта жизни в семье, затрагивают разные сферы личности: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99604942"/>
              </p:ext>
            </p:extLst>
          </p:nvPr>
        </p:nvGraphicFramePr>
        <p:xfrm>
          <a:off x="323528" y="1916832"/>
          <a:ext cx="8712968" cy="504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2935403"/>
              </p:ext>
            </p:extLst>
          </p:nvPr>
        </p:nvGraphicFramePr>
        <p:xfrm>
          <a:off x="107504" y="1904058"/>
          <a:ext cx="8784976" cy="46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6024" y="980728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Социально-психологическими условиями успешной социализации детей-сирот в развивающей среде терапевтического сообщества приемных семей являются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024" y="980728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Пути решения проблем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162" y="1259280"/>
            <a:ext cx="2570586" cy="1570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интересов воспитанника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1494075"/>
            <a:ext cx="2520280" cy="15420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38031" y="1259280"/>
            <a:ext cx="2630311" cy="15709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психологического климата вокруг воспитанника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7679" y="5438787"/>
            <a:ext cx="2570586" cy="12025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успехом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3637" y="5413953"/>
            <a:ext cx="2570586" cy="1159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Диалог-совместное принятие решений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s://im0-tub-ru.yandex.net/i?id=75428fae7bf83288606a12bf31f29364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4" y="3220907"/>
            <a:ext cx="2740832" cy="18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e727e880ffbf166b4a321b553b54b7b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14" y="3220907"/>
            <a:ext cx="2703579" cy="18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51ecd7dc562d13bbcdb2b491f47380fd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16" y="3220907"/>
            <a:ext cx="2703579" cy="18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4150056" y="5585935"/>
            <a:ext cx="1216152" cy="81532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648432" y="1923301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722213" y="1885976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6200000">
            <a:off x="2034140" y="4909326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16200000">
            <a:off x="6738055" y="4909326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6200000">
            <a:off x="470231" y="2642059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6200000">
            <a:off x="4268281" y="2648560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6200000">
            <a:off x="8023348" y="2643853"/>
            <a:ext cx="761749" cy="591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3.infourok.ru/uploads/ex/0b34/0001b8e3-aab39def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4095"/>
            <a:ext cx="8964488" cy="599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900igr.net/up/datas/135166/021.jpg"/>
          <p:cNvPicPr>
            <a:picLocks noChangeAspect="1" noChangeArrowheads="1"/>
          </p:cNvPicPr>
          <p:nvPr/>
        </p:nvPicPr>
        <p:blipFill>
          <a:blip r:embed="rId3" cstate="print"/>
          <a:srcRect l="1963" t="2100" r="1963" b="39101"/>
          <a:stretch>
            <a:fillRect/>
          </a:stretch>
        </p:blipFill>
        <p:spPr bwMode="auto">
          <a:xfrm>
            <a:off x="179512" y="1556792"/>
            <a:ext cx="878497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6252265"/>
              </p:ext>
            </p:extLst>
          </p:nvPr>
        </p:nvGraphicFramePr>
        <p:xfrm>
          <a:off x="251520" y="1124744"/>
          <a:ext cx="8623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900igr.net/up/datas/184576/004.jpg"/>
          <p:cNvPicPr>
            <a:picLocks noChangeAspect="1" noChangeArrowheads="1"/>
          </p:cNvPicPr>
          <p:nvPr/>
        </p:nvPicPr>
        <p:blipFill>
          <a:blip r:embed="rId3" cstate="print"/>
          <a:srcRect l="2751" t="24387" r="3538" b="7601"/>
          <a:stretch>
            <a:fillRect/>
          </a:stretch>
        </p:blipFill>
        <p:spPr bwMode="auto">
          <a:xfrm>
            <a:off x="0" y="2060848"/>
            <a:ext cx="9144000" cy="50405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052736"/>
            <a:ext cx="91440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Основные признаки демократического стиля взаимодействия педагога с воспитанниками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76225" cy="20436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latin typeface="Arial Black" panose="020B0A04020102020204" pitchFamily="34" charset="0"/>
              </a:rPr>
              <a:t>Проблемы </a:t>
            </a:r>
            <a:r>
              <a:rPr lang="ru-RU" sz="2400" b="1" cap="all" dirty="0">
                <a:latin typeface="Arial Black" panose="020B0A04020102020204" pitchFamily="34" charset="0"/>
              </a:rPr>
              <a:t>и психологические особенности подростка-сироты, не имеющего опыта социализации в семье, и пути их решения</a:t>
            </a:r>
            <a:endParaRPr lang="ru-RU" sz="2400" cap="all" dirty="0"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9158465" cy="10527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t="-1" r="295" b="-23084"/>
          <a:stretch/>
        </p:blipFill>
        <p:spPr bwMode="auto">
          <a:xfrm>
            <a:off x="323528" y="5084896"/>
            <a:ext cx="2002191" cy="1773104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19872" y="5085184"/>
            <a:ext cx="547198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203; 515,517)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6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panasenkovamm@mail.ru</a:t>
            </a: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4569614"/>
              </p:ext>
            </p:extLst>
          </p:nvPr>
        </p:nvGraphicFramePr>
        <p:xfrm>
          <a:off x="107504" y="162880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052736"/>
            <a:ext cx="813690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0">
              <a:lnSpc>
                <a:spcPts val="2500"/>
              </a:lnSpc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Особенности социализации </a:t>
            </a:r>
          </a:p>
          <a:p>
            <a:pPr algn="ctr" defTabSz="914210">
              <a:lnSpc>
                <a:spcPts val="2500"/>
              </a:lnSpc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подростков-сирот: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267744" y="2492896"/>
            <a:ext cx="4464496" cy="18722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прививать подросткам-сиротам такие качества личности, которые обеспечивают успешность в современной жизни: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436095" y="1058773"/>
            <a:ext cx="3486989" cy="1080120"/>
          </a:xfrm>
          <a:prstGeom prst="wedgeRectCallout">
            <a:avLst>
              <a:gd name="adj1" fmla="val -50995"/>
              <a:gd name="adj2" fmla="val 10635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чёткое осознание элементарной человеческой морали, кодекса чести, понимание порядочности;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5536" y="1250758"/>
            <a:ext cx="3240360" cy="1080120"/>
          </a:xfrm>
          <a:prstGeom prst="wedgeRectCallout">
            <a:avLst>
              <a:gd name="adj1" fmla="val 37305"/>
              <a:gd name="adj2" fmla="val 8493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труду, осознание ценности труда, необходимого для достижения целей;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79512" y="4365104"/>
            <a:ext cx="2880320" cy="1294386"/>
          </a:xfrm>
          <a:prstGeom prst="wedgeRectCallout">
            <a:avLst>
              <a:gd name="adj1" fmla="val 53115"/>
              <a:gd name="adj2" fmla="val -8048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коммуникативную культуру, умение следовать поведенческим моделям, адекватным ситуации;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275856" y="5445224"/>
            <a:ext cx="2736304" cy="1294386"/>
          </a:xfrm>
          <a:prstGeom prst="wedgeRectCallout">
            <a:avLst>
              <a:gd name="adj1" fmla="val 559"/>
              <a:gd name="adj2" fmla="val -14858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группе, коллективе.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260905" y="4328874"/>
            <a:ext cx="2662180" cy="1294386"/>
          </a:xfrm>
          <a:prstGeom prst="wedgeRectCallout">
            <a:avLst>
              <a:gd name="adj1" fmla="val -47445"/>
              <a:gd name="adj2" fmla="val -881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сделать осознанный и ответственный выбор;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s://ds04.infourok.ru/uploads/ex/0a4a/000c3f49-b749f4ad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-1"/>
            <a:ext cx="7898834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611560" y="1196752"/>
          <a:ext cx="820891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capital.ua/uploads/news/2016/10/05/9412ee9d51f864a42d2c7b51af848484df7e97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2934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5188" y="976952"/>
            <a:ext cx="8052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Проблема 1. 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Отсутствие 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детских домах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квалифицированных специалистов</a:t>
            </a:r>
            <a:r>
              <a:rPr lang="ru-RU" sz="2000" b="1" dirty="0" smtClean="0">
                <a:solidFill>
                  <a:srgbClr val="005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5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ocial.novo-sibirsk.ru/SiteKCSON/dzKCSON/DocLib2/%D1%81%D0%B5%D0%BC%D0%B8%D0%BD%D0%B0%D1%80%20%D0%B4%D0%BB%D1%8F%20%D0%B8%D0%BD%D0%B2%D0%B0%D0%BB%D0%B8%D0%B4%D0%BE%D0%B2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77" y="2132856"/>
            <a:ext cx="43191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ventamultimedia.com/wp-content/uploads/2017/08/06-13-things-your-kids-principal-wont-tell-you-different-at-school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8" y="4639104"/>
            <a:ext cx="4249840" cy="21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ostupi.online/images/images1366/36/5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00" y="4653136"/>
            <a:ext cx="4317483" cy="21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629813" y="844104"/>
            <a:ext cx="783250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Проблема 2. 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Эмоционально-личностные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деформации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68763"/>
              </p:ext>
            </p:extLst>
          </p:nvPr>
        </p:nvGraphicFramePr>
        <p:xfrm>
          <a:off x="629812" y="1852340"/>
          <a:ext cx="7832509" cy="426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logo_skiro_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295" b="-1554"/>
          <a:stretch/>
        </p:blipFill>
        <p:spPr bwMode="auto">
          <a:xfrm>
            <a:off x="-3" y="0"/>
            <a:ext cx="1259633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5465" y="1131888"/>
            <a:ext cx="78123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Проблема 3.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«Закрытость» пространства детских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домов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61816222"/>
              </p:ext>
            </p:extLst>
          </p:nvPr>
        </p:nvGraphicFramePr>
        <p:xfrm>
          <a:off x="323528" y="1700808"/>
          <a:ext cx="8712968" cy="526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9630" y="-1"/>
            <a:ext cx="7898835" cy="836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учреждение дополнительного профессионального образования «Ставропольский краевой  институт развития образования, повышения квалификации и переподготовки работников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1237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Тема Office</vt:lpstr>
      <vt:lpstr>  Проблемы и психологические особенности подростка-сироты, не имеющего опыта социализации в семье, и пути их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Проблемы и психологические особенности подростка-сироты, не имеющего опыта социализации в семье, и пути их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ПОВЫШЕНИЕ КАЧЕСТВА ОБРАЗОВАНИЯ???</dc:title>
  <dc:creator>Библиотека-4</dc:creator>
  <cp:lastModifiedBy>User</cp:lastModifiedBy>
  <cp:revision>147</cp:revision>
  <cp:lastPrinted>2018-01-18T06:47:35Z</cp:lastPrinted>
  <dcterms:created xsi:type="dcterms:W3CDTF">2018-01-17T08:17:32Z</dcterms:created>
  <dcterms:modified xsi:type="dcterms:W3CDTF">2021-01-18T12:31:55Z</dcterms:modified>
</cp:coreProperties>
</file>