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60" r:id="rId9"/>
    <p:sldId id="261" r:id="rId10"/>
    <p:sldId id="262" r:id="rId11"/>
    <p:sldId id="265" r:id="rId12"/>
    <p:sldId id="266" r:id="rId13"/>
    <p:sldId id="263" r:id="rId14"/>
    <p:sldId id="264" r:id="rId15"/>
    <p:sldId id="270" r:id="rId16"/>
    <p:sldId id="268" r:id="rId17"/>
    <p:sldId id="271" r:id="rId18"/>
    <p:sldId id="269" r:id="rId19"/>
    <p:sldId id="272" r:id="rId20"/>
    <p:sldId id="274" r:id="rId21"/>
    <p:sldId id="273" r:id="rId22"/>
    <p:sldId id="275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E5A17-C47E-460D-A2CA-3C399B7E8A4F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046F6B7-1886-489A-9900-CF3CEA6865E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ru-RU" sz="2400" b="1" dirty="0"/>
            <a:t>Решение о проведении принимает</a:t>
          </a:r>
        </a:p>
      </dgm:t>
    </dgm:pt>
    <dgm:pt modelId="{4A8D5903-BC21-4C3F-A3A4-CF2F64C050E5}" type="parTrans" cxnId="{176B08BF-B1FB-4B2F-A180-6241403E122C}">
      <dgm:prSet/>
      <dgm:spPr/>
      <dgm:t>
        <a:bodyPr/>
        <a:lstStyle/>
        <a:p>
          <a:pPr algn="ctr"/>
          <a:endParaRPr lang="ru-RU" sz="2400" b="1"/>
        </a:p>
      </dgm:t>
    </dgm:pt>
    <dgm:pt modelId="{239ED344-AEB7-42F3-8001-D86A6A9BB593}" type="sibTrans" cxnId="{176B08BF-B1FB-4B2F-A180-6241403E122C}">
      <dgm:prSet/>
      <dgm:spPr/>
      <dgm:t>
        <a:bodyPr/>
        <a:lstStyle/>
        <a:p>
          <a:pPr algn="ctr"/>
          <a:endParaRPr lang="ru-RU" sz="2400" b="1"/>
        </a:p>
      </dgm:t>
    </dgm:pt>
    <dgm:pt modelId="{D1E6201F-DF29-43FF-A26F-AB7CFB339034}" type="pres">
      <dgm:prSet presAssocID="{435E5A17-C47E-460D-A2CA-3C399B7E8A4F}" presName="linear" presStyleCnt="0">
        <dgm:presLayoutVars>
          <dgm:animLvl val="lvl"/>
          <dgm:resizeHandles val="exact"/>
        </dgm:presLayoutVars>
      </dgm:prSet>
      <dgm:spPr/>
    </dgm:pt>
    <dgm:pt modelId="{CC0C0534-71E2-4AA6-AC2A-7349E321CEF0}" type="pres">
      <dgm:prSet presAssocID="{B046F6B7-1886-489A-9900-CF3CEA6865E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D4EE828-89C1-4190-A585-6D8E20F233AA}" type="presOf" srcId="{B046F6B7-1886-489A-9900-CF3CEA6865E2}" destId="{CC0C0534-71E2-4AA6-AC2A-7349E321CEF0}" srcOrd="0" destOrd="0" presId="urn:microsoft.com/office/officeart/2005/8/layout/vList2"/>
    <dgm:cxn modelId="{176B08BF-B1FB-4B2F-A180-6241403E122C}" srcId="{435E5A17-C47E-460D-A2CA-3C399B7E8A4F}" destId="{B046F6B7-1886-489A-9900-CF3CEA6865E2}" srcOrd="0" destOrd="0" parTransId="{4A8D5903-BC21-4C3F-A3A4-CF2F64C050E5}" sibTransId="{239ED344-AEB7-42F3-8001-D86A6A9BB593}"/>
    <dgm:cxn modelId="{72739EF3-024F-47B1-A09D-BF15147BF571}" type="presOf" srcId="{435E5A17-C47E-460D-A2CA-3C399B7E8A4F}" destId="{D1E6201F-DF29-43FF-A26F-AB7CFB339034}" srcOrd="0" destOrd="0" presId="urn:microsoft.com/office/officeart/2005/8/layout/vList2"/>
    <dgm:cxn modelId="{14323D1A-8432-4699-879B-A4C10A28C37D}" type="presParOf" srcId="{D1E6201F-DF29-43FF-A26F-AB7CFB339034}" destId="{CC0C0534-71E2-4AA6-AC2A-7349E321CE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FAC545-ECA6-4475-B7C7-1F6EC61EBD2D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FBE5C80-5283-4D5B-AEF4-D329F40A3094}">
      <dgm:prSet/>
      <dgm:spPr/>
      <dgm:t>
        <a:bodyPr/>
        <a:lstStyle/>
        <a:p>
          <a:r>
            <a:rPr lang="ru-RU" b="1" i="1" dirty="0"/>
            <a:t>Второй тип заданий</a:t>
          </a:r>
          <a:endParaRPr lang="ru-RU" dirty="0"/>
        </a:p>
      </dgm:t>
    </dgm:pt>
    <dgm:pt modelId="{4E24A62A-B6BE-4B35-9B73-E4978711324A}" type="parTrans" cxnId="{375F3E40-1213-4771-A9F3-FAE7AA0B4B3A}">
      <dgm:prSet/>
      <dgm:spPr/>
      <dgm:t>
        <a:bodyPr/>
        <a:lstStyle/>
        <a:p>
          <a:endParaRPr lang="ru-RU"/>
        </a:p>
      </dgm:t>
    </dgm:pt>
    <dgm:pt modelId="{DB0EBC84-B52B-44CC-BE71-C7271DBB32CF}" type="sibTrans" cxnId="{375F3E40-1213-4771-A9F3-FAE7AA0B4B3A}">
      <dgm:prSet/>
      <dgm:spPr/>
      <dgm:t>
        <a:bodyPr/>
        <a:lstStyle/>
        <a:p>
          <a:endParaRPr lang="ru-RU"/>
        </a:p>
      </dgm:t>
    </dgm:pt>
    <dgm:pt modelId="{AF6B8C2F-2068-4299-B94E-854CC0722B66}">
      <dgm:prSet custT="1"/>
      <dgm:spPr/>
      <dgm:t>
        <a:bodyPr/>
        <a:lstStyle/>
        <a:p>
          <a:r>
            <a:rPr lang="ru-RU" sz="3200" dirty="0"/>
            <a:t>направлен на выявление эмоционально-личностной и коммуникативной компетенций</a:t>
          </a:r>
          <a:r>
            <a:rPr lang="ru-RU" sz="4100" dirty="0"/>
            <a:t>. </a:t>
          </a:r>
        </a:p>
      </dgm:t>
    </dgm:pt>
    <dgm:pt modelId="{92670AD0-BE2E-4BCC-B6B3-EEA2A0DE8BD9}" type="parTrans" cxnId="{64D77141-3B89-46A8-91AC-FA25F9659235}">
      <dgm:prSet/>
      <dgm:spPr/>
      <dgm:t>
        <a:bodyPr/>
        <a:lstStyle/>
        <a:p>
          <a:endParaRPr lang="ru-RU"/>
        </a:p>
      </dgm:t>
    </dgm:pt>
    <dgm:pt modelId="{3BD92A10-2A96-4930-96E5-4314D8085F6B}" type="sibTrans" cxnId="{64D77141-3B89-46A8-91AC-FA25F9659235}">
      <dgm:prSet/>
      <dgm:spPr/>
      <dgm:t>
        <a:bodyPr/>
        <a:lstStyle/>
        <a:p>
          <a:endParaRPr lang="ru-RU"/>
        </a:p>
      </dgm:t>
    </dgm:pt>
    <dgm:pt modelId="{82460666-B843-4CC1-B5CB-15D4CA8B8B1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/>
            <a:t>выявляет словарный запас, </a:t>
          </a:r>
        </a:p>
      </dgm:t>
    </dgm:pt>
    <dgm:pt modelId="{0B04B4FB-FB23-40C8-BBD3-A0314C800102}" type="parTrans" cxnId="{544857BB-2C36-4FBB-ACB4-120819548D9C}">
      <dgm:prSet/>
      <dgm:spPr/>
      <dgm:t>
        <a:bodyPr/>
        <a:lstStyle/>
        <a:p>
          <a:endParaRPr lang="ru-RU"/>
        </a:p>
      </dgm:t>
    </dgm:pt>
    <dgm:pt modelId="{C077D3BD-BFBD-4AD0-AF5B-680AD597638A}" type="sibTrans" cxnId="{544857BB-2C36-4FBB-ACB4-120819548D9C}">
      <dgm:prSet/>
      <dgm:spPr/>
      <dgm:t>
        <a:bodyPr/>
        <a:lstStyle/>
        <a:p>
          <a:endParaRPr lang="ru-RU"/>
        </a:p>
      </dgm:t>
    </dgm:pt>
    <dgm:pt modelId="{E5308C6C-0E3E-47D2-B800-A43DDA8EE11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/>
            <a:t>способность школьников эмоционально воспринимать и передавать свое восприятие произведения на основе его анализа или отношение к явлениям культуры различных областей</a:t>
          </a:r>
          <a:r>
            <a:rPr lang="ru-RU" sz="1900" dirty="0"/>
            <a:t>. </a:t>
          </a:r>
        </a:p>
      </dgm:t>
    </dgm:pt>
    <dgm:pt modelId="{A4BA0793-1267-470E-A4F3-B736F30279ED}" type="parTrans" cxnId="{6770EA7A-9C5E-4863-8D07-3EF234023181}">
      <dgm:prSet/>
      <dgm:spPr/>
      <dgm:t>
        <a:bodyPr/>
        <a:lstStyle/>
        <a:p>
          <a:endParaRPr lang="ru-RU"/>
        </a:p>
      </dgm:t>
    </dgm:pt>
    <dgm:pt modelId="{3761B84F-2401-4F29-81A3-AB94D86FFADA}" type="sibTrans" cxnId="{6770EA7A-9C5E-4863-8D07-3EF234023181}">
      <dgm:prSet/>
      <dgm:spPr/>
      <dgm:t>
        <a:bodyPr/>
        <a:lstStyle/>
        <a:p>
          <a:endParaRPr lang="ru-RU"/>
        </a:p>
      </dgm:t>
    </dgm:pt>
    <dgm:pt modelId="{D99C2B09-7D84-4B0A-A3CB-349633538B44}" type="pres">
      <dgm:prSet presAssocID="{59FAC545-ECA6-4475-B7C7-1F6EC61EBD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B9F980-F0E5-4684-8A09-AA98838FB1F8}" type="pres">
      <dgm:prSet presAssocID="{7FBE5C80-5283-4D5B-AEF4-D329F40A3094}" presName="vertOne" presStyleCnt="0"/>
      <dgm:spPr/>
    </dgm:pt>
    <dgm:pt modelId="{B90D6A71-28C9-41A2-B385-41677F40827F}" type="pres">
      <dgm:prSet presAssocID="{7FBE5C80-5283-4D5B-AEF4-D329F40A3094}" presName="txOne" presStyleLbl="node0" presStyleIdx="0" presStyleCnt="1">
        <dgm:presLayoutVars>
          <dgm:chPref val="3"/>
        </dgm:presLayoutVars>
      </dgm:prSet>
      <dgm:spPr/>
    </dgm:pt>
    <dgm:pt modelId="{A4F45971-91BA-47CC-877B-BF8255AC4CF4}" type="pres">
      <dgm:prSet presAssocID="{7FBE5C80-5283-4D5B-AEF4-D329F40A3094}" presName="parTransOne" presStyleCnt="0"/>
      <dgm:spPr/>
    </dgm:pt>
    <dgm:pt modelId="{3309AEA6-5CD8-4228-851A-480F05ABD4BB}" type="pres">
      <dgm:prSet presAssocID="{7FBE5C80-5283-4D5B-AEF4-D329F40A3094}" presName="horzOne" presStyleCnt="0"/>
      <dgm:spPr/>
    </dgm:pt>
    <dgm:pt modelId="{2B5190C7-9EA9-47C6-BC0F-7EBCE5FBD38A}" type="pres">
      <dgm:prSet presAssocID="{AF6B8C2F-2068-4299-B94E-854CC0722B66}" presName="vertTwo" presStyleCnt="0"/>
      <dgm:spPr/>
    </dgm:pt>
    <dgm:pt modelId="{8494A01C-2788-47C2-9543-D6D15A1C2CD4}" type="pres">
      <dgm:prSet presAssocID="{AF6B8C2F-2068-4299-B94E-854CC0722B66}" presName="txTwo" presStyleLbl="node2" presStyleIdx="0" presStyleCnt="1">
        <dgm:presLayoutVars>
          <dgm:chPref val="3"/>
        </dgm:presLayoutVars>
      </dgm:prSet>
      <dgm:spPr/>
    </dgm:pt>
    <dgm:pt modelId="{C7DCC5E9-0C1D-41A2-9B5E-4287329C4229}" type="pres">
      <dgm:prSet presAssocID="{AF6B8C2F-2068-4299-B94E-854CC0722B66}" presName="parTransTwo" presStyleCnt="0"/>
      <dgm:spPr/>
    </dgm:pt>
    <dgm:pt modelId="{8DB38EE7-3F8A-461C-911B-8A3B9FBB5D14}" type="pres">
      <dgm:prSet presAssocID="{AF6B8C2F-2068-4299-B94E-854CC0722B66}" presName="horzTwo" presStyleCnt="0"/>
      <dgm:spPr/>
    </dgm:pt>
    <dgm:pt modelId="{B956A29E-51FF-470E-A056-06C4138A566B}" type="pres">
      <dgm:prSet presAssocID="{82460666-B843-4CC1-B5CB-15D4CA8B8B1D}" presName="vertThree" presStyleCnt="0"/>
      <dgm:spPr/>
    </dgm:pt>
    <dgm:pt modelId="{DD4F35A3-6A82-40B1-85FE-808334A7D228}" type="pres">
      <dgm:prSet presAssocID="{82460666-B843-4CC1-B5CB-15D4CA8B8B1D}" presName="txThree" presStyleLbl="node3" presStyleIdx="0" presStyleCnt="2" custLinFactNeighborX="178" custLinFactNeighborY="-581">
        <dgm:presLayoutVars>
          <dgm:chPref val="3"/>
        </dgm:presLayoutVars>
      </dgm:prSet>
      <dgm:spPr/>
    </dgm:pt>
    <dgm:pt modelId="{63D5311A-B5D5-4FA2-BF4D-6E00A36E075B}" type="pres">
      <dgm:prSet presAssocID="{82460666-B843-4CC1-B5CB-15D4CA8B8B1D}" presName="horzThree" presStyleCnt="0"/>
      <dgm:spPr/>
    </dgm:pt>
    <dgm:pt modelId="{972C6E63-67D3-4D29-9DE7-5368F75B2599}" type="pres">
      <dgm:prSet presAssocID="{C077D3BD-BFBD-4AD0-AF5B-680AD597638A}" presName="sibSpaceThree" presStyleCnt="0"/>
      <dgm:spPr/>
    </dgm:pt>
    <dgm:pt modelId="{054D6193-AAD3-4208-9578-6D3A65C9AF75}" type="pres">
      <dgm:prSet presAssocID="{E5308C6C-0E3E-47D2-B800-A43DDA8EE115}" presName="vertThree" presStyleCnt="0"/>
      <dgm:spPr/>
    </dgm:pt>
    <dgm:pt modelId="{03CF71A3-C3D9-480B-93FB-7637001B38E9}" type="pres">
      <dgm:prSet presAssocID="{E5308C6C-0E3E-47D2-B800-A43DDA8EE115}" presName="txThree" presStyleLbl="node3" presStyleIdx="1" presStyleCnt="2">
        <dgm:presLayoutVars>
          <dgm:chPref val="3"/>
        </dgm:presLayoutVars>
      </dgm:prSet>
      <dgm:spPr/>
    </dgm:pt>
    <dgm:pt modelId="{D7B23DFB-7C04-401B-92C4-E895C279AD43}" type="pres">
      <dgm:prSet presAssocID="{E5308C6C-0E3E-47D2-B800-A43DDA8EE115}" presName="horzThree" presStyleCnt="0"/>
      <dgm:spPr/>
    </dgm:pt>
  </dgm:ptLst>
  <dgm:cxnLst>
    <dgm:cxn modelId="{6ACF4411-5C4C-4998-8A3B-7F094ECFB1C7}" type="presOf" srcId="{59FAC545-ECA6-4475-B7C7-1F6EC61EBD2D}" destId="{D99C2B09-7D84-4B0A-A3CB-349633538B44}" srcOrd="0" destOrd="0" presId="urn:microsoft.com/office/officeart/2005/8/layout/hierarchy4"/>
    <dgm:cxn modelId="{8C438F35-123C-44EE-BEA0-4455076434CA}" type="presOf" srcId="{E5308C6C-0E3E-47D2-B800-A43DDA8EE115}" destId="{03CF71A3-C3D9-480B-93FB-7637001B38E9}" srcOrd="0" destOrd="0" presId="urn:microsoft.com/office/officeart/2005/8/layout/hierarchy4"/>
    <dgm:cxn modelId="{375F3E40-1213-4771-A9F3-FAE7AA0B4B3A}" srcId="{59FAC545-ECA6-4475-B7C7-1F6EC61EBD2D}" destId="{7FBE5C80-5283-4D5B-AEF4-D329F40A3094}" srcOrd="0" destOrd="0" parTransId="{4E24A62A-B6BE-4B35-9B73-E4978711324A}" sibTransId="{DB0EBC84-B52B-44CC-BE71-C7271DBB32CF}"/>
    <dgm:cxn modelId="{64D77141-3B89-46A8-91AC-FA25F9659235}" srcId="{7FBE5C80-5283-4D5B-AEF4-D329F40A3094}" destId="{AF6B8C2F-2068-4299-B94E-854CC0722B66}" srcOrd="0" destOrd="0" parTransId="{92670AD0-BE2E-4BCC-B6B3-EEA2A0DE8BD9}" sibTransId="{3BD92A10-2A96-4930-96E5-4314D8085F6B}"/>
    <dgm:cxn modelId="{06975E44-B53C-442C-B489-CCA129D44F97}" type="presOf" srcId="{AF6B8C2F-2068-4299-B94E-854CC0722B66}" destId="{8494A01C-2788-47C2-9543-D6D15A1C2CD4}" srcOrd="0" destOrd="0" presId="urn:microsoft.com/office/officeart/2005/8/layout/hierarchy4"/>
    <dgm:cxn modelId="{6770EA7A-9C5E-4863-8D07-3EF234023181}" srcId="{AF6B8C2F-2068-4299-B94E-854CC0722B66}" destId="{E5308C6C-0E3E-47D2-B800-A43DDA8EE115}" srcOrd="1" destOrd="0" parTransId="{A4BA0793-1267-470E-A4F3-B736F30279ED}" sibTransId="{3761B84F-2401-4F29-81A3-AB94D86FFADA}"/>
    <dgm:cxn modelId="{88C50883-BDA8-49DC-A3E6-189515F95DCB}" type="presOf" srcId="{7FBE5C80-5283-4D5B-AEF4-D329F40A3094}" destId="{B90D6A71-28C9-41A2-B385-41677F40827F}" srcOrd="0" destOrd="0" presId="urn:microsoft.com/office/officeart/2005/8/layout/hierarchy4"/>
    <dgm:cxn modelId="{544857BB-2C36-4FBB-ACB4-120819548D9C}" srcId="{AF6B8C2F-2068-4299-B94E-854CC0722B66}" destId="{82460666-B843-4CC1-B5CB-15D4CA8B8B1D}" srcOrd="0" destOrd="0" parTransId="{0B04B4FB-FB23-40C8-BBD3-A0314C800102}" sibTransId="{C077D3BD-BFBD-4AD0-AF5B-680AD597638A}"/>
    <dgm:cxn modelId="{5BE8D9F3-658C-4829-ADBC-99C193F7DC4E}" type="presOf" srcId="{82460666-B843-4CC1-B5CB-15D4CA8B8B1D}" destId="{DD4F35A3-6A82-40B1-85FE-808334A7D228}" srcOrd="0" destOrd="0" presId="urn:microsoft.com/office/officeart/2005/8/layout/hierarchy4"/>
    <dgm:cxn modelId="{4E3D4938-7085-4545-9E34-569BC936876C}" type="presParOf" srcId="{D99C2B09-7D84-4B0A-A3CB-349633538B44}" destId="{14B9F980-F0E5-4684-8A09-AA98838FB1F8}" srcOrd="0" destOrd="0" presId="urn:microsoft.com/office/officeart/2005/8/layout/hierarchy4"/>
    <dgm:cxn modelId="{8FA89855-21E0-4C14-BAD7-DBCC5F45F9D6}" type="presParOf" srcId="{14B9F980-F0E5-4684-8A09-AA98838FB1F8}" destId="{B90D6A71-28C9-41A2-B385-41677F40827F}" srcOrd="0" destOrd="0" presId="urn:microsoft.com/office/officeart/2005/8/layout/hierarchy4"/>
    <dgm:cxn modelId="{A474B859-EF0A-496E-B266-50FBFC74FFF2}" type="presParOf" srcId="{14B9F980-F0E5-4684-8A09-AA98838FB1F8}" destId="{A4F45971-91BA-47CC-877B-BF8255AC4CF4}" srcOrd="1" destOrd="0" presId="urn:microsoft.com/office/officeart/2005/8/layout/hierarchy4"/>
    <dgm:cxn modelId="{ECE6F041-B59B-4BCF-8CD9-1CFB67C88C44}" type="presParOf" srcId="{14B9F980-F0E5-4684-8A09-AA98838FB1F8}" destId="{3309AEA6-5CD8-4228-851A-480F05ABD4BB}" srcOrd="2" destOrd="0" presId="urn:microsoft.com/office/officeart/2005/8/layout/hierarchy4"/>
    <dgm:cxn modelId="{5924136D-B5F6-4626-9367-75587FFF2DE8}" type="presParOf" srcId="{3309AEA6-5CD8-4228-851A-480F05ABD4BB}" destId="{2B5190C7-9EA9-47C6-BC0F-7EBCE5FBD38A}" srcOrd="0" destOrd="0" presId="urn:microsoft.com/office/officeart/2005/8/layout/hierarchy4"/>
    <dgm:cxn modelId="{80C893FC-BAF6-4ED4-AA76-A882217EFAD9}" type="presParOf" srcId="{2B5190C7-9EA9-47C6-BC0F-7EBCE5FBD38A}" destId="{8494A01C-2788-47C2-9543-D6D15A1C2CD4}" srcOrd="0" destOrd="0" presId="urn:microsoft.com/office/officeart/2005/8/layout/hierarchy4"/>
    <dgm:cxn modelId="{470AB906-505F-4831-B941-725F798082C7}" type="presParOf" srcId="{2B5190C7-9EA9-47C6-BC0F-7EBCE5FBD38A}" destId="{C7DCC5E9-0C1D-41A2-9B5E-4287329C4229}" srcOrd="1" destOrd="0" presId="urn:microsoft.com/office/officeart/2005/8/layout/hierarchy4"/>
    <dgm:cxn modelId="{2D2A978C-76A0-43CD-A563-799403BBB672}" type="presParOf" srcId="{2B5190C7-9EA9-47C6-BC0F-7EBCE5FBD38A}" destId="{8DB38EE7-3F8A-461C-911B-8A3B9FBB5D14}" srcOrd="2" destOrd="0" presId="urn:microsoft.com/office/officeart/2005/8/layout/hierarchy4"/>
    <dgm:cxn modelId="{301086D7-04F6-44BC-A4CC-1C157F08F377}" type="presParOf" srcId="{8DB38EE7-3F8A-461C-911B-8A3B9FBB5D14}" destId="{B956A29E-51FF-470E-A056-06C4138A566B}" srcOrd="0" destOrd="0" presId="urn:microsoft.com/office/officeart/2005/8/layout/hierarchy4"/>
    <dgm:cxn modelId="{FB1E2EE8-0D72-4FCD-AF3F-C8E4FD8506DF}" type="presParOf" srcId="{B956A29E-51FF-470E-A056-06C4138A566B}" destId="{DD4F35A3-6A82-40B1-85FE-808334A7D228}" srcOrd="0" destOrd="0" presId="urn:microsoft.com/office/officeart/2005/8/layout/hierarchy4"/>
    <dgm:cxn modelId="{C673F62F-BAC2-4476-BE4E-5323187C69BF}" type="presParOf" srcId="{B956A29E-51FF-470E-A056-06C4138A566B}" destId="{63D5311A-B5D5-4FA2-BF4D-6E00A36E075B}" srcOrd="1" destOrd="0" presId="urn:microsoft.com/office/officeart/2005/8/layout/hierarchy4"/>
    <dgm:cxn modelId="{E6BB0924-4591-4977-B660-5613ECE575A8}" type="presParOf" srcId="{8DB38EE7-3F8A-461C-911B-8A3B9FBB5D14}" destId="{972C6E63-67D3-4D29-9DE7-5368F75B2599}" srcOrd="1" destOrd="0" presId="urn:microsoft.com/office/officeart/2005/8/layout/hierarchy4"/>
    <dgm:cxn modelId="{61897127-BC0E-4973-8ECC-009F2FC446A3}" type="presParOf" srcId="{8DB38EE7-3F8A-461C-911B-8A3B9FBB5D14}" destId="{054D6193-AAD3-4208-9578-6D3A65C9AF75}" srcOrd="2" destOrd="0" presId="urn:microsoft.com/office/officeart/2005/8/layout/hierarchy4"/>
    <dgm:cxn modelId="{D157EAA2-66AB-4D73-9D30-A5A71006EA9A}" type="presParOf" srcId="{054D6193-AAD3-4208-9578-6D3A65C9AF75}" destId="{03CF71A3-C3D9-480B-93FB-7637001B38E9}" srcOrd="0" destOrd="0" presId="urn:microsoft.com/office/officeart/2005/8/layout/hierarchy4"/>
    <dgm:cxn modelId="{D50AABC8-69B6-4D5C-A9CD-381FBAA83A3A}" type="presParOf" srcId="{054D6193-AAD3-4208-9578-6D3A65C9AF75}" destId="{D7B23DFB-7C04-401B-92C4-E895C279AD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85F15C-E96D-4C3D-B1D4-819B6A58A1D1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DDBD87D-0982-4B66-9BF3-7E644FDADD66}">
      <dgm:prSet/>
      <dgm:spPr/>
      <dgm:t>
        <a:bodyPr/>
        <a:lstStyle/>
        <a:p>
          <a:r>
            <a:rPr lang="ru-RU" b="1" i="1"/>
            <a:t>Третий тип заданий</a:t>
          </a:r>
          <a:endParaRPr lang="ru-RU"/>
        </a:p>
      </dgm:t>
    </dgm:pt>
    <dgm:pt modelId="{D4E0C806-A29D-43B4-9AB5-05836B0ABA61}" type="parTrans" cxnId="{2F1B2AD9-46E2-4CE4-8921-4BBAAEFAB677}">
      <dgm:prSet/>
      <dgm:spPr/>
      <dgm:t>
        <a:bodyPr/>
        <a:lstStyle/>
        <a:p>
          <a:endParaRPr lang="ru-RU"/>
        </a:p>
      </dgm:t>
    </dgm:pt>
    <dgm:pt modelId="{F41381C9-A253-4969-9F5A-4E77CD63D2BE}" type="sibTrans" cxnId="{2F1B2AD9-46E2-4CE4-8921-4BBAAEFAB677}">
      <dgm:prSet/>
      <dgm:spPr/>
      <dgm:t>
        <a:bodyPr/>
        <a:lstStyle/>
        <a:p>
          <a:endParaRPr lang="ru-RU"/>
        </a:p>
      </dgm:t>
    </dgm:pt>
    <dgm:pt modelId="{76FBC807-39B0-46A5-896C-90A505091179}">
      <dgm:prSet/>
      <dgm:spPr/>
      <dgm:t>
        <a:bodyPr/>
        <a:lstStyle/>
        <a:p>
          <a:r>
            <a:rPr lang="ru-RU"/>
            <a:t>направлен </a:t>
          </a:r>
          <a:r>
            <a:rPr lang="ru-RU" i="1"/>
            <a:t>на выявление уровня развития исследовательской и творческой компетенций</a:t>
          </a:r>
          <a:endParaRPr lang="ru-RU"/>
        </a:p>
      </dgm:t>
    </dgm:pt>
    <dgm:pt modelId="{C1D24A76-6612-4471-843B-16C3969324A0}" type="parTrans" cxnId="{22638889-9F48-4BD0-A348-B678B7FD00D2}">
      <dgm:prSet/>
      <dgm:spPr/>
      <dgm:t>
        <a:bodyPr/>
        <a:lstStyle/>
        <a:p>
          <a:endParaRPr lang="ru-RU"/>
        </a:p>
      </dgm:t>
    </dgm:pt>
    <dgm:pt modelId="{458656D9-C14F-4B17-B541-8228C65F9238}" type="sibTrans" cxnId="{22638889-9F48-4BD0-A348-B678B7FD00D2}">
      <dgm:prSet/>
      <dgm:spPr/>
      <dgm:t>
        <a:bodyPr/>
        <a:lstStyle/>
        <a:p>
          <a:endParaRPr lang="ru-RU"/>
        </a:p>
      </dgm:t>
    </dgm:pt>
    <dgm:pt modelId="{ABE66B0D-A575-4C80-B70F-BC7622707FC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на выявление специальных знаний и искусствоведческих 	способностей</a:t>
          </a:r>
          <a:r>
            <a:rPr lang="ru-RU" dirty="0"/>
            <a:t>. </a:t>
          </a:r>
        </a:p>
      </dgm:t>
    </dgm:pt>
    <dgm:pt modelId="{42C54A04-6C2F-4DA5-83BA-175095741DB3}" type="parTrans" cxnId="{80FF3D97-4954-4D28-8EAC-3D96358BF9AF}">
      <dgm:prSet/>
      <dgm:spPr/>
      <dgm:t>
        <a:bodyPr/>
        <a:lstStyle/>
        <a:p>
          <a:endParaRPr lang="ru-RU"/>
        </a:p>
      </dgm:t>
    </dgm:pt>
    <dgm:pt modelId="{D8BE42DB-31FA-47B6-80AA-37F49D5DC4EF}" type="sibTrans" cxnId="{80FF3D97-4954-4D28-8EAC-3D96358BF9AF}">
      <dgm:prSet/>
      <dgm:spPr/>
      <dgm:t>
        <a:bodyPr/>
        <a:lstStyle/>
        <a:p>
          <a:endParaRPr lang="ru-RU"/>
        </a:p>
      </dgm:t>
    </dgm:pt>
    <dgm:pt modelId="{0B1C0666-8F9C-4F51-9051-5D5666C28E3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i="0" dirty="0"/>
            <a:t>умения участника анализировать произведение искусства</a:t>
          </a:r>
          <a:r>
            <a:rPr lang="ru-RU" dirty="0"/>
            <a:t>. </a:t>
          </a:r>
        </a:p>
      </dgm:t>
    </dgm:pt>
    <dgm:pt modelId="{5609114C-9F82-496F-AB4A-CE9AC9BD0844}" type="parTrans" cxnId="{42FC298D-EA2C-4F3E-A548-CE7A5E75B856}">
      <dgm:prSet/>
      <dgm:spPr/>
      <dgm:t>
        <a:bodyPr/>
        <a:lstStyle/>
        <a:p>
          <a:endParaRPr lang="ru-RU"/>
        </a:p>
      </dgm:t>
    </dgm:pt>
    <dgm:pt modelId="{40000595-9E9C-4F1D-8065-BFA3D0C7808B}" type="sibTrans" cxnId="{42FC298D-EA2C-4F3E-A548-CE7A5E75B856}">
      <dgm:prSet/>
      <dgm:spPr/>
      <dgm:t>
        <a:bodyPr/>
        <a:lstStyle/>
        <a:p>
          <a:endParaRPr lang="ru-RU"/>
        </a:p>
      </dgm:t>
    </dgm:pt>
    <dgm:pt modelId="{39F4896F-1DF6-4C3B-A7F3-2D0321292025}" type="pres">
      <dgm:prSet presAssocID="{4A85F15C-E96D-4C3D-B1D4-819B6A58A1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F2DBD4-2AF0-4B1F-BAD6-74921C90B5C7}" type="pres">
      <dgm:prSet presAssocID="{8DDBD87D-0982-4B66-9BF3-7E644FDADD66}" presName="vertOne" presStyleCnt="0"/>
      <dgm:spPr/>
    </dgm:pt>
    <dgm:pt modelId="{D08D23BC-7E4E-4179-B983-2B2B96891B6A}" type="pres">
      <dgm:prSet presAssocID="{8DDBD87D-0982-4B66-9BF3-7E644FDADD66}" presName="txOne" presStyleLbl="node0" presStyleIdx="0" presStyleCnt="1">
        <dgm:presLayoutVars>
          <dgm:chPref val="3"/>
        </dgm:presLayoutVars>
      </dgm:prSet>
      <dgm:spPr/>
    </dgm:pt>
    <dgm:pt modelId="{057E5B7F-7B51-4D67-9826-D092DD40400F}" type="pres">
      <dgm:prSet presAssocID="{8DDBD87D-0982-4B66-9BF3-7E644FDADD66}" presName="parTransOne" presStyleCnt="0"/>
      <dgm:spPr/>
    </dgm:pt>
    <dgm:pt modelId="{3D64FADA-EA2D-41FB-A825-3D17958E4FB2}" type="pres">
      <dgm:prSet presAssocID="{8DDBD87D-0982-4B66-9BF3-7E644FDADD66}" presName="horzOne" presStyleCnt="0"/>
      <dgm:spPr/>
    </dgm:pt>
    <dgm:pt modelId="{57B47237-3A93-43D0-B555-7CA91AF2C8AA}" type="pres">
      <dgm:prSet presAssocID="{76FBC807-39B0-46A5-896C-90A505091179}" presName="vertTwo" presStyleCnt="0"/>
      <dgm:spPr/>
    </dgm:pt>
    <dgm:pt modelId="{085D2752-D35C-4688-83CE-C28FF36D2249}" type="pres">
      <dgm:prSet presAssocID="{76FBC807-39B0-46A5-896C-90A505091179}" presName="txTwo" presStyleLbl="node2" presStyleIdx="0" presStyleCnt="1">
        <dgm:presLayoutVars>
          <dgm:chPref val="3"/>
        </dgm:presLayoutVars>
      </dgm:prSet>
      <dgm:spPr/>
    </dgm:pt>
    <dgm:pt modelId="{9CD7F322-284A-4741-BC8F-CDA530CC14FB}" type="pres">
      <dgm:prSet presAssocID="{76FBC807-39B0-46A5-896C-90A505091179}" presName="parTransTwo" presStyleCnt="0"/>
      <dgm:spPr/>
    </dgm:pt>
    <dgm:pt modelId="{FFEB6135-A9B8-4FF1-9FF5-208FDBB69960}" type="pres">
      <dgm:prSet presAssocID="{76FBC807-39B0-46A5-896C-90A505091179}" presName="horzTwo" presStyleCnt="0"/>
      <dgm:spPr/>
    </dgm:pt>
    <dgm:pt modelId="{BE6CD7D7-6A6F-451E-B4C8-8C4BEBA24CEF}" type="pres">
      <dgm:prSet presAssocID="{ABE66B0D-A575-4C80-B70F-BC7622707FC9}" presName="vertThree" presStyleCnt="0"/>
      <dgm:spPr/>
    </dgm:pt>
    <dgm:pt modelId="{504D751D-8CBF-4EA3-B4CC-248CC3653CEC}" type="pres">
      <dgm:prSet presAssocID="{ABE66B0D-A575-4C80-B70F-BC7622707FC9}" presName="txThree" presStyleLbl="node3" presStyleIdx="0" presStyleCnt="2">
        <dgm:presLayoutVars>
          <dgm:chPref val="3"/>
        </dgm:presLayoutVars>
      </dgm:prSet>
      <dgm:spPr/>
    </dgm:pt>
    <dgm:pt modelId="{B54FC805-BF7E-4B36-A8FE-9493ED05D086}" type="pres">
      <dgm:prSet presAssocID="{ABE66B0D-A575-4C80-B70F-BC7622707FC9}" presName="horzThree" presStyleCnt="0"/>
      <dgm:spPr/>
    </dgm:pt>
    <dgm:pt modelId="{D77A7C37-868C-4760-BC87-63EFDC4F96DC}" type="pres">
      <dgm:prSet presAssocID="{D8BE42DB-31FA-47B6-80AA-37F49D5DC4EF}" presName="sibSpaceThree" presStyleCnt="0"/>
      <dgm:spPr/>
    </dgm:pt>
    <dgm:pt modelId="{E6EABDDD-8734-478E-AD1D-E0EB139F7753}" type="pres">
      <dgm:prSet presAssocID="{0B1C0666-8F9C-4F51-9051-5D5666C28E3E}" presName="vertThree" presStyleCnt="0"/>
      <dgm:spPr/>
    </dgm:pt>
    <dgm:pt modelId="{601D50D1-6DDF-482F-B0F6-B641D26182F8}" type="pres">
      <dgm:prSet presAssocID="{0B1C0666-8F9C-4F51-9051-5D5666C28E3E}" presName="txThree" presStyleLbl="node3" presStyleIdx="1" presStyleCnt="2">
        <dgm:presLayoutVars>
          <dgm:chPref val="3"/>
        </dgm:presLayoutVars>
      </dgm:prSet>
      <dgm:spPr/>
    </dgm:pt>
    <dgm:pt modelId="{2BEDDC05-45BE-413B-9FD9-1AAA70740282}" type="pres">
      <dgm:prSet presAssocID="{0B1C0666-8F9C-4F51-9051-5D5666C28E3E}" presName="horzThree" presStyleCnt="0"/>
      <dgm:spPr/>
    </dgm:pt>
  </dgm:ptLst>
  <dgm:cxnLst>
    <dgm:cxn modelId="{39C30A43-5BF9-48FC-A7E6-01918A8EBBDA}" type="presOf" srcId="{76FBC807-39B0-46A5-896C-90A505091179}" destId="{085D2752-D35C-4688-83CE-C28FF36D2249}" srcOrd="0" destOrd="0" presId="urn:microsoft.com/office/officeart/2005/8/layout/hierarchy4"/>
    <dgm:cxn modelId="{BA524177-5F28-4857-BA92-C1778E336A67}" type="presOf" srcId="{8DDBD87D-0982-4B66-9BF3-7E644FDADD66}" destId="{D08D23BC-7E4E-4179-B983-2B2B96891B6A}" srcOrd="0" destOrd="0" presId="urn:microsoft.com/office/officeart/2005/8/layout/hierarchy4"/>
    <dgm:cxn modelId="{F135407F-5CC5-44D1-8EC7-6274BA2E27DA}" type="presOf" srcId="{4A85F15C-E96D-4C3D-B1D4-819B6A58A1D1}" destId="{39F4896F-1DF6-4C3B-A7F3-2D0321292025}" srcOrd="0" destOrd="0" presId="urn:microsoft.com/office/officeart/2005/8/layout/hierarchy4"/>
    <dgm:cxn modelId="{22638889-9F48-4BD0-A348-B678B7FD00D2}" srcId="{8DDBD87D-0982-4B66-9BF3-7E644FDADD66}" destId="{76FBC807-39B0-46A5-896C-90A505091179}" srcOrd="0" destOrd="0" parTransId="{C1D24A76-6612-4471-843B-16C3969324A0}" sibTransId="{458656D9-C14F-4B17-B541-8228C65F9238}"/>
    <dgm:cxn modelId="{42FC298D-EA2C-4F3E-A548-CE7A5E75B856}" srcId="{76FBC807-39B0-46A5-896C-90A505091179}" destId="{0B1C0666-8F9C-4F51-9051-5D5666C28E3E}" srcOrd="1" destOrd="0" parTransId="{5609114C-9F82-496F-AB4A-CE9AC9BD0844}" sibTransId="{40000595-9E9C-4F1D-8065-BFA3D0C7808B}"/>
    <dgm:cxn modelId="{80FF3D97-4954-4D28-8EAC-3D96358BF9AF}" srcId="{76FBC807-39B0-46A5-896C-90A505091179}" destId="{ABE66B0D-A575-4C80-B70F-BC7622707FC9}" srcOrd="0" destOrd="0" parTransId="{42C54A04-6C2F-4DA5-83BA-175095741DB3}" sibTransId="{D8BE42DB-31FA-47B6-80AA-37F49D5DC4EF}"/>
    <dgm:cxn modelId="{F5E971AE-59C5-4F64-A48F-1B9E0EFDF0BC}" type="presOf" srcId="{0B1C0666-8F9C-4F51-9051-5D5666C28E3E}" destId="{601D50D1-6DDF-482F-B0F6-B641D26182F8}" srcOrd="0" destOrd="0" presId="urn:microsoft.com/office/officeart/2005/8/layout/hierarchy4"/>
    <dgm:cxn modelId="{2F1B2AD9-46E2-4CE4-8921-4BBAAEFAB677}" srcId="{4A85F15C-E96D-4C3D-B1D4-819B6A58A1D1}" destId="{8DDBD87D-0982-4B66-9BF3-7E644FDADD66}" srcOrd="0" destOrd="0" parTransId="{D4E0C806-A29D-43B4-9AB5-05836B0ABA61}" sibTransId="{F41381C9-A253-4969-9F5A-4E77CD63D2BE}"/>
    <dgm:cxn modelId="{074BB0EE-BCAD-4E8E-8C93-8C695E30536C}" type="presOf" srcId="{ABE66B0D-A575-4C80-B70F-BC7622707FC9}" destId="{504D751D-8CBF-4EA3-B4CC-248CC3653CEC}" srcOrd="0" destOrd="0" presId="urn:microsoft.com/office/officeart/2005/8/layout/hierarchy4"/>
    <dgm:cxn modelId="{75DD4640-4C20-42EC-A1C1-C1FD36DA4714}" type="presParOf" srcId="{39F4896F-1DF6-4C3B-A7F3-2D0321292025}" destId="{3FF2DBD4-2AF0-4B1F-BAD6-74921C90B5C7}" srcOrd="0" destOrd="0" presId="urn:microsoft.com/office/officeart/2005/8/layout/hierarchy4"/>
    <dgm:cxn modelId="{37A9F05B-FF4C-4D42-9A4E-4D38D4B094A0}" type="presParOf" srcId="{3FF2DBD4-2AF0-4B1F-BAD6-74921C90B5C7}" destId="{D08D23BC-7E4E-4179-B983-2B2B96891B6A}" srcOrd="0" destOrd="0" presId="urn:microsoft.com/office/officeart/2005/8/layout/hierarchy4"/>
    <dgm:cxn modelId="{569C5A62-B5C4-4CDD-9010-9B24E75B75DB}" type="presParOf" srcId="{3FF2DBD4-2AF0-4B1F-BAD6-74921C90B5C7}" destId="{057E5B7F-7B51-4D67-9826-D092DD40400F}" srcOrd="1" destOrd="0" presId="urn:microsoft.com/office/officeart/2005/8/layout/hierarchy4"/>
    <dgm:cxn modelId="{0E8950FB-0077-4A41-8790-CE78ED9546F7}" type="presParOf" srcId="{3FF2DBD4-2AF0-4B1F-BAD6-74921C90B5C7}" destId="{3D64FADA-EA2D-41FB-A825-3D17958E4FB2}" srcOrd="2" destOrd="0" presId="urn:microsoft.com/office/officeart/2005/8/layout/hierarchy4"/>
    <dgm:cxn modelId="{CDD2F500-75DE-448B-BB94-E2E152F56317}" type="presParOf" srcId="{3D64FADA-EA2D-41FB-A825-3D17958E4FB2}" destId="{57B47237-3A93-43D0-B555-7CA91AF2C8AA}" srcOrd="0" destOrd="0" presId="urn:microsoft.com/office/officeart/2005/8/layout/hierarchy4"/>
    <dgm:cxn modelId="{175AB7F8-BAA3-492B-BC5E-CE8D74DB4268}" type="presParOf" srcId="{57B47237-3A93-43D0-B555-7CA91AF2C8AA}" destId="{085D2752-D35C-4688-83CE-C28FF36D2249}" srcOrd="0" destOrd="0" presId="urn:microsoft.com/office/officeart/2005/8/layout/hierarchy4"/>
    <dgm:cxn modelId="{D24EA7DB-BD1D-45AF-B598-1E00872798EA}" type="presParOf" srcId="{57B47237-3A93-43D0-B555-7CA91AF2C8AA}" destId="{9CD7F322-284A-4741-BC8F-CDA530CC14FB}" srcOrd="1" destOrd="0" presId="urn:microsoft.com/office/officeart/2005/8/layout/hierarchy4"/>
    <dgm:cxn modelId="{A474F538-DBB2-4134-89F8-8024CEB4F0F5}" type="presParOf" srcId="{57B47237-3A93-43D0-B555-7CA91AF2C8AA}" destId="{FFEB6135-A9B8-4FF1-9FF5-208FDBB69960}" srcOrd="2" destOrd="0" presId="urn:microsoft.com/office/officeart/2005/8/layout/hierarchy4"/>
    <dgm:cxn modelId="{7A9C2D12-32D4-4EEC-B019-9EF49EB23829}" type="presParOf" srcId="{FFEB6135-A9B8-4FF1-9FF5-208FDBB69960}" destId="{BE6CD7D7-6A6F-451E-B4C8-8C4BEBA24CEF}" srcOrd="0" destOrd="0" presId="urn:microsoft.com/office/officeart/2005/8/layout/hierarchy4"/>
    <dgm:cxn modelId="{1995385B-9685-44BA-9644-FF3B97261B6F}" type="presParOf" srcId="{BE6CD7D7-6A6F-451E-B4C8-8C4BEBA24CEF}" destId="{504D751D-8CBF-4EA3-B4CC-248CC3653CEC}" srcOrd="0" destOrd="0" presId="urn:microsoft.com/office/officeart/2005/8/layout/hierarchy4"/>
    <dgm:cxn modelId="{6461248A-E026-4CBA-A497-2608E5D39C0C}" type="presParOf" srcId="{BE6CD7D7-6A6F-451E-B4C8-8C4BEBA24CEF}" destId="{B54FC805-BF7E-4B36-A8FE-9493ED05D086}" srcOrd="1" destOrd="0" presId="urn:microsoft.com/office/officeart/2005/8/layout/hierarchy4"/>
    <dgm:cxn modelId="{4E2CE51D-7ED5-438F-829F-E11F62AA4DBA}" type="presParOf" srcId="{FFEB6135-A9B8-4FF1-9FF5-208FDBB69960}" destId="{D77A7C37-868C-4760-BC87-63EFDC4F96DC}" srcOrd="1" destOrd="0" presId="urn:microsoft.com/office/officeart/2005/8/layout/hierarchy4"/>
    <dgm:cxn modelId="{6B86317D-1E0D-4BF9-98AE-24226F47D90B}" type="presParOf" srcId="{FFEB6135-A9B8-4FF1-9FF5-208FDBB69960}" destId="{E6EABDDD-8734-478E-AD1D-E0EB139F7753}" srcOrd="2" destOrd="0" presId="urn:microsoft.com/office/officeart/2005/8/layout/hierarchy4"/>
    <dgm:cxn modelId="{4CB484DD-670A-40EA-B1DF-C5161C433041}" type="presParOf" srcId="{E6EABDDD-8734-478E-AD1D-E0EB139F7753}" destId="{601D50D1-6DDF-482F-B0F6-B641D26182F8}" srcOrd="0" destOrd="0" presId="urn:microsoft.com/office/officeart/2005/8/layout/hierarchy4"/>
    <dgm:cxn modelId="{6AA66893-09D4-4221-AAEB-E91E10048FFB}" type="presParOf" srcId="{E6EABDDD-8734-478E-AD1D-E0EB139F7753}" destId="{2BEDDC05-45BE-413B-9FD9-1AAA707402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39452E-A62F-4DA6-8FAB-062D5AAE4C70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642597F-6EEC-48B3-8597-09E25703125C}">
      <dgm:prSet/>
      <dgm:spPr/>
      <dgm:t>
        <a:bodyPr/>
        <a:lstStyle/>
        <a:p>
          <a:r>
            <a:rPr lang="ru-RU" b="1" i="1"/>
            <a:t>Четвертый тип заданий</a:t>
          </a:r>
          <a:endParaRPr lang="ru-RU"/>
        </a:p>
      </dgm:t>
    </dgm:pt>
    <dgm:pt modelId="{A4DC9BBB-CDEE-45FC-8408-C86540706159}" type="parTrans" cxnId="{B504BCC4-C9E8-45F1-AC19-B5F1D3D2AE95}">
      <dgm:prSet/>
      <dgm:spPr/>
      <dgm:t>
        <a:bodyPr/>
        <a:lstStyle/>
        <a:p>
          <a:endParaRPr lang="ru-RU"/>
        </a:p>
      </dgm:t>
    </dgm:pt>
    <dgm:pt modelId="{3FC8D544-C311-47C9-9193-801A954F664E}" type="sibTrans" cxnId="{B504BCC4-C9E8-45F1-AC19-B5F1D3D2AE95}">
      <dgm:prSet/>
      <dgm:spPr/>
      <dgm:t>
        <a:bodyPr/>
        <a:lstStyle/>
        <a:p>
          <a:endParaRPr lang="ru-RU"/>
        </a:p>
      </dgm:t>
    </dgm:pt>
    <dgm:pt modelId="{DFC5FB75-D4A3-4EA1-BDA2-937A996E1044}">
      <dgm:prSet/>
      <dgm:spPr/>
      <dgm:t>
        <a:bodyPr/>
        <a:lstStyle/>
        <a:p>
          <a:r>
            <a:rPr lang="ru-RU"/>
            <a:t>направлен на </a:t>
          </a:r>
          <a:r>
            <a:rPr lang="ru-RU" i="1"/>
            <a:t>выявление специальных знаний и искусствоведческих способностей к систематизации материала</a:t>
          </a:r>
          <a:r>
            <a:rPr lang="ru-RU"/>
            <a:t>, </a:t>
          </a:r>
        </a:p>
      </dgm:t>
    </dgm:pt>
    <dgm:pt modelId="{13807474-4FE9-4307-9958-43889CEA27F6}" type="parTrans" cxnId="{1939A5C7-B490-44D6-80A5-DA0EC2428584}">
      <dgm:prSet/>
      <dgm:spPr/>
      <dgm:t>
        <a:bodyPr/>
        <a:lstStyle/>
        <a:p>
          <a:endParaRPr lang="ru-RU"/>
        </a:p>
      </dgm:t>
    </dgm:pt>
    <dgm:pt modelId="{DD7C5D70-DDD5-4545-AE0B-2C22FFEC9DAF}" type="sibTrans" cxnId="{1939A5C7-B490-44D6-80A5-DA0EC2428584}">
      <dgm:prSet/>
      <dgm:spPr/>
      <dgm:t>
        <a:bodyPr/>
        <a:lstStyle/>
        <a:p>
          <a:endParaRPr lang="ru-RU"/>
        </a:p>
      </dgm:t>
    </dgm:pt>
    <dgm:pt modelId="{DFB101D2-C3A0-44D8-9FDD-F2F5C85EDC2E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b="1" dirty="0"/>
            <a:t>выстраивание в хронологической последовательности</a:t>
          </a:r>
          <a:r>
            <a:rPr lang="ru-RU" sz="1600" dirty="0"/>
            <a:t>, </a:t>
          </a:r>
        </a:p>
      </dgm:t>
    </dgm:pt>
    <dgm:pt modelId="{C656E314-36B0-4EB1-89B6-852E6BDA557E}" type="parTrans" cxnId="{650FBAE3-C242-4AFA-AC8C-11F0CFBA4BAE}">
      <dgm:prSet/>
      <dgm:spPr/>
      <dgm:t>
        <a:bodyPr/>
        <a:lstStyle/>
        <a:p>
          <a:endParaRPr lang="ru-RU"/>
        </a:p>
      </dgm:t>
    </dgm:pt>
    <dgm:pt modelId="{D4ECF36A-C028-422D-94BE-4DF2378FC5DF}" type="sibTrans" cxnId="{650FBAE3-C242-4AFA-AC8C-11F0CFBA4BAE}">
      <dgm:prSet/>
      <dgm:spPr/>
      <dgm:t>
        <a:bodyPr/>
        <a:lstStyle/>
        <a:p>
          <a:endParaRPr lang="ru-RU"/>
        </a:p>
      </dgm:t>
    </dgm:pt>
    <dgm:pt modelId="{190277DA-8E7A-41C4-98FE-DE859BEEAFE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b="1" dirty="0"/>
            <a:t>выделение явлений, не входящих в предложенный ряд, </a:t>
          </a:r>
        </a:p>
      </dgm:t>
    </dgm:pt>
    <dgm:pt modelId="{728833A6-5BC7-44DF-A5AB-800521A8D3A2}" type="parTrans" cxnId="{6F44C90D-71B5-4A0B-9736-34223DF0B0DC}">
      <dgm:prSet/>
      <dgm:spPr/>
      <dgm:t>
        <a:bodyPr/>
        <a:lstStyle/>
        <a:p>
          <a:endParaRPr lang="ru-RU"/>
        </a:p>
      </dgm:t>
    </dgm:pt>
    <dgm:pt modelId="{ADB722D8-8785-45C8-8C6D-FB895B72F773}" type="sibTrans" cxnId="{6F44C90D-71B5-4A0B-9736-34223DF0B0DC}">
      <dgm:prSet/>
      <dgm:spPr/>
      <dgm:t>
        <a:bodyPr/>
        <a:lstStyle/>
        <a:p>
          <a:endParaRPr lang="ru-RU"/>
        </a:p>
      </dgm:t>
    </dgm:pt>
    <dgm:pt modelId="{D2127084-9B02-4887-9C86-DC329FFFDDB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исключение из ряда признака или названия, не соответствующего ряду при определении логики составления ряда </a:t>
          </a:r>
        </a:p>
      </dgm:t>
    </dgm:pt>
    <dgm:pt modelId="{871C20C4-FA63-4765-BB27-63C66CAE7E5C}" type="parTrans" cxnId="{9DD3299B-8CF3-4697-9E04-C63036D3F48D}">
      <dgm:prSet/>
      <dgm:spPr/>
      <dgm:t>
        <a:bodyPr/>
        <a:lstStyle/>
        <a:p>
          <a:endParaRPr lang="ru-RU"/>
        </a:p>
      </dgm:t>
    </dgm:pt>
    <dgm:pt modelId="{61E9BD75-7CCE-44CB-8338-1409A2994712}" type="sibTrans" cxnId="{9DD3299B-8CF3-4697-9E04-C63036D3F48D}">
      <dgm:prSet/>
      <dgm:spPr/>
      <dgm:t>
        <a:bodyPr/>
        <a:lstStyle/>
        <a:p>
          <a:endParaRPr lang="ru-RU"/>
        </a:p>
      </dgm:t>
    </dgm:pt>
    <dgm:pt modelId="{739B2A66-EA04-49E9-B37E-FF08C688748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соотнесение определений с рядами названий явлений искусства, специальных терминов, относящихся к разным видам искусства. </a:t>
          </a:r>
        </a:p>
      </dgm:t>
    </dgm:pt>
    <dgm:pt modelId="{4111AA88-D776-413C-974D-E0EBB1BE81DE}" type="parTrans" cxnId="{6315B9AE-C7F3-4422-8CEF-9A55158760AD}">
      <dgm:prSet/>
      <dgm:spPr/>
      <dgm:t>
        <a:bodyPr/>
        <a:lstStyle/>
        <a:p>
          <a:endParaRPr lang="ru-RU"/>
        </a:p>
      </dgm:t>
    </dgm:pt>
    <dgm:pt modelId="{C7BCA2EA-DD59-49CF-9B0C-A78F47E3C6B2}" type="sibTrans" cxnId="{6315B9AE-C7F3-4422-8CEF-9A55158760AD}">
      <dgm:prSet/>
      <dgm:spPr/>
      <dgm:t>
        <a:bodyPr/>
        <a:lstStyle/>
        <a:p>
          <a:endParaRPr lang="ru-RU"/>
        </a:p>
      </dgm:t>
    </dgm:pt>
    <dgm:pt modelId="{CAAA2CFF-5D7E-4822-93AA-65963CE4710A}" type="pres">
      <dgm:prSet presAssocID="{8239452E-A62F-4DA6-8FAB-062D5AAE4C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5B8922-F224-48A3-8221-BD5527FB4F96}" type="pres">
      <dgm:prSet presAssocID="{0642597F-6EEC-48B3-8597-09E25703125C}" presName="vertOne" presStyleCnt="0"/>
      <dgm:spPr/>
    </dgm:pt>
    <dgm:pt modelId="{DF341BF7-E2D6-4DC8-A30E-87E8B4DA1985}" type="pres">
      <dgm:prSet presAssocID="{0642597F-6EEC-48B3-8597-09E25703125C}" presName="txOne" presStyleLbl="node0" presStyleIdx="0" presStyleCnt="1">
        <dgm:presLayoutVars>
          <dgm:chPref val="3"/>
        </dgm:presLayoutVars>
      </dgm:prSet>
      <dgm:spPr/>
    </dgm:pt>
    <dgm:pt modelId="{AE56BE09-FA57-4A5C-846D-0AE4933625AD}" type="pres">
      <dgm:prSet presAssocID="{0642597F-6EEC-48B3-8597-09E25703125C}" presName="parTransOne" presStyleCnt="0"/>
      <dgm:spPr/>
    </dgm:pt>
    <dgm:pt modelId="{96A616D7-3516-4311-81E0-38C847C88949}" type="pres">
      <dgm:prSet presAssocID="{0642597F-6EEC-48B3-8597-09E25703125C}" presName="horzOne" presStyleCnt="0"/>
      <dgm:spPr/>
    </dgm:pt>
    <dgm:pt modelId="{F2921E93-0E28-43CE-9DED-88F7A0C0EBAD}" type="pres">
      <dgm:prSet presAssocID="{DFC5FB75-D4A3-4EA1-BDA2-937A996E1044}" presName="vertTwo" presStyleCnt="0"/>
      <dgm:spPr/>
    </dgm:pt>
    <dgm:pt modelId="{6DE91DA2-5877-4FD6-8315-7AA0EB581068}" type="pres">
      <dgm:prSet presAssocID="{DFC5FB75-D4A3-4EA1-BDA2-937A996E1044}" presName="txTwo" presStyleLbl="node2" presStyleIdx="0" presStyleCnt="1">
        <dgm:presLayoutVars>
          <dgm:chPref val="3"/>
        </dgm:presLayoutVars>
      </dgm:prSet>
      <dgm:spPr/>
    </dgm:pt>
    <dgm:pt modelId="{AFBADDB5-7970-4DD9-9601-E8B3E462D0DF}" type="pres">
      <dgm:prSet presAssocID="{DFC5FB75-D4A3-4EA1-BDA2-937A996E1044}" presName="parTransTwo" presStyleCnt="0"/>
      <dgm:spPr/>
    </dgm:pt>
    <dgm:pt modelId="{A1DEDF53-E613-4943-AC4F-211BD1286594}" type="pres">
      <dgm:prSet presAssocID="{DFC5FB75-D4A3-4EA1-BDA2-937A996E1044}" presName="horzTwo" presStyleCnt="0"/>
      <dgm:spPr/>
    </dgm:pt>
    <dgm:pt modelId="{9E88ECDD-1D65-41E5-83F3-98A4DF257AD5}" type="pres">
      <dgm:prSet presAssocID="{DFB101D2-C3A0-44D8-9FDD-F2F5C85EDC2E}" presName="vertThree" presStyleCnt="0"/>
      <dgm:spPr/>
    </dgm:pt>
    <dgm:pt modelId="{81D2A617-9F69-4895-8E00-0FDAD83369C2}" type="pres">
      <dgm:prSet presAssocID="{DFB101D2-C3A0-44D8-9FDD-F2F5C85EDC2E}" presName="txThree" presStyleLbl="node3" presStyleIdx="0" presStyleCnt="4">
        <dgm:presLayoutVars>
          <dgm:chPref val="3"/>
        </dgm:presLayoutVars>
      </dgm:prSet>
      <dgm:spPr/>
    </dgm:pt>
    <dgm:pt modelId="{E01C8E80-C717-403B-A845-DF4EC28CBCE8}" type="pres">
      <dgm:prSet presAssocID="{DFB101D2-C3A0-44D8-9FDD-F2F5C85EDC2E}" presName="horzThree" presStyleCnt="0"/>
      <dgm:spPr/>
    </dgm:pt>
    <dgm:pt modelId="{217451BA-8E55-4F50-901D-732A46BE20A3}" type="pres">
      <dgm:prSet presAssocID="{D4ECF36A-C028-422D-94BE-4DF2378FC5DF}" presName="sibSpaceThree" presStyleCnt="0"/>
      <dgm:spPr/>
    </dgm:pt>
    <dgm:pt modelId="{D66D57F3-5235-4131-B09D-C06C6E5A7301}" type="pres">
      <dgm:prSet presAssocID="{190277DA-8E7A-41C4-98FE-DE859BEEAFED}" presName="vertThree" presStyleCnt="0"/>
      <dgm:spPr/>
    </dgm:pt>
    <dgm:pt modelId="{70031850-E9A8-4704-BD47-007A1957148B}" type="pres">
      <dgm:prSet presAssocID="{190277DA-8E7A-41C4-98FE-DE859BEEAFED}" presName="txThree" presStyleLbl="node3" presStyleIdx="1" presStyleCnt="4">
        <dgm:presLayoutVars>
          <dgm:chPref val="3"/>
        </dgm:presLayoutVars>
      </dgm:prSet>
      <dgm:spPr/>
    </dgm:pt>
    <dgm:pt modelId="{232652FB-A883-41F5-A0D0-2DD2256C2C6D}" type="pres">
      <dgm:prSet presAssocID="{190277DA-8E7A-41C4-98FE-DE859BEEAFED}" presName="horzThree" presStyleCnt="0"/>
      <dgm:spPr/>
    </dgm:pt>
    <dgm:pt modelId="{0472CB73-DD8A-4FAE-9740-BB757C95127C}" type="pres">
      <dgm:prSet presAssocID="{ADB722D8-8785-45C8-8C6D-FB895B72F773}" presName="sibSpaceThree" presStyleCnt="0"/>
      <dgm:spPr/>
    </dgm:pt>
    <dgm:pt modelId="{2A1FFF82-C3CD-4E08-8E80-DE22DC18E564}" type="pres">
      <dgm:prSet presAssocID="{D2127084-9B02-4887-9C86-DC329FFFDDBC}" presName="vertThree" presStyleCnt="0"/>
      <dgm:spPr/>
    </dgm:pt>
    <dgm:pt modelId="{C70B9F73-5F2B-4462-A90C-B321CCC1EBAA}" type="pres">
      <dgm:prSet presAssocID="{D2127084-9B02-4887-9C86-DC329FFFDDBC}" presName="txThree" presStyleLbl="node3" presStyleIdx="2" presStyleCnt="4">
        <dgm:presLayoutVars>
          <dgm:chPref val="3"/>
        </dgm:presLayoutVars>
      </dgm:prSet>
      <dgm:spPr/>
    </dgm:pt>
    <dgm:pt modelId="{6101AE80-B46A-470B-A448-D9AF855A1CC1}" type="pres">
      <dgm:prSet presAssocID="{D2127084-9B02-4887-9C86-DC329FFFDDBC}" presName="horzThree" presStyleCnt="0"/>
      <dgm:spPr/>
    </dgm:pt>
    <dgm:pt modelId="{8F6D870B-122A-4606-AA1B-68232328DF26}" type="pres">
      <dgm:prSet presAssocID="{61E9BD75-7CCE-44CB-8338-1409A2994712}" presName="sibSpaceThree" presStyleCnt="0"/>
      <dgm:spPr/>
    </dgm:pt>
    <dgm:pt modelId="{746A33E7-7A88-4708-B01C-5E3769D90834}" type="pres">
      <dgm:prSet presAssocID="{739B2A66-EA04-49E9-B37E-FF08C6887486}" presName="vertThree" presStyleCnt="0"/>
      <dgm:spPr/>
    </dgm:pt>
    <dgm:pt modelId="{51692A0A-BA8C-438A-8801-86921D0C73C3}" type="pres">
      <dgm:prSet presAssocID="{739B2A66-EA04-49E9-B37E-FF08C6887486}" presName="txThree" presStyleLbl="node3" presStyleIdx="3" presStyleCnt="4">
        <dgm:presLayoutVars>
          <dgm:chPref val="3"/>
        </dgm:presLayoutVars>
      </dgm:prSet>
      <dgm:spPr/>
    </dgm:pt>
    <dgm:pt modelId="{639789AD-CB6E-4F42-A1C0-AC8893D422FC}" type="pres">
      <dgm:prSet presAssocID="{739B2A66-EA04-49E9-B37E-FF08C6887486}" presName="horzThree" presStyleCnt="0"/>
      <dgm:spPr/>
    </dgm:pt>
  </dgm:ptLst>
  <dgm:cxnLst>
    <dgm:cxn modelId="{6F44C90D-71B5-4A0B-9736-34223DF0B0DC}" srcId="{DFC5FB75-D4A3-4EA1-BDA2-937A996E1044}" destId="{190277DA-8E7A-41C4-98FE-DE859BEEAFED}" srcOrd="1" destOrd="0" parTransId="{728833A6-5BC7-44DF-A5AB-800521A8D3A2}" sibTransId="{ADB722D8-8785-45C8-8C6D-FB895B72F773}"/>
    <dgm:cxn modelId="{A057B83E-92EC-4764-8F8A-662A00E0488C}" type="presOf" srcId="{DFB101D2-C3A0-44D8-9FDD-F2F5C85EDC2E}" destId="{81D2A617-9F69-4895-8E00-0FDAD83369C2}" srcOrd="0" destOrd="0" presId="urn:microsoft.com/office/officeart/2005/8/layout/hierarchy4"/>
    <dgm:cxn modelId="{8DBD9D96-9F73-42B1-807E-FB6C6101010B}" type="presOf" srcId="{0642597F-6EEC-48B3-8597-09E25703125C}" destId="{DF341BF7-E2D6-4DC8-A30E-87E8B4DA1985}" srcOrd="0" destOrd="0" presId="urn:microsoft.com/office/officeart/2005/8/layout/hierarchy4"/>
    <dgm:cxn modelId="{9DD3299B-8CF3-4697-9E04-C63036D3F48D}" srcId="{DFC5FB75-D4A3-4EA1-BDA2-937A996E1044}" destId="{D2127084-9B02-4887-9C86-DC329FFFDDBC}" srcOrd="2" destOrd="0" parTransId="{871C20C4-FA63-4765-BB27-63C66CAE7E5C}" sibTransId="{61E9BD75-7CCE-44CB-8338-1409A2994712}"/>
    <dgm:cxn modelId="{601C29AD-906C-4339-929B-87B46723E681}" type="presOf" srcId="{8239452E-A62F-4DA6-8FAB-062D5AAE4C70}" destId="{CAAA2CFF-5D7E-4822-93AA-65963CE4710A}" srcOrd="0" destOrd="0" presId="urn:microsoft.com/office/officeart/2005/8/layout/hierarchy4"/>
    <dgm:cxn modelId="{6315B9AE-C7F3-4422-8CEF-9A55158760AD}" srcId="{DFC5FB75-D4A3-4EA1-BDA2-937A996E1044}" destId="{739B2A66-EA04-49E9-B37E-FF08C6887486}" srcOrd="3" destOrd="0" parTransId="{4111AA88-D776-413C-974D-E0EBB1BE81DE}" sibTransId="{C7BCA2EA-DD59-49CF-9B0C-A78F47E3C6B2}"/>
    <dgm:cxn modelId="{2764C5B4-0936-4D73-8422-61DE03EF281D}" type="presOf" srcId="{D2127084-9B02-4887-9C86-DC329FFFDDBC}" destId="{C70B9F73-5F2B-4462-A90C-B321CCC1EBAA}" srcOrd="0" destOrd="0" presId="urn:microsoft.com/office/officeart/2005/8/layout/hierarchy4"/>
    <dgm:cxn modelId="{B504BCC4-C9E8-45F1-AC19-B5F1D3D2AE95}" srcId="{8239452E-A62F-4DA6-8FAB-062D5AAE4C70}" destId="{0642597F-6EEC-48B3-8597-09E25703125C}" srcOrd="0" destOrd="0" parTransId="{A4DC9BBB-CDEE-45FC-8408-C86540706159}" sibTransId="{3FC8D544-C311-47C9-9193-801A954F664E}"/>
    <dgm:cxn modelId="{1939A5C7-B490-44D6-80A5-DA0EC2428584}" srcId="{0642597F-6EEC-48B3-8597-09E25703125C}" destId="{DFC5FB75-D4A3-4EA1-BDA2-937A996E1044}" srcOrd="0" destOrd="0" parTransId="{13807474-4FE9-4307-9958-43889CEA27F6}" sibTransId="{DD7C5D70-DDD5-4545-AE0B-2C22FFEC9DAF}"/>
    <dgm:cxn modelId="{E0F724DC-5F77-450E-A31F-739DBA9D7FEC}" type="presOf" srcId="{739B2A66-EA04-49E9-B37E-FF08C6887486}" destId="{51692A0A-BA8C-438A-8801-86921D0C73C3}" srcOrd="0" destOrd="0" presId="urn:microsoft.com/office/officeart/2005/8/layout/hierarchy4"/>
    <dgm:cxn modelId="{C6F502DD-61EC-48A6-AD3A-0B9CA3F491A4}" type="presOf" srcId="{190277DA-8E7A-41C4-98FE-DE859BEEAFED}" destId="{70031850-E9A8-4704-BD47-007A1957148B}" srcOrd="0" destOrd="0" presId="urn:microsoft.com/office/officeart/2005/8/layout/hierarchy4"/>
    <dgm:cxn modelId="{650FBAE3-C242-4AFA-AC8C-11F0CFBA4BAE}" srcId="{DFC5FB75-D4A3-4EA1-BDA2-937A996E1044}" destId="{DFB101D2-C3A0-44D8-9FDD-F2F5C85EDC2E}" srcOrd="0" destOrd="0" parTransId="{C656E314-36B0-4EB1-89B6-852E6BDA557E}" sibTransId="{D4ECF36A-C028-422D-94BE-4DF2378FC5DF}"/>
    <dgm:cxn modelId="{FEDF1DE7-226E-445F-9CCE-50444B9921B1}" type="presOf" srcId="{DFC5FB75-D4A3-4EA1-BDA2-937A996E1044}" destId="{6DE91DA2-5877-4FD6-8315-7AA0EB581068}" srcOrd="0" destOrd="0" presId="urn:microsoft.com/office/officeart/2005/8/layout/hierarchy4"/>
    <dgm:cxn modelId="{C413F197-7C8B-4FF0-B6FF-DE00AB90F639}" type="presParOf" srcId="{CAAA2CFF-5D7E-4822-93AA-65963CE4710A}" destId="{DB5B8922-F224-48A3-8221-BD5527FB4F96}" srcOrd="0" destOrd="0" presId="urn:microsoft.com/office/officeart/2005/8/layout/hierarchy4"/>
    <dgm:cxn modelId="{CCCAB3ED-5964-4C75-9EB0-44B48F0F3BF4}" type="presParOf" srcId="{DB5B8922-F224-48A3-8221-BD5527FB4F96}" destId="{DF341BF7-E2D6-4DC8-A30E-87E8B4DA1985}" srcOrd="0" destOrd="0" presId="urn:microsoft.com/office/officeart/2005/8/layout/hierarchy4"/>
    <dgm:cxn modelId="{CC0D5FAF-C6C1-47FC-886E-A6456D675A5B}" type="presParOf" srcId="{DB5B8922-F224-48A3-8221-BD5527FB4F96}" destId="{AE56BE09-FA57-4A5C-846D-0AE4933625AD}" srcOrd="1" destOrd="0" presId="urn:microsoft.com/office/officeart/2005/8/layout/hierarchy4"/>
    <dgm:cxn modelId="{53D3FB9C-4FD5-408F-92F6-AAF47582D898}" type="presParOf" srcId="{DB5B8922-F224-48A3-8221-BD5527FB4F96}" destId="{96A616D7-3516-4311-81E0-38C847C88949}" srcOrd="2" destOrd="0" presId="urn:microsoft.com/office/officeart/2005/8/layout/hierarchy4"/>
    <dgm:cxn modelId="{C0FAED6C-5A06-4D62-B310-7F3C44C577F3}" type="presParOf" srcId="{96A616D7-3516-4311-81E0-38C847C88949}" destId="{F2921E93-0E28-43CE-9DED-88F7A0C0EBAD}" srcOrd="0" destOrd="0" presId="urn:microsoft.com/office/officeart/2005/8/layout/hierarchy4"/>
    <dgm:cxn modelId="{D055CC4F-D51E-4B1D-A9BD-1201C1ADC365}" type="presParOf" srcId="{F2921E93-0E28-43CE-9DED-88F7A0C0EBAD}" destId="{6DE91DA2-5877-4FD6-8315-7AA0EB581068}" srcOrd="0" destOrd="0" presId="urn:microsoft.com/office/officeart/2005/8/layout/hierarchy4"/>
    <dgm:cxn modelId="{59FCCA7E-B710-4BCD-8D58-D1377523C7B6}" type="presParOf" srcId="{F2921E93-0E28-43CE-9DED-88F7A0C0EBAD}" destId="{AFBADDB5-7970-4DD9-9601-E8B3E462D0DF}" srcOrd="1" destOrd="0" presId="urn:microsoft.com/office/officeart/2005/8/layout/hierarchy4"/>
    <dgm:cxn modelId="{932D817A-7BD5-4D4E-A5CE-1F12419763CD}" type="presParOf" srcId="{F2921E93-0E28-43CE-9DED-88F7A0C0EBAD}" destId="{A1DEDF53-E613-4943-AC4F-211BD1286594}" srcOrd="2" destOrd="0" presId="urn:microsoft.com/office/officeart/2005/8/layout/hierarchy4"/>
    <dgm:cxn modelId="{68261625-64A8-4812-8B7F-F25E8BAC36E3}" type="presParOf" srcId="{A1DEDF53-E613-4943-AC4F-211BD1286594}" destId="{9E88ECDD-1D65-41E5-83F3-98A4DF257AD5}" srcOrd="0" destOrd="0" presId="urn:microsoft.com/office/officeart/2005/8/layout/hierarchy4"/>
    <dgm:cxn modelId="{5B853059-3C30-4EBA-A7BB-A19DE5991071}" type="presParOf" srcId="{9E88ECDD-1D65-41E5-83F3-98A4DF257AD5}" destId="{81D2A617-9F69-4895-8E00-0FDAD83369C2}" srcOrd="0" destOrd="0" presId="urn:microsoft.com/office/officeart/2005/8/layout/hierarchy4"/>
    <dgm:cxn modelId="{37A58D25-F8F8-46FC-9F5C-1D2E73EAA1EC}" type="presParOf" srcId="{9E88ECDD-1D65-41E5-83F3-98A4DF257AD5}" destId="{E01C8E80-C717-403B-A845-DF4EC28CBCE8}" srcOrd="1" destOrd="0" presId="urn:microsoft.com/office/officeart/2005/8/layout/hierarchy4"/>
    <dgm:cxn modelId="{055285A7-E2DD-416E-A899-CE22B9A00FF2}" type="presParOf" srcId="{A1DEDF53-E613-4943-AC4F-211BD1286594}" destId="{217451BA-8E55-4F50-901D-732A46BE20A3}" srcOrd="1" destOrd="0" presId="urn:microsoft.com/office/officeart/2005/8/layout/hierarchy4"/>
    <dgm:cxn modelId="{580830AB-C288-4C56-9387-1D46046D661B}" type="presParOf" srcId="{A1DEDF53-E613-4943-AC4F-211BD1286594}" destId="{D66D57F3-5235-4131-B09D-C06C6E5A7301}" srcOrd="2" destOrd="0" presId="urn:microsoft.com/office/officeart/2005/8/layout/hierarchy4"/>
    <dgm:cxn modelId="{DAF2BEB1-F78C-4525-913F-ABFC149F7E28}" type="presParOf" srcId="{D66D57F3-5235-4131-B09D-C06C6E5A7301}" destId="{70031850-E9A8-4704-BD47-007A1957148B}" srcOrd="0" destOrd="0" presId="urn:microsoft.com/office/officeart/2005/8/layout/hierarchy4"/>
    <dgm:cxn modelId="{86F990D4-839F-4E18-B7C5-B39F8B80497E}" type="presParOf" srcId="{D66D57F3-5235-4131-B09D-C06C6E5A7301}" destId="{232652FB-A883-41F5-A0D0-2DD2256C2C6D}" srcOrd="1" destOrd="0" presId="urn:microsoft.com/office/officeart/2005/8/layout/hierarchy4"/>
    <dgm:cxn modelId="{4F933280-35C5-44BF-8151-F470C5456780}" type="presParOf" srcId="{A1DEDF53-E613-4943-AC4F-211BD1286594}" destId="{0472CB73-DD8A-4FAE-9740-BB757C95127C}" srcOrd="3" destOrd="0" presId="urn:microsoft.com/office/officeart/2005/8/layout/hierarchy4"/>
    <dgm:cxn modelId="{E12C47D5-ED8B-4024-A7F7-8B78EB50AC80}" type="presParOf" srcId="{A1DEDF53-E613-4943-AC4F-211BD1286594}" destId="{2A1FFF82-C3CD-4E08-8E80-DE22DC18E564}" srcOrd="4" destOrd="0" presId="urn:microsoft.com/office/officeart/2005/8/layout/hierarchy4"/>
    <dgm:cxn modelId="{7D9E2DBB-31FC-474C-A758-ABC4D3BA8727}" type="presParOf" srcId="{2A1FFF82-C3CD-4E08-8E80-DE22DC18E564}" destId="{C70B9F73-5F2B-4462-A90C-B321CCC1EBAA}" srcOrd="0" destOrd="0" presId="urn:microsoft.com/office/officeart/2005/8/layout/hierarchy4"/>
    <dgm:cxn modelId="{C095C084-7CB9-4A39-A8A8-D858066541CA}" type="presParOf" srcId="{2A1FFF82-C3CD-4E08-8E80-DE22DC18E564}" destId="{6101AE80-B46A-470B-A448-D9AF855A1CC1}" srcOrd="1" destOrd="0" presId="urn:microsoft.com/office/officeart/2005/8/layout/hierarchy4"/>
    <dgm:cxn modelId="{3FF6E6B2-51E6-4DAE-ADC2-75281C76628E}" type="presParOf" srcId="{A1DEDF53-E613-4943-AC4F-211BD1286594}" destId="{8F6D870B-122A-4606-AA1B-68232328DF26}" srcOrd="5" destOrd="0" presId="urn:microsoft.com/office/officeart/2005/8/layout/hierarchy4"/>
    <dgm:cxn modelId="{C7AA2B71-BC79-41B2-B768-7F565FD9AC4F}" type="presParOf" srcId="{A1DEDF53-E613-4943-AC4F-211BD1286594}" destId="{746A33E7-7A88-4708-B01C-5E3769D90834}" srcOrd="6" destOrd="0" presId="urn:microsoft.com/office/officeart/2005/8/layout/hierarchy4"/>
    <dgm:cxn modelId="{CBFF2905-BFDA-473E-AFBF-37586B89AC04}" type="presParOf" srcId="{746A33E7-7A88-4708-B01C-5E3769D90834}" destId="{51692A0A-BA8C-438A-8801-86921D0C73C3}" srcOrd="0" destOrd="0" presId="urn:microsoft.com/office/officeart/2005/8/layout/hierarchy4"/>
    <dgm:cxn modelId="{485D0B50-158C-4C9E-AC4F-51E7CF1F8581}" type="presParOf" srcId="{746A33E7-7A88-4708-B01C-5E3769D90834}" destId="{639789AD-CB6E-4F42-A1C0-AC8893D422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22DA8F-B41F-43A5-93F5-C2F72D9B229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1892B-C706-4FCD-9448-D2CE282A7641}">
      <dgm:prSet custT="1"/>
      <dgm:spPr/>
      <dgm:t>
        <a:bodyPr/>
        <a:lstStyle/>
        <a:p>
          <a:r>
            <a:rPr lang="ru-RU" sz="4000" b="1" i="1" dirty="0"/>
            <a:t>Пятый тип заданий </a:t>
          </a:r>
          <a:endParaRPr lang="ru-RU" sz="4000" dirty="0"/>
        </a:p>
      </dgm:t>
    </dgm:pt>
    <dgm:pt modelId="{15BB1509-0081-4560-8FE0-648A18B1A69E}" type="parTrans" cxnId="{97D86F94-7A48-43E9-B81F-C6ED9BDBF2FE}">
      <dgm:prSet/>
      <dgm:spPr/>
      <dgm:t>
        <a:bodyPr/>
        <a:lstStyle/>
        <a:p>
          <a:endParaRPr lang="ru-RU"/>
        </a:p>
      </dgm:t>
    </dgm:pt>
    <dgm:pt modelId="{161F8736-5B35-4F09-9882-464C1D4BE99B}" type="sibTrans" cxnId="{97D86F94-7A48-43E9-B81F-C6ED9BDBF2FE}">
      <dgm:prSet/>
      <dgm:spPr/>
      <dgm:t>
        <a:bodyPr/>
        <a:lstStyle/>
        <a:p>
          <a:endParaRPr lang="ru-RU"/>
        </a:p>
      </dgm:t>
    </dgm:pt>
    <dgm:pt modelId="{6086D3F1-4A7A-436D-8C3D-86A6131D94FA}">
      <dgm:prSet/>
      <dgm:spPr/>
      <dgm:t>
        <a:bodyPr/>
        <a:lstStyle/>
        <a:p>
          <a:r>
            <a:rPr lang="ru-RU" dirty="0"/>
            <a:t>направлен на </a:t>
          </a:r>
          <a:r>
            <a:rPr lang="ru-RU" i="1" dirty="0"/>
            <a:t>выявление способности самостоятельного поиска, структурирования и осмысления нужной информации</a:t>
          </a:r>
          <a:r>
            <a:rPr lang="ru-RU" dirty="0"/>
            <a:t>, связанной с МХК</a:t>
          </a:r>
        </a:p>
      </dgm:t>
    </dgm:pt>
    <dgm:pt modelId="{AECA40A4-39C2-476C-9EA5-D3C9377FE224}" type="parTrans" cxnId="{C0087F54-DD4B-4073-86B1-3E06DAF4428F}">
      <dgm:prSet/>
      <dgm:spPr/>
      <dgm:t>
        <a:bodyPr/>
        <a:lstStyle/>
        <a:p>
          <a:endParaRPr lang="ru-RU"/>
        </a:p>
      </dgm:t>
    </dgm:pt>
    <dgm:pt modelId="{6E17C57A-1690-42AF-8846-E2AC69E5D284}" type="sibTrans" cxnId="{C0087F54-DD4B-4073-86B1-3E06DAF4428F}">
      <dgm:prSet/>
      <dgm:spPr/>
      <dgm:t>
        <a:bodyPr/>
        <a:lstStyle/>
        <a:p>
          <a:endParaRPr lang="ru-RU"/>
        </a:p>
      </dgm:t>
    </dgm:pt>
    <dgm:pt modelId="{48FA01E5-1295-40BA-BCF7-7FAC063855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/>
            <a:t>умение ориентироваться в обширном материале</a:t>
          </a:r>
        </a:p>
      </dgm:t>
    </dgm:pt>
    <dgm:pt modelId="{FB7ECAA8-9B7B-464F-B9D1-43F6FBAB3C8B}" type="parTrans" cxnId="{C598B303-5D1A-4251-9A79-701C739D7CA9}">
      <dgm:prSet/>
      <dgm:spPr/>
      <dgm:t>
        <a:bodyPr/>
        <a:lstStyle/>
        <a:p>
          <a:endParaRPr lang="ru-RU"/>
        </a:p>
      </dgm:t>
    </dgm:pt>
    <dgm:pt modelId="{FA48FDDC-E818-4B3D-BB14-45D3AA898E4B}" type="sibTrans" cxnId="{C598B303-5D1A-4251-9A79-701C739D7CA9}">
      <dgm:prSet/>
      <dgm:spPr/>
      <dgm:t>
        <a:bodyPr/>
        <a:lstStyle/>
        <a:p>
          <a:endParaRPr lang="ru-RU"/>
        </a:p>
      </dgm:t>
    </dgm:pt>
    <dgm:pt modelId="{174B5C1A-C73F-4B6E-8E76-D652548B510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/>
            <a:t>владение методами поиска, наличия знаний по МХК, необходимых для такого поиска</a:t>
          </a:r>
        </a:p>
      </dgm:t>
    </dgm:pt>
    <dgm:pt modelId="{68FC24E4-3BFF-4245-B2A2-5E5B13CA0C51}" type="parTrans" cxnId="{1FB5BB9D-B966-44A5-9E97-24B5EE25F425}">
      <dgm:prSet/>
      <dgm:spPr/>
      <dgm:t>
        <a:bodyPr/>
        <a:lstStyle/>
        <a:p>
          <a:endParaRPr lang="ru-RU"/>
        </a:p>
      </dgm:t>
    </dgm:pt>
    <dgm:pt modelId="{0347C5FA-0159-4C3B-97BF-C12753912778}" type="sibTrans" cxnId="{1FB5BB9D-B966-44A5-9E97-24B5EE25F425}">
      <dgm:prSet/>
      <dgm:spPr/>
      <dgm:t>
        <a:bodyPr/>
        <a:lstStyle/>
        <a:p>
          <a:endParaRPr lang="ru-RU"/>
        </a:p>
      </dgm:t>
    </dgm:pt>
    <dgm:pt modelId="{30887845-B383-45C5-AC71-050E2F9028E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/>
            <a:t>выявление способности предъявить результаты работы в нужной форме, творчески отнестись к ее выбору</a:t>
          </a:r>
          <a:r>
            <a:rPr lang="ru-RU" sz="1700" dirty="0"/>
            <a:t>. </a:t>
          </a:r>
        </a:p>
      </dgm:t>
    </dgm:pt>
    <dgm:pt modelId="{A7203C34-2600-4E87-A245-CE56ADED6509}" type="parTrans" cxnId="{2272D6A6-C385-4E6E-9192-7B3D290FD07D}">
      <dgm:prSet/>
      <dgm:spPr/>
      <dgm:t>
        <a:bodyPr/>
        <a:lstStyle/>
        <a:p>
          <a:endParaRPr lang="ru-RU"/>
        </a:p>
      </dgm:t>
    </dgm:pt>
    <dgm:pt modelId="{4C6A1A62-EDB1-4D81-9471-9E9879ECAB63}" type="sibTrans" cxnId="{2272D6A6-C385-4E6E-9192-7B3D290FD07D}">
      <dgm:prSet/>
      <dgm:spPr/>
      <dgm:t>
        <a:bodyPr/>
        <a:lstStyle/>
        <a:p>
          <a:endParaRPr lang="ru-RU"/>
        </a:p>
      </dgm:t>
    </dgm:pt>
    <dgm:pt modelId="{B88C5A0F-16D5-4F37-95B8-4D0B083547CC}" type="pres">
      <dgm:prSet presAssocID="{B822DA8F-B41F-43A5-93F5-C2F72D9B2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1122E0-B292-4548-9E75-E6F19461B9F7}" type="pres">
      <dgm:prSet presAssocID="{7AD1892B-C706-4FCD-9448-D2CE282A7641}" presName="vertOne" presStyleCnt="0"/>
      <dgm:spPr/>
    </dgm:pt>
    <dgm:pt modelId="{F14B80C4-C138-4749-9402-DD26C609D425}" type="pres">
      <dgm:prSet presAssocID="{7AD1892B-C706-4FCD-9448-D2CE282A7641}" presName="txOne" presStyleLbl="node0" presStyleIdx="0" presStyleCnt="1" custLinFactNeighborX="-485" custLinFactNeighborY="-14271">
        <dgm:presLayoutVars>
          <dgm:chPref val="3"/>
        </dgm:presLayoutVars>
      </dgm:prSet>
      <dgm:spPr/>
    </dgm:pt>
    <dgm:pt modelId="{7A44284C-BA4D-44CD-8564-CF6818E5505F}" type="pres">
      <dgm:prSet presAssocID="{7AD1892B-C706-4FCD-9448-D2CE282A7641}" presName="parTransOne" presStyleCnt="0"/>
      <dgm:spPr/>
    </dgm:pt>
    <dgm:pt modelId="{0766DD40-91EE-481B-9CB7-5EB439A37523}" type="pres">
      <dgm:prSet presAssocID="{7AD1892B-C706-4FCD-9448-D2CE282A7641}" presName="horzOne" presStyleCnt="0"/>
      <dgm:spPr/>
    </dgm:pt>
    <dgm:pt modelId="{9396F945-4B32-41C0-AD09-B475E6A09010}" type="pres">
      <dgm:prSet presAssocID="{6086D3F1-4A7A-436D-8C3D-86A6131D94FA}" presName="vertTwo" presStyleCnt="0"/>
      <dgm:spPr/>
    </dgm:pt>
    <dgm:pt modelId="{F54BAB77-B08E-4435-A08F-1243EF81DD0B}" type="pres">
      <dgm:prSet presAssocID="{6086D3F1-4A7A-436D-8C3D-86A6131D94FA}" presName="txTwo" presStyleLbl="node2" presStyleIdx="0" presStyleCnt="1">
        <dgm:presLayoutVars>
          <dgm:chPref val="3"/>
        </dgm:presLayoutVars>
      </dgm:prSet>
      <dgm:spPr/>
    </dgm:pt>
    <dgm:pt modelId="{5D45D4C6-691C-4DA6-B13E-4B2C8971FD37}" type="pres">
      <dgm:prSet presAssocID="{6086D3F1-4A7A-436D-8C3D-86A6131D94FA}" presName="parTransTwo" presStyleCnt="0"/>
      <dgm:spPr/>
    </dgm:pt>
    <dgm:pt modelId="{2E724C1B-12DE-42F6-91BF-A5414DEEE023}" type="pres">
      <dgm:prSet presAssocID="{6086D3F1-4A7A-436D-8C3D-86A6131D94FA}" presName="horzTwo" presStyleCnt="0"/>
      <dgm:spPr/>
    </dgm:pt>
    <dgm:pt modelId="{B0309AB8-D894-495A-A8F2-0DC270501582}" type="pres">
      <dgm:prSet presAssocID="{48FA01E5-1295-40BA-BCF7-7FAC06385575}" presName="vertThree" presStyleCnt="0"/>
      <dgm:spPr/>
    </dgm:pt>
    <dgm:pt modelId="{AE28C485-5143-48C2-A1F3-F740194C8B79}" type="pres">
      <dgm:prSet presAssocID="{48FA01E5-1295-40BA-BCF7-7FAC06385575}" presName="txThree" presStyleLbl="node3" presStyleIdx="0" presStyleCnt="3">
        <dgm:presLayoutVars>
          <dgm:chPref val="3"/>
        </dgm:presLayoutVars>
      </dgm:prSet>
      <dgm:spPr/>
    </dgm:pt>
    <dgm:pt modelId="{B5206F98-3436-4122-A21E-4CF66444F0AD}" type="pres">
      <dgm:prSet presAssocID="{48FA01E5-1295-40BA-BCF7-7FAC06385575}" presName="horzThree" presStyleCnt="0"/>
      <dgm:spPr/>
    </dgm:pt>
    <dgm:pt modelId="{C199B65C-3C4F-4875-AD7A-269586180E44}" type="pres">
      <dgm:prSet presAssocID="{FA48FDDC-E818-4B3D-BB14-45D3AA898E4B}" presName="sibSpaceThree" presStyleCnt="0"/>
      <dgm:spPr/>
    </dgm:pt>
    <dgm:pt modelId="{2E1D766B-7C35-4507-B4A5-1B403E1B3D88}" type="pres">
      <dgm:prSet presAssocID="{174B5C1A-C73F-4B6E-8E76-D652548B510C}" presName="vertThree" presStyleCnt="0"/>
      <dgm:spPr/>
    </dgm:pt>
    <dgm:pt modelId="{4671B50C-780A-48AC-99F4-F3FBE5237EC0}" type="pres">
      <dgm:prSet presAssocID="{174B5C1A-C73F-4B6E-8E76-D652548B510C}" presName="txThree" presStyleLbl="node3" presStyleIdx="1" presStyleCnt="3">
        <dgm:presLayoutVars>
          <dgm:chPref val="3"/>
        </dgm:presLayoutVars>
      </dgm:prSet>
      <dgm:spPr/>
    </dgm:pt>
    <dgm:pt modelId="{45AEBF3C-1B97-42CF-A46A-4F11269E942F}" type="pres">
      <dgm:prSet presAssocID="{174B5C1A-C73F-4B6E-8E76-D652548B510C}" presName="horzThree" presStyleCnt="0"/>
      <dgm:spPr/>
    </dgm:pt>
    <dgm:pt modelId="{612347A9-9631-43EB-8ADD-590DFBEDEE27}" type="pres">
      <dgm:prSet presAssocID="{0347C5FA-0159-4C3B-97BF-C12753912778}" presName="sibSpaceThree" presStyleCnt="0"/>
      <dgm:spPr/>
    </dgm:pt>
    <dgm:pt modelId="{DC7C5414-5066-4158-9CC2-BD583F4E2BCA}" type="pres">
      <dgm:prSet presAssocID="{30887845-B383-45C5-AC71-050E2F9028E1}" presName="vertThree" presStyleCnt="0"/>
      <dgm:spPr/>
    </dgm:pt>
    <dgm:pt modelId="{7766C1DD-FF3D-4DF9-A744-1FCE3B94D71C}" type="pres">
      <dgm:prSet presAssocID="{30887845-B383-45C5-AC71-050E2F9028E1}" presName="txThree" presStyleLbl="node3" presStyleIdx="2" presStyleCnt="3">
        <dgm:presLayoutVars>
          <dgm:chPref val="3"/>
        </dgm:presLayoutVars>
      </dgm:prSet>
      <dgm:spPr/>
    </dgm:pt>
    <dgm:pt modelId="{18EABC71-C3D5-40E5-9AC5-7F998605D482}" type="pres">
      <dgm:prSet presAssocID="{30887845-B383-45C5-AC71-050E2F9028E1}" presName="horzThree" presStyleCnt="0"/>
      <dgm:spPr/>
    </dgm:pt>
  </dgm:ptLst>
  <dgm:cxnLst>
    <dgm:cxn modelId="{C598B303-5D1A-4251-9A79-701C739D7CA9}" srcId="{6086D3F1-4A7A-436D-8C3D-86A6131D94FA}" destId="{48FA01E5-1295-40BA-BCF7-7FAC06385575}" srcOrd="0" destOrd="0" parTransId="{FB7ECAA8-9B7B-464F-B9D1-43F6FBAB3C8B}" sibTransId="{FA48FDDC-E818-4B3D-BB14-45D3AA898E4B}"/>
    <dgm:cxn modelId="{BBA8CE27-DC32-45FF-8B95-6CF14EF534A0}" type="presOf" srcId="{48FA01E5-1295-40BA-BCF7-7FAC06385575}" destId="{AE28C485-5143-48C2-A1F3-F740194C8B79}" srcOrd="0" destOrd="0" presId="urn:microsoft.com/office/officeart/2005/8/layout/hierarchy4"/>
    <dgm:cxn modelId="{30BD6E30-0613-4CD5-90E1-CDCDBAC50A2C}" type="presOf" srcId="{7AD1892B-C706-4FCD-9448-D2CE282A7641}" destId="{F14B80C4-C138-4749-9402-DD26C609D425}" srcOrd="0" destOrd="0" presId="urn:microsoft.com/office/officeart/2005/8/layout/hierarchy4"/>
    <dgm:cxn modelId="{F6B42152-E941-4E53-821B-21E87C8D65A5}" type="presOf" srcId="{B822DA8F-B41F-43A5-93F5-C2F72D9B229E}" destId="{B88C5A0F-16D5-4F37-95B8-4D0B083547CC}" srcOrd="0" destOrd="0" presId="urn:microsoft.com/office/officeart/2005/8/layout/hierarchy4"/>
    <dgm:cxn modelId="{C0087F54-DD4B-4073-86B1-3E06DAF4428F}" srcId="{7AD1892B-C706-4FCD-9448-D2CE282A7641}" destId="{6086D3F1-4A7A-436D-8C3D-86A6131D94FA}" srcOrd="0" destOrd="0" parTransId="{AECA40A4-39C2-476C-9EA5-D3C9377FE224}" sibTransId="{6E17C57A-1690-42AF-8846-E2AC69E5D284}"/>
    <dgm:cxn modelId="{C7CCE483-5942-47D3-B8CF-8CE9DE024FAB}" type="presOf" srcId="{30887845-B383-45C5-AC71-050E2F9028E1}" destId="{7766C1DD-FF3D-4DF9-A744-1FCE3B94D71C}" srcOrd="0" destOrd="0" presId="urn:microsoft.com/office/officeart/2005/8/layout/hierarchy4"/>
    <dgm:cxn modelId="{97D86F94-7A48-43E9-B81F-C6ED9BDBF2FE}" srcId="{B822DA8F-B41F-43A5-93F5-C2F72D9B229E}" destId="{7AD1892B-C706-4FCD-9448-D2CE282A7641}" srcOrd="0" destOrd="0" parTransId="{15BB1509-0081-4560-8FE0-648A18B1A69E}" sibTransId="{161F8736-5B35-4F09-9882-464C1D4BE99B}"/>
    <dgm:cxn modelId="{1FB5BB9D-B966-44A5-9E97-24B5EE25F425}" srcId="{6086D3F1-4A7A-436D-8C3D-86A6131D94FA}" destId="{174B5C1A-C73F-4B6E-8E76-D652548B510C}" srcOrd="1" destOrd="0" parTransId="{68FC24E4-3BFF-4245-B2A2-5E5B13CA0C51}" sibTransId="{0347C5FA-0159-4C3B-97BF-C12753912778}"/>
    <dgm:cxn modelId="{2272D6A6-C385-4E6E-9192-7B3D290FD07D}" srcId="{6086D3F1-4A7A-436D-8C3D-86A6131D94FA}" destId="{30887845-B383-45C5-AC71-050E2F9028E1}" srcOrd="2" destOrd="0" parTransId="{A7203C34-2600-4E87-A245-CE56ADED6509}" sibTransId="{4C6A1A62-EDB1-4D81-9471-9E9879ECAB63}"/>
    <dgm:cxn modelId="{D310B7C6-FD86-4E98-A4FE-59692703C794}" type="presOf" srcId="{6086D3F1-4A7A-436D-8C3D-86A6131D94FA}" destId="{F54BAB77-B08E-4435-A08F-1243EF81DD0B}" srcOrd="0" destOrd="0" presId="urn:microsoft.com/office/officeart/2005/8/layout/hierarchy4"/>
    <dgm:cxn modelId="{E6E55AD8-EE1B-41B7-8ABA-88CBE153A7E1}" type="presOf" srcId="{174B5C1A-C73F-4B6E-8E76-D652548B510C}" destId="{4671B50C-780A-48AC-99F4-F3FBE5237EC0}" srcOrd="0" destOrd="0" presId="urn:microsoft.com/office/officeart/2005/8/layout/hierarchy4"/>
    <dgm:cxn modelId="{4AC3FE38-C0A1-4134-B489-2269056BBDD1}" type="presParOf" srcId="{B88C5A0F-16D5-4F37-95B8-4D0B083547CC}" destId="{FE1122E0-B292-4548-9E75-E6F19461B9F7}" srcOrd="0" destOrd="0" presId="urn:microsoft.com/office/officeart/2005/8/layout/hierarchy4"/>
    <dgm:cxn modelId="{64A93497-D69C-4B3E-9461-5BAB6FE87DDE}" type="presParOf" srcId="{FE1122E0-B292-4548-9E75-E6F19461B9F7}" destId="{F14B80C4-C138-4749-9402-DD26C609D425}" srcOrd="0" destOrd="0" presId="urn:microsoft.com/office/officeart/2005/8/layout/hierarchy4"/>
    <dgm:cxn modelId="{023DB776-E46A-4C3D-B0D5-EE93DC8FD381}" type="presParOf" srcId="{FE1122E0-B292-4548-9E75-E6F19461B9F7}" destId="{7A44284C-BA4D-44CD-8564-CF6818E5505F}" srcOrd="1" destOrd="0" presId="urn:microsoft.com/office/officeart/2005/8/layout/hierarchy4"/>
    <dgm:cxn modelId="{13A2EDA6-7A9B-4933-BED7-13509A3C475F}" type="presParOf" srcId="{FE1122E0-B292-4548-9E75-E6F19461B9F7}" destId="{0766DD40-91EE-481B-9CB7-5EB439A37523}" srcOrd="2" destOrd="0" presId="urn:microsoft.com/office/officeart/2005/8/layout/hierarchy4"/>
    <dgm:cxn modelId="{155846C6-4786-4A7C-9B69-B2A27877EDD7}" type="presParOf" srcId="{0766DD40-91EE-481B-9CB7-5EB439A37523}" destId="{9396F945-4B32-41C0-AD09-B475E6A09010}" srcOrd="0" destOrd="0" presId="urn:microsoft.com/office/officeart/2005/8/layout/hierarchy4"/>
    <dgm:cxn modelId="{F4E89DA0-4511-4919-99D1-72663BBD235C}" type="presParOf" srcId="{9396F945-4B32-41C0-AD09-B475E6A09010}" destId="{F54BAB77-B08E-4435-A08F-1243EF81DD0B}" srcOrd="0" destOrd="0" presId="urn:microsoft.com/office/officeart/2005/8/layout/hierarchy4"/>
    <dgm:cxn modelId="{4EDF0087-B55F-490C-A288-46FD88786192}" type="presParOf" srcId="{9396F945-4B32-41C0-AD09-B475E6A09010}" destId="{5D45D4C6-691C-4DA6-B13E-4B2C8971FD37}" srcOrd="1" destOrd="0" presId="urn:microsoft.com/office/officeart/2005/8/layout/hierarchy4"/>
    <dgm:cxn modelId="{1024AE98-8FC7-4EB8-B866-70EA4E5AEB32}" type="presParOf" srcId="{9396F945-4B32-41C0-AD09-B475E6A09010}" destId="{2E724C1B-12DE-42F6-91BF-A5414DEEE023}" srcOrd="2" destOrd="0" presId="urn:microsoft.com/office/officeart/2005/8/layout/hierarchy4"/>
    <dgm:cxn modelId="{92FCDC65-5F77-4F6B-AC82-042CA454F0D0}" type="presParOf" srcId="{2E724C1B-12DE-42F6-91BF-A5414DEEE023}" destId="{B0309AB8-D894-495A-A8F2-0DC270501582}" srcOrd="0" destOrd="0" presId="urn:microsoft.com/office/officeart/2005/8/layout/hierarchy4"/>
    <dgm:cxn modelId="{51401188-4B42-4657-AA99-76C262E1D940}" type="presParOf" srcId="{B0309AB8-D894-495A-A8F2-0DC270501582}" destId="{AE28C485-5143-48C2-A1F3-F740194C8B79}" srcOrd="0" destOrd="0" presId="urn:microsoft.com/office/officeart/2005/8/layout/hierarchy4"/>
    <dgm:cxn modelId="{D7C4B7ED-0150-4187-99C2-5EBFEDBB5EB3}" type="presParOf" srcId="{B0309AB8-D894-495A-A8F2-0DC270501582}" destId="{B5206F98-3436-4122-A21E-4CF66444F0AD}" srcOrd="1" destOrd="0" presId="urn:microsoft.com/office/officeart/2005/8/layout/hierarchy4"/>
    <dgm:cxn modelId="{AFEB34B1-05F3-4EBC-B86E-D82A27B22278}" type="presParOf" srcId="{2E724C1B-12DE-42F6-91BF-A5414DEEE023}" destId="{C199B65C-3C4F-4875-AD7A-269586180E44}" srcOrd="1" destOrd="0" presId="urn:microsoft.com/office/officeart/2005/8/layout/hierarchy4"/>
    <dgm:cxn modelId="{AD045A65-A82B-41B5-B01E-5F36F34D55BB}" type="presParOf" srcId="{2E724C1B-12DE-42F6-91BF-A5414DEEE023}" destId="{2E1D766B-7C35-4507-B4A5-1B403E1B3D88}" srcOrd="2" destOrd="0" presId="urn:microsoft.com/office/officeart/2005/8/layout/hierarchy4"/>
    <dgm:cxn modelId="{1D6D5286-8A66-4CE7-8945-B177DD09EF78}" type="presParOf" srcId="{2E1D766B-7C35-4507-B4A5-1B403E1B3D88}" destId="{4671B50C-780A-48AC-99F4-F3FBE5237EC0}" srcOrd="0" destOrd="0" presId="urn:microsoft.com/office/officeart/2005/8/layout/hierarchy4"/>
    <dgm:cxn modelId="{8932913B-101D-4D68-A9C3-89894DE20784}" type="presParOf" srcId="{2E1D766B-7C35-4507-B4A5-1B403E1B3D88}" destId="{45AEBF3C-1B97-42CF-A46A-4F11269E942F}" srcOrd="1" destOrd="0" presId="urn:microsoft.com/office/officeart/2005/8/layout/hierarchy4"/>
    <dgm:cxn modelId="{128216BC-C177-47FE-BE02-58C09FC7D6C1}" type="presParOf" srcId="{2E724C1B-12DE-42F6-91BF-A5414DEEE023}" destId="{612347A9-9631-43EB-8ADD-590DFBEDEE27}" srcOrd="3" destOrd="0" presId="urn:microsoft.com/office/officeart/2005/8/layout/hierarchy4"/>
    <dgm:cxn modelId="{9D59E115-F629-4867-B88A-9E4E6EF86E3C}" type="presParOf" srcId="{2E724C1B-12DE-42F6-91BF-A5414DEEE023}" destId="{DC7C5414-5066-4158-9CC2-BD583F4E2BCA}" srcOrd="4" destOrd="0" presId="urn:microsoft.com/office/officeart/2005/8/layout/hierarchy4"/>
    <dgm:cxn modelId="{E749B1D5-CAC5-4619-9B4B-2E71889751AC}" type="presParOf" srcId="{DC7C5414-5066-4158-9CC2-BD583F4E2BCA}" destId="{7766C1DD-FF3D-4DF9-A744-1FCE3B94D71C}" srcOrd="0" destOrd="0" presId="urn:microsoft.com/office/officeart/2005/8/layout/hierarchy4"/>
    <dgm:cxn modelId="{7C24EFE5-59B8-4530-BF9B-4B4AAA3950AB}" type="presParOf" srcId="{DC7C5414-5066-4158-9CC2-BD583F4E2BCA}" destId="{18EABC71-C3D5-40E5-9AC5-7F998605D4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CA0FB7-61B0-4403-8BA0-E0184986B20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AB4CF0-5D7A-48EF-B9C9-2B9910FF35D4}">
      <dgm:prSet/>
      <dgm:spPr/>
      <dgm:t>
        <a:bodyPr/>
        <a:lstStyle/>
        <a:p>
          <a:r>
            <a:rPr lang="ru-RU"/>
            <a:t>Благодарю за внимание!</a:t>
          </a:r>
        </a:p>
      </dgm:t>
    </dgm:pt>
    <dgm:pt modelId="{8779C4D9-F731-4DD2-89C4-69796B27E238}" type="parTrans" cxnId="{F7B8CEF2-02FA-4835-BD26-B9BD1CA4878B}">
      <dgm:prSet/>
      <dgm:spPr/>
      <dgm:t>
        <a:bodyPr/>
        <a:lstStyle/>
        <a:p>
          <a:endParaRPr lang="ru-RU"/>
        </a:p>
      </dgm:t>
    </dgm:pt>
    <dgm:pt modelId="{9BD8E03F-1145-4E85-A8F9-9F71006CC576}" type="sibTrans" cxnId="{F7B8CEF2-02FA-4835-BD26-B9BD1CA4878B}">
      <dgm:prSet/>
      <dgm:spPr/>
      <dgm:t>
        <a:bodyPr/>
        <a:lstStyle/>
        <a:p>
          <a:endParaRPr lang="ru-RU"/>
        </a:p>
      </dgm:t>
    </dgm:pt>
    <dgm:pt modelId="{51DE4AA4-D0E2-46B5-8EDF-1248E6B296B0}">
      <dgm:prSet/>
      <dgm:spPr/>
      <dgm:t>
        <a:bodyPr/>
        <a:lstStyle/>
        <a:p>
          <a:r>
            <a:rPr lang="ru-RU"/>
            <a:t>Контакты: +7 916 191 76 13</a:t>
          </a:r>
        </a:p>
      </dgm:t>
    </dgm:pt>
    <dgm:pt modelId="{8738D477-B6D0-4A7C-B66B-D799C2F66E97}" type="parTrans" cxnId="{648B39EE-84C7-41A9-B8B3-17E6AB717577}">
      <dgm:prSet/>
      <dgm:spPr/>
      <dgm:t>
        <a:bodyPr/>
        <a:lstStyle/>
        <a:p>
          <a:endParaRPr lang="ru-RU"/>
        </a:p>
      </dgm:t>
    </dgm:pt>
    <dgm:pt modelId="{C306D02B-04B5-4116-8E43-26EE989C836D}" type="sibTrans" cxnId="{648B39EE-84C7-41A9-B8B3-17E6AB717577}">
      <dgm:prSet/>
      <dgm:spPr/>
      <dgm:t>
        <a:bodyPr/>
        <a:lstStyle/>
        <a:p>
          <a:endParaRPr lang="ru-RU"/>
        </a:p>
      </dgm:t>
    </dgm:pt>
    <dgm:pt modelId="{A227BD3D-A5FE-4438-8D07-5715DEFB990D}">
      <dgm:prSet/>
      <dgm:spPr/>
      <dgm:t>
        <a:bodyPr/>
        <a:lstStyle/>
        <a:p>
          <a:r>
            <a:rPr lang="en-US"/>
            <a:t>kuznecv@inbox.ru</a:t>
          </a:r>
          <a:endParaRPr lang="ru-RU"/>
        </a:p>
      </dgm:t>
    </dgm:pt>
    <dgm:pt modelId="{D2F39FCD-AD82-4B4D-979F-F09B6B0E1454}" type="parTrans" cxnId="{9CA3F52C-DFA7-4504-9362-158E087F3EAB}">
      <dgm:prSet/>
      <dgm:spPr/>
      <dgm:t>
        <a:bodyPr/>
        <a:lstStyle/>
        <a:p>
          <a:endParaRPr lang="ru-RU"/>
        </a:p>
      </dgm:t>
    </dgm:pt>
    <dgm:pt modelId="{E77EF4C4-CCB3-4291-BE75-283EA8B52383}" type="sibTrans" cxnId="{9CA3F52C-DFA7-4504-9362-158E087F3EAB}">
      <dgm:prSet/>
      <dgm:spPr/>
      <dgm:t>
        <a:bodyPr/>
        <a:lstStyle/>
        <a:p>
          <a:endParaRPr lang="ru-RU"/>
        </a:p>
      </dgm:t>
    </dgm:pt>
    <dgm:pt modelId="{DC311A21-8B63-4A28-B9D4-605FCB454925}" type="pres">
      <dgm:prSet presAssocID="{DACA0FB7-61B0-4403-8BA0-E0184986B202}" presName="outerComposite" presStyleCnt="0">
        <dgm:presLayoutVars>
          <dgm:chMax val="5"/>
          <dgm:dir/>
          <dgm:resizeHandles val="exact"/>
        </dgm:presLayoutVars>
      </dgm:prSet>
      <dgm:spPr/>
    </dgm:pt>
    <dgm:pt modelId="{9E8EBE76-6C79-40FE-9901-FE920FB3BB06}" type="pres">
      <dgm:prSet presAssocID="{DACA0FB7-61B0-4403-8BA0-E0184986B202}" presName="dummyMaxCanvas" presStyleCnt="0">
        <dgm:presLayoutVars/>
      </dgm:prSet>
      <dgm:spPr/>
    </dgm:pt>
    <dgm:pt modelId="{26B3CC15-C1AD-4F60-ADBB-C3E237E7AC2A}" type="pres">
      <dgm:prSet presAssocID="{DACA0FB7-61B0-4403-8BA0-E0184986B202}" presName="ThreeNodes_1" presStyleLbl="node1" presStyleIdx="0" presStyleCnt="3">
        <dgm:presLayoutVars>
          <dgm:bulletEnabled val="1"/>
        </dgm:presLayoutVars>
      </dgm:prSet>
      <dgm:spPr/>
    </dgm:pt>
    <dgm:pt modelId="{EC04B836-6AAB-4CA7-B347-0ECD4A5E4CE0}" type="pres">
      <dgm:prSet presAssocID="{DACA0FB7-61B0-4403-8BA0-E0184986B202}" presName="ThreeNodes_2" presStyleLbl="node1" presStyleIdx="1" presStyleCnt="3">
        <dgm:presLayoutVars>
          <dgm:bulletEnabled val="1"/>
        </dgm:presLayoutVars>
      </dgm:prSet>
      <dgm:spPr/>
    </dgm:pt>
    <dgm:pt modelId="{552E7558-1F09-4383-BF41-A640CB6E98C2}" type="pres">
      <dgm:prSet presAssocID="{DACA0FB7-61B0-4403-8BA0-E0184986B202}" presName="ThreeNodes_3" presStyleLbl="node1" presStyleIdx="2" presStyleCnt="3">
        <dgm:presLayoutVars>
          <dgm:bulletEnabled val="1"/>
        </dgm:presLayoutVars>
      </dgm:prSet>
      <dgm:spPr/>
    </dgm:pt>
    <dgm:pt modelId="{96CBD351-B142-4EA0-AF52-DB40EC3E9F86}" type="pres">
      <dgm:prSet presAssocID="{DACA0FB7-61B0-4403-8BA0-E0184986B202}" presName="ThreeConn_1-2" presStyleLbl="fgAccFollowNode1" presStyleIdx="0" presStyleCnt="2">
        <dgm:presLayoutVars>
          <dgm:bulletEnabled val="1"/>
        </dgm:presLayoutVars>
      </dgm:prSet>
      <dgm:spPr/>
    </dgm:pt>
    <dgm:pt modelId="{5055F074-C279-4E03-912D-D8CD3852F332}" type="pres">
      <dgm:prSet presAssocID="{DACA0FB7-61B0-4403-8BA0-E0184986B202}" presName="ThreeConn_2-3" presStyleLbl="fgAccFollowNode1" presStyleIdx="1" presStyleCnt="2">
        <dgm:presLayoutVars>
          <dgm:bulletEnabled val="1"/>
        </dgm:presLayoutVars>
      </dgm:prSet>
      <dgm:spPr/>
    </dgm:pt>
    <dgm:pt modelId="{9F8B7217-49B7-47E2-AB89-0239EEC2EE4E}" type="pres">
      <dgm:prSet presAssocID="{DACA0FB7-61B0-4403-8BA0-E0184986B202}" presName="ThreeNodes_1_text" presStyleLbl="node1" presStyleIdx="2" presStyleCnt="3">
        <dgm:presLayoutVars>
          <dgm:bulletEnabled val="1"/>
        </dgm:presLayoutVars>
      </dgm:prSet>
      <dgm:spPr/>
    </dgm:pt>
    <dgm:pt modelId="{1C2A50D1-6C3B-4365-8CA0-C9D5A222ABEF}" type="pres">
      <dgm:prSet presAssocID="{DACA0FB7-61B0-4403-8BA0-E0184986B202}" presName="ThreeNodes_2_text" presStyleLbl="node1" presStyleIdx="2" presStyleCnt="3">
        <dgm:presLayoutVars>
          <dgm:bulletEnabled val="1"/>
        </dgm:presLayoutVars>
      </dgm:prSet>
      <dgm:spPr/>
    </dgm:pt>
    <dgm:pt modelId="{8D5F8855-4096-48F1-AC9C-194E35A0EB74}" type="pres">
      <dgm:prSet presAssocID="{DACA0FB7-61B0-4403-8BA0-E0184986B20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CA3F52C-DFA7-4504-9362-158E087F3EAB}" srcId="{DACA0FB7-61B0-4403-8BA0-E0184986B202}" destId="{A227BD3D-A5FE-4438-8D07-5715DEFB990D}" srcOrd="2" destOrd="0" parTransId="{D2F39FCD-AD82-4B4D-979F-F09B6B0E1454}" sibTransId="{E77EF4C4-CCB3-4291-BE75-283EA8B52383}"/>
    <dgm:cxn modelId="{2352F231-33D3-4108-AA5F-17D5CACFED2E}" type="presOf" srcId="{9BD8E03F-1145-4E85-A8F9-9F71006CC576}" destId="{96CBD351-B142-4EA0-AF52-DB40EC3E9F86}" srcOrd="0" destOrd="0" presId="urn:microsoft.com/office/officeart/2005/8/layout/vProcess5"/>
    <dgm:cxn modelId="{A123AF36-1DF5-4A60-9A3B-4B32088A3CBC}" type="presOf" srcId="{A227BD3D-A5FE-4438-8D07-5715DEFB990D}" destId="{8D5F8855-4096-48F1-AC9C-194E35A0EB74}" srcOrd="1" destOrd="0" presId="urn:microsoft.com/office/officeart/2005/8/layout/vProcess5"/>
    <dgm:cxn modelId="{A0169187-9E91-40CC-9A37-CBAFB3287033}" type="presOf" srcId="{51DE4AA4-D0E2-46B5-8EDF-1248E6B296B0}" destId="{EC04B836-6AAB-4CA7-B347-0ECD4A5E4CE0}" srcOrd="0" destOrd="0" presId="urn:microsoft.com/office/officeart/2005/8/layout/vProcess5"/>
    <dgm:cxn modelId="{C798A994-60C7-4D1D-8F79-B352EF00C610}" type="presOf" srcId="{C306D02B-04B5-4116-8E43-26EE989C836D}" destId="{5055F074-C279-4E03-912D-D8CD3852F332}" srcOrd="0" destOrd="0" presId="urn:microsoft.com/office/officeart/2005/8/layout/vProcess5"/>
    <dgm:cxn modelId="{6ADC869D-8FBB-43E4-A2D9-09A51D6B9FA8}" type="presOf" srcId="{DACA0FB7-61B0-4403-8BA0-E0184986B202}" destId="{DC311A21-8B63-4A28-B9D4-605FCB454925}" srcOrd="0" destOrd="0" presId="urn:microsoft.com/office/officeart/2005/8/layout/vProcess5"/>
    <dgm:cxn modelId="{39D114EC-4CEB-46F4-947F-DC73204107CD}" type="presOf" srcId="{DEAB4CF0-5D7A-48EF-B9C9-2B9910FF35D4}" destId="{9F8B7217-49B7-47E2-AB89-0239EEC2EE4E}" srcOrd="1" destOrd="0" presId="urn:microsoft.com/office/officeart/2005/8/layout/vProcess5"/>
    <dgm:cxn modelId="{648B39EE-84C7-41A9-B8B3-17E6AB717577}" srcId="{DACA0FB7-61B0-4403-8BA0-E0184986B202}" destId="{51DE4AA4-D0E2-46B5-8EDF-1248E6B296B0}" srcOrd="1" destOrd="0" parTransId="{8738D477-B6D0-4A7C-B66B-D799C2F66E97}" sibTransId="{C306D02B-04B5-4116-8E43-26EE989C836D}"/>
    <dgm:cxn modelId="{BDF220EF-EB38-4524-AB4A-611967694552}" type="presOf" srcId="{51DE4AA4-D0E2-46B5-8EDF-1248E6B296B0}" destId="{1C2A50D1-6C3B-4365-8CA0-C9D5A222ABEF}" srcOrd="1" destOrd="0" presId="urn:microsoft.com/office/officeart/2005/8/layout/vProcess5"/>
    <dgm:cxn modelId="{F7B8CEF2-02FA-4835-BD26-B9BD1CA4878B}" srcId="{DACA0FB7-61B0-4403-8BA0-E0184986B202}" destId="{DEAB4CF0-5D7A-48EF-B9C9-2B9910FF35D4}" srcOrd="0" destOrd="0" parTransId="{8779C4D9-F731-4DD2-89C4-69796B27E238}" sibTransId="{9BD8E03F-1145-4E85-A8F9-9F71006CC576}"/>
    <dgm:cxn modelId="{4D54A9FC-F45A-4997-89CD-E0458752B8F9}" type="presOf" srcId="{DEAB4CF0-5D7A-48EF-B9C9-2B9910FF35D4}" destId="{26B3CC15-C1AD-4F60-ADBB-C3E237E7AC2A}" srcOrd="0" destOrd="0" presId="urn:microsoft.com/office/officeart/2005/8/layout/vProcess5"/>
    <dgm:cxn modelId="{A6D8E5FE-D443-4601-9AC2-E2807A8D9880}" type="presOf" srcId="{A227BD3D-A5FE-4438-8D07-5715DEFB990D}" destId="{552E7558-1F09-4383-BF41-A640CB6E98C2}" srcOrd="0" destOrd="0" presId="urn:microsoft.com/office/officeart/2005/8/layout/vProcess5"/>
    <dgm:cxn modelId="{65822465-88B5-4C6E-877B-455E752446F7}" type="presParOf" srcId="{DC311A21-8B63-4A28-B9D4-605FCB454925}" destId="{9E8EBE76-6C79-40FE-9901-FE920FB3BB06}" srcOrd="0" destOrd="0" presId="urn:microsoft.com/office/officeart/2005/8/layout/vProcess5"/>
    <dgm:cxn modelId="{EB0DCA13-DF0F-4597-A384-0DEA240BDFA5}" type="presParOf" srcId="{DC311A21-8B63-4A28-B9D4-605FCB454925}" destId="{26B3CC15-C1AD-4F60-ADBB-C3E237E7AC2A}" srcOrd="1" destOrd="0" presId="urn:microsoft.com/office/officeart/2005/8/layout/vProcess5"/>
    <dgm:cxn modelId="{6B531DAA-38C2-4653-8571-5ACD79D81AA2}" type="presParOf" srcId="{DC311A21-8B63-4A28-B9D4-605FCB454925}" destId="{EC04B836-6AAB-4CA7-B347-0ECD4A5E4CE0}" srcOrd="2" destOrd="0" presId="urn:microsoft.com/office/officeart/2005/8/layout/vProcess5"/>
    <dgm:cxn modelId="{9810C735-D25A-4087-B379-2CA053AAED63}" type="presParOf" srcId="{DC311A21-8B63-4A28-B9D4-605FCB454925}" destId="{552E7558-1F09-4383-BF41-A640CB6E98C2}" srcOrd="3" destOrd="0" presId="urn:microsoft.com/office/officeart/2005/8/layout/vProcess5"/>
    <dgm:cxn modelId="{C505785B-8D93-4C53-B987-2081ADA40F0B}" type="presParOf" srcId="{DC311A21-8B63-4A28-B9D4-605FCB454925}" destId="{96CBD351-B142-4EA0-AF52-DB40EC3E9F86}" srcOrd="4" destOrd="0" presId="urn:microsoft.com/office/officeart/2005/8/layout/vProcess5"/>
    <dgm:cxn modelId="{F73CA36E-EFA4-4843-BEFF-022EF9E0EACC}" type="presParOf" srcId="{DC311A21-8B63-4A28-B9D4-605FCB454925}" destId="{5055F074-C279-4E03-912D-D8CD3852F332}" srcOrd="5" destOrd="0" presId="urn:microsoft.com/office/officeart/2005/8/layout/vProcess5"/>
    <dgm:cxn modelId="{3B362503-FA0A-495B-9E6E-61321949124D}" type="presParOf" srcId="{DC311A21-8B63-4A28-B9D4-605FCB454925}" destId="{9F8B7217-49B7-47E2-AB89-0239EEC2EE4E}" srcOrd="6" destOrd="0" presId="urn:microsoft.com/office/officeart/2005/8/layout/vProcess5"/>
    <dgm:cxn modelId="{EAB8FF85-6E1C-4076-B7AD-F1FA33DB8010}" type="presParOf" srcId="{DC311A21-8B63-4A28-B9D4-605FCB454925}" destId="{1C2A50D1-6C3B-4365-8CA0-C9D5A222ABEF}" srcOrd="7" destOrd="0" presId="urn:microsoft.com/office/officeart/2005/8/layout/vProcess5"/>
    <dgm:cxn modelId="{F3EE6194-4930-4273-8E51-3A9EA5BB0F06}" type="presParOf" srcId="{DC311A21-8B63-4A28-B9D4-605FCB454925}" destId="{8D5F8855-4096-48F1-AC9C-194E35A0EB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D5232-45AF-4EDB-8ADA-ED2ADAE955A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74AF8-75C6-48C6-A3E6-B8219BBAFACA}">
      <dgm:prSet custT="1"/>
      <dgm:spPr>
        <a:solidFill>
          <a:srgbClr val="663300"/>
        </a:solidFill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и муниципальный этап  олимпиады с использованием ИКТ</a:t>
          </a:r>
        </a:p>
      </dgm:t>
    </dgm:pt>
    <dgm:pt modelId="{351186CD-7C83-47E6-B701-0E7FDECC5228}" type="parTrans" cxnId="{3708BF9B-CCDF-4D2F-B504-752D38F23B12}">
      <dgm:prSet/>
      <dgm:spPr/>
      <dgm:t>
        <a:bodyPr/>
        <a:lstStyle/>
        <a:p>
          <a:endParaRPr lang="ru-RU"/>
        </a:p>
      </dgm:t>
    </dgm:pt>
    <dgm:pt modelId="{56F0B807-EC12-4297-838B-8E425F82450F}" type="sibTrans" cxnId="{3708BF9B-CCDF-4D2F-B504-752D38F23B1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3D45B75-00BB-4D39-AF79-1516E29EF8F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7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организатор школьного и муниципального этапов 	олимпиады по согласованию с органом исполнительной 	власти субъекта Российской Федерации, осуществляющим 	государственное управление в сфере образования</a:t>
          </a:r>
        </a:p>
      </dgm:t>
    </dgm:pt>
    <dgm:pt modelId="{82159121-83FF-42D7-8EAA-3C9CD8FB886A}" type="parTrans" cxnId="{E02B5FA5-FED3-4ED1-B58C-638E000B688F}">
      <dgm:prSet/>
      <dgm:spPr/>
      <dgm:t>
        <a:bodyPr/>
        <a:lstStyle/>
        <a:p>
          <a:endParaRPr lang="ru-RU"/>
        </a:p>
      </dgm:t>
    </dgm:pt>
    <dgm:pt modelId="{A5B640B7-A0DD-4FC2-882B-9CF2894F35E4}" type="sibTrans" cxnId="{E02B5FA5-FED3-4ED1-B58C-638E000B688F}">
      <dgm:prSet/>
      <dgm:spPr/>
      <dgm:t>
        <a:bodyPr/>
        <a:lstStyle/>
        <a:p>
          <a:endParaRPr lang="ru-RU"/>
        </a:p>
      </dgm:t>
    </dgm:pt>
    <dgm:pt modelId="{D8F4454E-7852-46B0-959C-1DF2F9B945B7}" type="pres">
      <dgm:prSet presAssocID="{C47D5232-45AF-4EDB-8ADA-ED2ADAE955A3}" presName="Name0" presStyleCnt="0">
        <dgm:presLayoutVars>
          <dgm:dir/>
          <dgm:resizeHandles val="exact"/>
        </dgm:presLayoutVars>
      </dgm:prSet>
      <dgm:spPr/>
    </dgm:pt>
    <dgm:pt modelId="{10C85156-D8C9-45A2-ABE8-C07A1C0E727A}" type="pres">
      <dgm:prSet presAssocID="{26974AF8-75C6-48C6-A3E6-B8219BBAFACA}" presName="node" presStyleLbl="node1" presStyleIdx="0" presStyleCnt="2">
        <dgm:presLayoutVars>
          <dgm:bulletEnabled val="1"/>
        </dgm:presLayoutVars>
      </dgm:prSet>
      <dgm:spPr/>
    </dgm:pt>
    <dgm:pt modelId="{208D04A3-F8B4-4C03-803B-A84A90912B35}" type="pres">
      <dgm:prSet presAssocID="{56F0B807-EC12-4297-838B-8E425F82450F}" presName="sibTrans" presStyleLbl="sibTrans2D1" presStyleIdx="0" presStyleCnt="1"/>
      <dgm:spPr/>
    </dgm:pt>
    <dgm:pt modelId="{F36D175E-BE95-46FA-B72D-3F0747F32367}" type="pres">
      <dgm:prSet presAssocID="{56F0B807-EC12-4297-838B-8E425F82450F}" presName="connectorText" presStyleLbl="sibTrans2D1" presStyleIdx="0" presStyleCnt="1"/>
      <dgm:spPr/>
    </dgm:pt>
    <dgm:pt modelId="{69653082-92C2-4FA7-89CC-C6BFC571CD22}" type="pres">
      <dgm:prSet presAssocID="{B3D45B75-00BB-4D39-AF79-1516E29EF8F5}" presName="node" presStyleLbl="node1" presStyleIdx="1" presStyleCnt="2">
        <dgm:presLayoutVars>
          <dgm:bulletEnabled val="1"/>
        </dgm:presLayoutVars>
      </dgm:prSet>
      <dgm:spPr/>
    </dgm:pt>
  </dgm:ptLst>
  <dgm:cxnLst>
    <dgm:cxn modelId="{83F7B311-E5CF-4537-8EF3-EB0CBD6E03F6}" type="presOf" srcId="{56F0B807-EC12-4297-838B-8E425F82450F}" destId="{F36D175E-BE95-46FA-B72D-3F0747F32367}" srcOrd="1" destOrd="0" presId="urn:microsoft.com/office/officeart/2005/8/layout/process1"/>
    <dgm:cxn modelId="{AB9C2D1F-C4F0-40E2-9050-BFC9532EB5F6}" type="presOf" srcId="{B3D45B75-00BB-4D39-AF79-1516E29EF8F5}" destId="{69653082-92C2-4FA7-89CC-C6BFC571CD22}" srcOrd="0" destOrd="0" presId="urn:microsoft.com/office/officeart/2005/8/layout/process1"/>
    <dgm:cxn modelId="{75936F82-CA1F-4A17-976F-717F947809C3}" type="presOf" srcId="{56F0B807-EC12-4297-838B-8E425F82450F}" destId="{208D04A3-F8B4-4C03-803B-A84A90912B35}" srcOrd="0" destOrd="0" presId="urn:microsoft.com/office/officeart/2005/8/layout/process1"/>
    <dgm:cxn modelId="{0DDDA491-5AD7-40FF-9636-3EB62D3F4C97}" type="presOf" srcId="{26974AF8-75C6-48C6-A3E6-B8219BBAFACA}" destId="{10C85156-D8C9-45A2-ABE8-C07A1C0E727A}" srcOrd="0" destOrd="0" presId="urn:microsoft.com/office/officeart/2005/8/layout/process1"/>
    <dgm:cxn modelId="{3708BF9B-CCDF-4D2F-B504-752D38F23B12}" srcId="{C47D5232-45AF-4EDB-8ADA-ED2ADAE955A3}" destId="{26974AF8-75C6-48C6-A3E6-B8219BBAFACA}" srcOrd="0" destOrd="0" parTransId="{351186CD-7C83-47E6-B701-0E7FDECC5228}" sibTransId="{56F0B807-EC12-4297-838B-8E425F82450F}"/>
    <dgm:cxn modelId="{E02B5FA5-FED3-4ED1-B58C-638E000B688F}" srcId="{C47D5232-45AF-4EDB-8ADA-ED2ADAE955A3}" destId="{B3D45B75-00BB-4D39-AF79-1516E29EF8F5}" srcOrd="1" destOrd="0" parTransId="{82159121-83FF-42D7-8EAA-3C9CD8FB886A}" sibTransId="{A5B640B7-A0DD-4FC2-882B-9CF2894F35E4}"/>
    <dgm:cxn modelId="{064FEEAA-6A58-4B91-B659-17543AE5B235}" type="presOf" srcId="{C47D5232-45AF-4EDB-8ADA-ED2ADAE955A3}" destId="{D8F4454E-7852-46B0-959C-1DF2F9B945B7}" srcOrd="0" destOrd="0" presId="urn:microsoft.com/office/officeart/2005/8/layout/process1"/>
    <dgm:cxn modelId="{B6407AF4-E007-4022-A6F0-C925C0478E18}" type="presParOf" srcId="{D8F4454E-7852-46B0-959C-1DF2F9B945B7}" destId="{10C85156-D8C9-45A2-ABE8-C07A1C0E727A}" srcOrd="0" destOrd="0" presId="urn:microsoft.com/office/officeart/2005/8/layout/process1"/>
    <dgm:cxn modelId="{C9E7B931-7308-4745-B490-8F436C7B65A3}" type="presParOf" srcId="{D8F4454E-7852-46B0-959C-1DF2F9B945B7}" destId="{208D04A3-F8B4-4C03-803B-A84A90912B35}" srcOrd="1" destOrd="0" presId="urn:microsoft.com/office/officeart/2005/8/layout/process1"/>
    <dgm:cxn modelId="{AC257FAE-625D-4B7C-A000-B815803D93CA}" type="presParOf" srcId="{208D04A3-F8B4-4C03-803B-A84A90912B35}" destId="{F36D175E-BE95-46FA-B72D-3F0747F32367}" srcOrd="0" destOrd="0" presId="urn:microsoft.com/office/officeart/2005/8/layout/process1"/>
    <dgm:cxn modelId="{43EBFA31-262E-4EBC-AE28-D3C55105263C}" type="presParOf" srcId="{D8F4454E-7852-46B0-959C-1DF2F9B945B7}" destId="{69653082-92C2-4FA7-89CC-C6BFC571CD2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222E1-3239-41EB-93BE-FFE9141C2E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753C3-73E7-45EA-811D-95B83E993DEC}">
      <dgm:prSet custT="1"/>
      <dgm:spPr>
        <a:solidFill>
          <a:srgbClr val="663300"/>
        </a:solidFill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этап олимпиады с использованием ИКТ</a:t>
          </a:r>
        </a:p>
      </dgm:t>
    </dgm:pt>
    <dgm:pt modelId="{87AE895D-1DA4-4193-87D1-3306651C4C2F}" type="parTrans" cxnId="{17B43D6B-3B72-405A-A4E0-ACB495983AA4}">
      <dgm:prSet/>
      <dgm:spPr/>
      <dgm:t>
        <a:bodyPr/>
        <a:lstStyle/>
        <a:p>
          <a:endParaRPr lang="ru-RU"/>
        </a:p>
      </dgm:t>
    </dgm:pt>
    <dgm:pt modelId="{A5C7E4D9-85DF-4FDA-A142-5FDA72421F9D}" type="sibTrans" cxnId="{17B43D6B-3B72-405A-A4E0-ACB495983AA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3011854-07E0-4A50-A873-862D1BB8AD3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организатор  регионального этапа олимпиады по согласованию с Министерством просвещения Российской Федерации</a:t>
          </a:r>
        </a:p>
      </dgm:t>
    </dgm:pt>
    <dgm:pt modelId="{A5AEFE8D-0E8B-48D0-8ECB-77F72A817F0D}" type="parTrans" cxnId="{9691F966-7FB6-4070-BD1E-007E067803DA}">
      <dgm:prSet/>
      <dgm:spPr/>
      <dgm:t>
        <a:bodyPr/>
        <a:lstStyle/>
        <a:p>
          <a:endParaRPr lang="ru-RU"/>
        </a:p>
      </dgm:t>
    </dgm:pt>
    <dgm:pt modelId="{40651739-A429-4A84-B5F0-B9295D9736C0}" type="sibTrans" cxnId="{9691F966-7FB6-4070-BD1E-007E067803DA}">
      <dgm:prSet/>
      <dgm:spPr/>
      <dgm:t>
        <a:bodyPr/>
        <a:lstStyle/>
        <a:p>
          <a:endParaRPr lang="ru-RU"/>
        </a:p>
      </dgm:t>
    </dgm:pt>
    <dgm:pt modelId="{BC9927A2-3F3E-4B3E-BBB2-E35AFB75A785}" type="pres">
      <dgm:prSet presAssocID="{AB2222E1-3239-41EB-93BE-FFE9141C2E1A}" presName="Name0" presStyleCnt="0">
        <dgm:presLayoutVars>
          <dgm:dir/>
          <dgm:resizeHandles val="exact"/>
        </dgm:presLayoutVars>
      </dgm:prSet>
      <dgm:spPr/>
    </dgm:pt>
    <dgm:pt modelId="{98586D08-C4C2-4614-92D9-A9F4AE1BA1FC}" type="pres">
      <dgm:prSet presAssocID="{946753C3-73E7-45EA-811D-95B83E993DEC}" presName="node" presStyleLbl="node1" presStyleIdx="0" presStyleCnt="2">
        <dgm:presLayoutVars>
          <dgm:bulletEnabled val="1"/>
        </dgm:presLayoutVars>
      </dgm:prSet>
      <dgm:spPr/>
    </dgm:pt>
    <dgm:pt modelId="{E223B982-853C-4153-9A12-F61795FEB851}" type="pres">
      <dgm:prSet presAssocID="{A5C7E4D9-85DF-4FDA-A142-5FDA72421F9D}" presName="sibTrans" presStyleLbl="sibTrans2D1" presStyleIdx="0" presStyleCnt="1"/>
      <dgm:spPr/>
    </dgm:pt>
    <dgm:pt modelId="{8B1D9B2E-237E-4D72-B3D7-D3B447D7B741}" type="pres">
      <dgm:prSet presAssocID="{A5C7E4D9-85DF-4FDA-A142-5FDA72421F9D}" presName="connectorText" presStyleLbl="sibTrans2D1" presStyleIdx="0" presStyleCnt="1"/>
      <dgm:spPr/>
    </dgm:pt>
    <dgm:pt modelId="{6B10FE95-2D2E-4218-9E19-DBFC42F698A3}" type="pres">
      <dgm:prSet presAssocID="{F3011854-07E0-4A50-A873-862D1BB8AD34}" presName="node" presStyleLbl="node1" presStyleIdx="1" presStyleCnt="2">
        <dgm:presLayoutVars>
          <dgm:bulletEnabled val="1"/>
        </dgm:presLayoutVars>
      </dgm:prSet>
      <dgm:spPr/>
    </dgm:pt>
  </dgm:ptLst>
  <dgm:cxnLst>
    <dgm:cxn modelId="{87558D3F-3288-4C87-964F-FCB29D47B1A7}" type="presOf" srcId="{946753C3-73E7-45EA-811D-95B83E993DEC}" destId="{98586D08-C4C2-4614-92D9-A9F4AE1BA1FC}" srcOrd="0" destOrd="0" presId="urn:microsoft.com/office/officeart/2005/8/layout/process1"/>
    <dgm:cxn modelId="{9691F966-7FB6-4070-BD1E-007E067803DA}" srcId="{AB2222E1-3239-41EB-93BE-FFE9141C2E1A}" destId="{F3011854-07E0-4A50-A873-862D1BB8AD34}" srcOrd="1" destOrd="0" parTransId="{A5AEFE8D-0E8B-48D0-8ECB-77F72A817F0D}" sibTransId="{40651739-A429-4A84-B5F0-B9295D9736C0}"/>
    <dgm:cxn modelId="{27BC5167-3D00-4DF0-A63C-B63F25831301}" type="presOf" srcId="{A5C7E4D9-85DF-4FDA-A142-5FDA72421F9D}" destId="{E223B982-853C-4153-9A12-F61795FEB851}" srcOrd="0" destOrd="0" presId="urn:microsoft.com/office/officeart/2005/8/layout/process1"/>
    <dgm:cxn modelId="{17B43D6B-3B72-405A-A4E0-ACB495983AA4}" srcId="{AB2222E1-3239-41EB-93BE-FFE9141C2E1A}" destId="{946753C3-73E7-45EA-811D-95B83E993DEC}" srcOrd="0" destOrd="0" parTransId="{87AE895D-1DA4-4193-87D1-3306651C4C2F}" sibTransId="{A5C7E4D9-85DF-4FDA-A142-5FDA72421F9D}"/>
    <dgm:cxn modelId="{DB9BBA86-22A1-4436-9101-A2BB63BB01D4}" type="presOf" srcId="{F3011854-07E0-4A50-A873-862D1BB8AD34}" destId="{6B10FE95-2D2E-4218-9E19-DBFC42F698A3}" srcOrd="0" destOrd="0" presId="urn:microsoft.com/office/officeart/2005/8/layout/process1"/>
    <dgm:cxn modelId="{75AA7A8A-74A5-42BE-BFC7-984741074DD9}" type="presOf" srcId="{AB2222E1-3239-41EB-93BE-FFE9141C2E1A}" destId="{BC9927A2-3F3E-4B3E-BBB2-E35AFB75A785}" srcOrd="0" destOrd="0" presId="urn:microsoft.com/office/officeart/2005/8/layout/process1"/>
    <dgm:cxn modelId="{AFBC3FF6-7E52-4B31-806D-1C244B33FED2}" type="presOf" srcId="{A5C7E4D9-85DF-4FDA-A142-5FDA72421F9D}" destId="{8B1D9B2E-237E-4D72-B3D7-D3B447D7B741}" srcOrd="1" destOrd="0" presId="urn:microsoft.com/office/officeart/2005/8/layout/process1"/>
    <dgm:cxn modelId="{B37A8EA7-70CA-42D0-B1AD-AFD349D0702A}" type="presParOf" srcId="{BC9927A2-3F3E-4B3E-BBB2-E35AFB75A785}" destId="{98586D08-C4C2-4614-92D9-A9F4AE1BA1FC}" srcOrd="0" destOrd="0" presId="urn:microsoft.com/office/officeart/2005/8/layout/process1"/>
    <dgm:cxn modelId="{A3DC6B51-55CE-4B73-819D-C46CA80D1966}" type="presParOf" srcId="{BC9927A2-3F3E-4B3E-BBB2-E35AFB75A785}" destId="{E223B982-853C-4153-9A12-F61795FEB851}" srcOrd="1" destOrd="0" presId="urn:microsoft.com/office/officeart/2005/8/layout/process1"/>
    <dgm:cxn modelId="{B66A6214-B521-4649-B959-99FB1C6D48B9}" type="presParOf" srcId="{E223B982-853C-4153-9A12-F61795FEB851}" destId="{8B1D9B2E-237E-4D72-B3D7-D3B447D7B741}" srcOrd="0" destOrd="0" presId="urn:microsoft.com/office/officeart/2005/8/layout/process1"/>
    <dgm:cxn modelId="{AADC43F4-4CA3-4258-94D9-7EE5012241A4}" type="presParOf" srcId="{BC9927A2-3F3E-4B3E-BBB2-E35AFB75A785}" destId="{6B10FE95-2D2E-4218-9E19-DBFC42F69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9EB05-7308-46F6-A946-D364CA4F38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80A23-A8A0-4CFD-9B9F-BD64E172972F}">
      <dgm:prSet custT="1"/>
      <dgm:spPr>
        <a:solidFill>
          <a:srgbClr val="663300"/>
        </a:solidFill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заключительный этап олимпиады с использованием ИКТ</a:t>
          </a:r>
        </a:p>
      </dgm:t>
    </dgm:pt>
    <dgm:pt modelId="{F11E43DF-E697-4FED-BA56-687EAF124A4D}" type="parTrans" cxnId="{F55DD435-ED79-40E3-B9AA-2C25BB8F9B55}">
      <dgm:prSet/>
      <dgm:spPr/>
      <dgm:t>
        <a:bodyPr/>
        <a:lstStyle/>
        <a:p>
          <a:endParaRPr lang="ru-RU"/>
        </a:p>
      </dgm:t>
    </dgm:pt>
    <dgm:pt modelId="{A08C2A7A-A04B-4FA9-B90D-7AA4EBCD8F0F}" type="sibTrans" cxnId="{F55DD435-ED79-40E3-B9AA-2C25BB8F9B5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D7BA99B-E26D-4B1E-B1BF-953DBE86568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Минпросвещения РФ по согласованию с Федеральной службой по надзору в сфере образования и науки </a:t>
          </a:r>
        </a:p>
      </dgm:t>
    </dgm:pt>
    <dgm:pt modelId="{2B4A4E35-0EE8-4C70-B8F6-80AFC5EA5279}" type="parTrans" cxnId="{DD4F43BD-DBCF-4479-9E51-F5FEBD44930F}">
      <dgm:prSet/>
      <dgm:spPr/>
      <dgm:t>
        <a:bodyPr/>
        <a:lstStyle/>
        <a:p>
          <a:endParaRPr lang="ru-RU"/>
        </a:p>
      </dgm:t>
    </dgm:pt>
    <dgm:pt modelId="{698AA608-9F61-41AE-B1D9-1A9AF35C36B2}" type="sibTrans" cxnId="{DD4F43BD-DBCF-4479-9E51-F5FEBD44930F}">
      <dgm:prSet/>
      <dgm:spPr/>
      <dgm:t>
        <a:bodyPr/>
        <a:lstStyle/>
        <a:p>
          <a:endParaRPr lang="ru-RU"/>
        </a:p>
      </dgm:t>
    </dgm:pt>
    <dgm:pt modelId="{4B2CF2E9-173E-49BD-9687-A84D212C7FCF}" type="pres">
      <dgm:prSet presAssocID="{8B99EB05-7308-46F6-A946-D364CA4F3836}" presName="Name0" presStyleCnt="0">
        <dgm:presLayoutVars>
          <dgm:dir/>
          <dgm:resizeHandles val="exact"/>
        </dgm:presLayoutVars>
      </dgm:prSet>
      <dgm:spPr/>
    </dgm:pt>
    <dgm:pt modelId="{4E63118B-7614-42B8-8325-5CB3D15802B7}" type="pres">
      <dgm:prSet presAssocID="{AFE80A23-A8A0-4CFD-9B9F-BD64E172972F}" presName="node" presStyleLbl="node1" presStyleIdx="0" presStyleCnt="2">
        <dgm:presLayoutVars>
          <dgm:bulletEnabled val="1"/>
        </dgm:presLayoutVars>
      </dgm:prSet>
      <dgm:spPr/>
    </dgm:pt>
    <dgm:pt modelId="{EA586B6A-C5AB-400A-9168-C7D518DA5CDB}" type="pres">
      <dgm:prSet presAssocID="{A08C2A7A-A04B-4FA9-B90D-7AA4EBCD8F0F}" presName="sibTrans" presStyleLbl="sibTrans2D1" presStyleIdx="0" presStyleCnt="1"/>
      <dgm:spPr/>
    </dgm:pt>
    <dgm:pt modelId="{C1C85484-A4C7-4E76-898E-67F31E30574F}" type="pres">
      <dgm:prSet presAssocID="{A08C2A7A-A04B-4FA9-B90D-7AA4EBCD8F0F}" presName="connectorText" presStyleLbl="sibTrans2D1" presStyleIdx="0" presStyleCnt="1"/>
      <dgm:spPr/>
    </dgm:pt>
    <dgm:pt modelId="{3D69D79A-69D6-4963-B09B-E5C159488CBD}" type="pres">
      <dgm:prSet presAssocID="{3D7BA99B-E26D-4B1E-B1BF-953DBE865680}" presName="node" presStyleLbl="node1" presStyleIdx="1" presStyleCnt="2">
        <dgm:presLayoutVars>
          <dgm:bulletEnabled val="1"/>
        </dgm:presLayoutVars>
      </dgm:prSet>
      <dgm:spPr/>
    </dgm:pt>
  </dgm:ptLst>
  <dgm:cxnLst>
    <dgm:cxn modelId="{F55DD435-ED79-40E3-B9AA-2C25BB8F9B55}" srcId="{8B99EB05-7308-46F6-A946-D364CA4F3836}" destId="{AFE80A23-A8A0-4CFD-9B9F-BD64E172972F}" srcOrd="0" destOrd="0" parTransId="{F11E43DF-E697-4FED-BA56-687EAF124A4D}" sibTransId="{A08C2A7A-A04B-4FA9-B90D-7AA4EBCD8F0F}"/>
    <dgm:cxn modelId="{DD4F43BD-DBCF-4479-9E51-F5FEBD44930F}" srcId="{8B99EB05-7308-46F6-A946-D364CA4F3836}" destId="{3D7BA99B-E26D-4B1E-B1BF-953DBE865680}" srcOrd="1" destOrd="0" parTransId="{2B4A4E35-0EE8-4C70-B8F6-80AFC5EA5279}" sibTransId="{698AA608-9F61-41AE-B1D9-1A9AF35C36B2}"/>
    <dgm:cxn modelId="{97F530BE-0AC9-4858-88BD-73016DC6CEA3}" type="presOf" srcId="{A08C2A7A-A04B-4FA9-B90D-7AA4EBCD8F0F}" destId="{EA586B6A-C5AB-400A-9168-C7D518DA5CDB}" srcOrd="0" destOrd="0" presId="urn:microsoft.com/office/officeart/2005/8/layout/process1"/>
    <dgm:cxn modelId="{79AF74D9-0B8F-4CB8-B806-0F812388EE1B}" type="presOf" srcId="{AFE80A23-A8A0-4CFD-9B9F-BD64E172972F}" destId="{4E63118B-7614-42B8-8325-5CB3D15802B7}" srcOrd="0" destOrd="0" presId="urn:microsoft.com/office/officeart/2005/8/layout/process1"/>
    <dgm:cxn modelId="{E25B20E5-6E7F-4AC1-88BC-5CF218A1E47B}" type="presOf" srcId="{3D7BA99B-E26D-4B1E-B1BF-953DBE865680}" destId="{3D69D79A-69D6-4963-B09B-E5C159488CBD}" srcOrd="0" destOrd="0" presId="urn:microsoft.com/office/officeart/2005/8/layout/process1"/>
    <dgm:cxn modelId="{A75FD1F7-B985-4302-AC89-C9C604A7198A}" type="presOf" srcId="{8B99EB05-7308-46F6-A946-D364CA4F3836}" destId="{4B2CF2E9-173E-49BD-9687-A84D212C7FCF}" srcOrd="0" destOrd="0" presId="urn:microsoft.com/office/officeart/2005/8/layout/process1"/>
    <dgm:cxn modelId="{87251DFD-5DE5-4C64-AC38-6542CAA1FF63}" type="presOf" srcId="{A08C2A7A-A04B-4FA9-B90D-7AA4EBCD8F0F}" destId="{C1C85484-A4C7-4E76-898E-67F31E30574F}" srcOrd="1" destOrd="0" presId="urn:microsoft.com/office/officeart/2005/8/layout/process1"/>
    <dgm:cxn modelId="{A33DFFE2-E898-4F92-BDC6-4691A408F6FB}" type="presParOf" srcId="{4B2CF2E9-173E-49BD-9687-A84D212C7FCF}" destId="{4E63118B-7614-42B8-8325-5CB3D15802B7}" srcOrd="0" destOrd="0" presId="urn:microsoft.com/office/officeart/2005/8/layout/process1"/>
    <dgm:cxn modelId="{B6D2361F-BA5F-4F32-A9D5-345528A8CC41}" type="presParOf" srcId="{4B2CF2E9-173E-49BD-9687-A84D212C7FCF}" destId="{EA586B6A-C5AB-400A-9168-C7D518DA5CDB}" srcOrd="1" destOrd="0" presId="urn:microsoft.com/office/officeart/2005/8/layout/process1"/>
    <dgm:cxn modelId="{4D8E0351-BBB4-45D9-A7DA-082D41D6954D}" type="presParOf" srcId="{EA586B6A-C5AB-400A-9168-C7D518DA5CDB}" destId="{C1C85484-A4C7-4E76-898E-67F31E30574F}" srcOrd="0" destOrd="0" presId="urn:microsoft.com/office/officeart/2005/8/layout/process1"/>
    <dgm:cxn modelId="{31C99FA6-5D29-450A-BB43-5DA7F58B35A5}" type="presParOf" srcId="{4B2CF2E9-173E-49BD-9687-A84D212C7FCF}" destId="{3D69D79A-69D6-4963-B09B-E5C159488C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549A9D-55DF-4A11-AF5E-DB4D8F0B124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D39A2-9985-47DF-9358-5674F9CEE66F}">
      <dgm:prSet/>
      <dgm:spPr/>
      <dgm:t>
        <a:bodyPr/>
        <a:lstStyle/>
        <a:p>
          <a:r>
            <a:rPr lang="ru-RU" dirty="0"/>
            <a:t>11.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Сроки окончания этапов олимпиады</a:t>
          </a:r>
          <a:r>
            <a:rPr lang="ru-RU" dirty="0"/>
            <a:t>:</a:t>
          </a:r>
        </a:p>
      </dgm:t>
    </dgm:pt>
    <dgm:pt modelId="{02E6E268-E132-456C-9D7B-9FFCC81DF492}" type="parTrans" cxnId="{C380468C-BEBD-4E91-8473-A695A6BB78DA}">
      <dgm:prSet/>
      <dgm:spPr/>
      <dgm:t>
        <a:bodyPr/>
        <a:lstStyle/>
        <a:p>
          <a:endParaRPr lang="ru-RU"/>
        </a:p>
      </dgm:t>
    </dgm:pt>
    <dgm:pt modelId="{C039154F-30DD-42F3-A433-9A2234CDC087}" type="sibTrans" cxnId="{C380468C-BEBD-4E91-8473-A695A6BB78DA}">
      <dgm:prSet/>
      <dgm:spPr/>
      <dgm:t>
        <a:bodyPr/>
        <a:lstStyle/>
        <a:p>
          <a:endParaRPr lang="ru-RU"/>
        </a:p>
      </dgm:t>
    </dgm:pt>
    <dgm:pt modelId="{94754668-E821-47AB-83FB-9A01475D240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этап олимпиады </a:t>
          </a:r>
          <a:r>
            <a:rPr lang="ru-RU" dirty="0"/>
            <a:t>– </a:t>
          </a:r>
        </a:p>
        <a:p>
          <a:r>
            <a:rPr lang="ru-RU" dirty="0"/>
            <a:t>не позднее </a:t>
          </a:r>
        </a:p>
        <a:p>
          <a:r>
            <a:rPr lang="ru-RU" dirty="0"/>
            <a:t>1 ноября</a:t>
          </a:r>
        </a:p>
      </dgm:t>
    </dgm:pt>
    <dgm:pt modelId="{F994DC26-4B81-4DBE-80A5-AA74A82AF961}" type="parTrans" cxnId="{8AC82504-22DB-48AD-902C-E3396CA499E1}">
      <dgm:prSet/>
      <dgm:spPr/>
      <dgm:t>
        <a:bodyPr/>
        <a:lstStyle/>
        <a:p>
          <a:endParaRPr lang="ru-RU"/>
        </a:p>
      </dgm:t>
    </dgm:pt>
    <dgm:pt modelId="{519DC601-67FE-4CEE-95BB-05E77A1A0A97}" type="sibTrans" cxnId="{8AC82504-22DB-48AD-902C-E3396CA499E1}">
      <dgm:prSet/>
      <dgm:spPr/>
      <dgm:t>
        <a:bodyPr/>
        <a:lstStyle/>
        <a:p>
          <a:endParaRPr lang="ru-RU"/>
        </a:p>
      </dgm:t>
    </dgm:pt>
    <dgm:pt modelId="{46E47F9B-2C2B-46EE-B5BF-4A189D8A32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муниципальный этап олимпиады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позднее 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декабря</a:t>
          </a:r>
        </a:p>
      </dgm:t>
    </dgm:pt>
    <dgm:pt modelId="{F4682856-FB0E-4B85-B8B9-6F971F4D08AC}" type="parTrans" cxnId="{52C58D62-CB60-4EFF-ABD7-86D1100E76D8}">
      <dgm:prSet/>
      <dgm:spPr/>
      <dgm:t>
        <a:bodyPr/>
        <a:lstStyle/>
        <a:p>
          <a:endParaRPr lang="ru-RU"/>
        </a:p>
      </dgm:t>
    </dgm:pt>
    <dgm:pt modelId="{25AD42C9-8604-4CD3-A9F2-5F41F8083078}" type="sibTrans" cxnId="{52C58D62-CB60-4EFF-ABD7-86D1100E76D8}">
      <dgm:prSet/>
      <dgm:spPr/>
      <dgm:t>
        <a:bodyPr/>
        <a:lstStyle/>
        <a:p>
          <a:endParaRPr lang="ru-RU"/>
        </a:p>
      </dgm:t>
    </dgm:pt>
    <dgm:pt modelId="{F8272536-6A34-4B05-953E-1D069102A8F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этап олимпиады </a:t>
          </a:r>
          <a:r>
            <a:rPr lang="ru-RU" dirty="0"/>
            <a:t>– не позднее </a:t>
          </a:r>
        </a:p>
        <a:p>
          <a:r>
            <a:rPr lang="ru-RU" dirty="0"/>
            <a:t>1 марта</a:t>
          </a:r>
        </a:p>
      </dgm:t>
    </dgm:pt>
    <dgm:pt modelId="{502A3556-570B-4050-A335-BC7B77C291D2}" type="parTrans" cxnId="{A921F2CE-6738-4E6A-90A3-39802429BF6D}">
      <dgm:prSet/>
      <dgm:spPr/>
      <dgm:t>
        <a:bodyPr/>
        <a:lstStyle/>
        <a:p>
          <a:endParaRPr lang="ru-RU"/>
        </a:p>
      </dgm:t>
    </dgm:pt>
    <dgm:pt modelId="{A7903F3E-46DB-4C04-B810-40392E63B18B}" type="sibTrans" cxnId="{A921F2CE-6738-4E6A-90A3-39802429BF6D}">
      <dgm:prSet/>
      <dgm:spPr/>
      <dgm:t>
        <a:bodyPr/>
        <a:lstStyle/>
        <a:p>
          <a:endParaRPr lang="ru-RU"/>
        </a:p>
      </dgm:t>
    </dgm:pt>
    <dgm:pt modelId="{DFD10806-29B3-4D18-BE81-D04E9D9E21C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u="sng" dirty="0"/>
            <a:t>заключительный этап олимпи</a:t>
          </a:r>
          <a:r>
            <a:rPr lang="ru-RU" b="1" dirty="0"/>
            <a:t>ады </a:t>
          </a:r>
          <a:r>
            <a:rPr lang="ru-RU" dirty="0"/>
            <a:t>– не позднее </a:t>
          </a:r>
        </a:p>
        <a:p>
          <a:r>
            <a:rPr lang="ru-RU" dirty="0"/>
            <a:t>30 июня</a:t>
          </a:r>
        </a:p>
      </dgm:t>
    </dgm:pt>
    <dgm:pt modelId="{9FDEBBF4-249A-4941-AC22-8E212BF9E471}" type="parTrans" cxnId="{0E2BDEC3-883C-46E4-8358-F58688062FEF}">
      <dgm:prSet/>
      <dgm:spPr/>
      <dgm:t>
        <a:bodyPr/>
        <a:lstStyle/>
        <a:p>
          <a:endParaRPr lang="ru-RU"/>
        </a:p>
      </dgm:t>
    </dgm:pt>
    <dgm:pt modelId="{2F42F62C-D17F-4702-81B7-9B095A70FED0}" type="sibTrans" cxnId="{0E2BDEC3-883C-46E4-8358-F58688062FEF}">
      <dgm:prSet/>
      <dgm:spPr/>
      <dgm:t>
        <a:bodyPr/>
        <a:lstStyle/>
        <a:p>
          <a:endParaRPr lang="ru-RU"/>
        </a:p>
      </dgm:t>
    </dgm:pt>
    <dgm:pt modelId="{BB64407A-5B70-47D9-8522-F52C75613064}" type="pres">
      <dgm:prSet presAssocID="{A2549A9D-55DF-4A11-AF5E-DB4D8F0B1249}" presName="composite" presStyleCnt="0">
        <dgm:presLayoutVars>
          <dgm:chMax val="1"/>
          <dgm:dir/>
          <dgm:resizeHandles val="exact"/>
        </dgm:presLayoutVars>
      </dgm:prSet>
      <dgm:spPr/>
    </dgm:pt>
    <dgm:pt modelId="{C5C4BD81-ED69-43F8-9AE7-E093E38D2095}" type="pres">
      <dgm:prSet presAssocID="{E4FD39A2-9985-47DF-9358-5674F9CEE66F}" presName="roof" presStyleLbl="dkBgShp" presStyleIdx="0" presStyleCnt="2"/>
      <dgm:spPr/>
    </dgm:pt>
    <dgm:pt modelId="{E108907A-A2D0-4C02-8F71-DBCCA7764DC8}" type="pres">
      <dgm:prSet presAssocID="{E4FD39A2-9985-47DF-9358-5674F9CEE66F}" presName="pillars" presStyleCnt="0"/>
      <dgm:spPr/>
    </dgm:pt>
    <dgm:pt modelId="{9470DC7C-89B5-4AF3-A0E2-EB9D9E0CB68B}" type="pres">
      <dgm:prSet presAssocID="{E4FD39A2-9985-47DF-9358-5674F9CEE66F}" presName="pillar1" presStyleLbl="node1" presStyleIdx="0" presStyleCnt="4" custLinFactNeighborY="656">
        <dgm:presLayoutVars>
          <dgm:bulletEnabled val="1"/>
        </dgm:presLayoutVars>
      </dgm:prSet>
      <dgm:spPr/>
    </dgm:pt>
    <dgm:pt modelId="{0A693963-1E5F-4712-A6C6-D5D16528A026}" type="pres">
      <dgm:prSet presAssocID="{46E47F9B-2C2B-46EE-B5BF-4A189D8A32B6}" presName="pillarX" presStyleLbl="node1" presStyleIdx="1" presStyleCnt="4">
        <dgm:presLayoutVars>
          <dgm:bulletEnabled val="1"/>
        </dgm:presLayoutVars>
      </dgm:prSet>
      <dgm:spPr/>
    </dgm:pt>
    <dgm:pt modelId="{D0C07FEB-C741-4965-9116-01979C2A4BB4}" type="pres">
      <dgm:prSet presAssocID="{F8272536-6A34-4B05-953E-1D069102A8F1}" presName="pillarX" presStyleLbl="node1" presStyleIdx="2" presStyleCnt="4">
        <dgm:presLayoutVars>
          <dgm:bulletEnabled val="1"/>
        </dgm:presLayoutVars>
      </dgm:prSet>
      <dgm:spPr/>
    </dgm:pt>
    <dgm:pt modelId="{B3EA35B9-5F52-4C8F-8C9C-1D8676530857}" type="pres">
      <dgm:prSet presAssocID="{DFD10806-29B3-4D18-BE81-D04E9D9E21CF}" presName="pillarX" presStyleLbl="node1" presStyleIdx="3" presStyleCnt="4">
        <dgm:presLayoutVars>
          <dgm:bulletEnabled val="1"/>
        </dgm:presLayoutVars>
      </dgm:prSet>
      <dgm:spPr/>
    </dgm:pt>
    <dgm:pt modelId="{B09DC899-9548-4E98-B4E4-269FCF98EE9B}" type="pres">
      <dgm:prSet presAssocID="{E4FD39A2-9985-47DF-9358-5674F9CEE66F}" presName="base" presStyleLbl="dkBgShp" presStyleIdx="1" presStyleCnt="2"/>
      <dgm:spPr/>
    </dgm:pt>
  </dgm:ptLst>
  <dgm:cxnLst>
    <dgm:cxn modelId="{8AC82504-22DB-48AD-902C-E3396CA499E1}" srcId="{E4FD39A2-9985-47DF-9358-5674F9CEE66F}" destId="{94754668-E821-47AB-83FB-9A01475D240E}" srcOrd="0" destOrd="0" parTransId="{F994DC26-4B81-4DBE-80A5-AA74A82AF961}" sibTransId="{519DC601-67FE-4CEE-95BB-05E77A1A0A97}"/>
    <dgm:cxn modelId="{52C58D62-CB60-4EFF-ABD7-86D1100E76D8}" srcId="{E4FD39A2-9985-47DF-9358-5674F9CEE66F}" destId="{46E47F9B-2C2B-46EE-B5BF-4A189D8A32B6}" srcOrd="1" destOrd="0" parTransId="{F4682856-FB0E-4B85-B8B9-6F971F4D08AC}" sibTransId="{25AD42C9-8604-4CD3-A9F2-5F41F8083078}"/>
    <dgm:cxn modelId="{74706770-3CE8-477F-9E8A-46A070C6E2D5}" type="presOf" srcId="{A2549A9D-55DF-4A11-AF5E-DB4D8F0B1249}" destId="{BB64407A-5B70-47D9-8522-F52C75613064}" srcOrd="0" destOrd="0" presId="urn:microsoft.com/office/officeart/2005/8/layout/hList3"/>
    <dgm:cxn modelId="{C380468C-BEBD-4E91-8473-A695A6BB78DA}" srcId="{A2549A9D-55DF-4A11-AF5E-DB4D8F0B1249}" destId="{E4FD39A2-9985-47DF-9358-5674F9CEE66F}" srcOrd="0" destOrd="0" parTransId="{02E6E268-E132-456C-9D7B-9FFCC81DF492}" sibTransId="{C039154F-30DD-42F3-A433-9A2234CDC087}"/>
    <dgm:cxn modelId="{E04B2DA8-BC49-49B6-BCFC-117D3E23529F}" type="presOf" srcId="{E4FD39A2-9985-47DF-9358-5674F9CEE66F}" destId="{C5C4BD81-ED69-43F8-9AE7-E093E38D2095}" srcOrd="0" destOrd="0" presId="urn:microsoft.com/office/officeart/2005/8/layout/hList3"/>
    <dgm:cxn modelId="{9FB7C9AB-35FE-4F85-934B-C9A6C4A92E84}" type="presOf" srcId="{94754668-E821-47AB-83FB-9A01475D240E}" destId="{9470DC7C-89B5-4AF3-A0E2-EB9D9E0CB68B}" srcOrd="0" destOrd="0" presId="urn:microsoft.com/office/officeart/2005/8/layout/hList3"/>
    <dgm:cxn modelId="{0E2BDEC3-883C-46E4-8358-F58688062FEF}" srcId="{E4FD39A2-9985-47DF-9358-5674F9CEE66F}" destId="{DFD10806-29B3-4D18-BE81-D04E9D9E21CF}" srcOrd="3" destOrd="0" parTransId="{9FDEBBF4-249A-4941-AC22-8E212BF9E471}" sibTransId="{2F42F62C-D17F-4702-81B7-9B095A70FED0}"/>
    <dgm:cxn modelId="{04D13EC9-5C05-41BF-AAB9-138C0113CF0F}" type="presOf" srcId="{46E47F9B-2C2B-46EE-B5BF-4A189D8A32B6}" destId="{0A693963-1E5F-4712-A6C6-D5D16528A026}" srcOrd="0" destOrd="0" presId="urn:microsoft.com/office/officeart/2005/8/layout/hList3"/>
    <dgm:cxn modelId="{A921F2CE-6738-4E6A-90A3-39802429BF6D}" srcId="{E4FD39A2-9985-47DF-9358-5674F9CEE66F}" destId="{F8272536-6A34-4B05-953E-1D069102A8F1}" srcOrd="2" destOrd="0" parTransId="{502A3556-570B-4050-A335-BC7B77C291D2}" sibTransId="{A7903F3E-46DB-4C04-B810-40392E63B18B}"/>
    <dgm:cxn modelId="{BCC7FAED-E2AB-44FF-87BD-C4A160205F08}" type="presOf" srcId="{F8272536-6A34-4B05-953E-1D069102A8F1}" destId="{D0C07FEB-C741-4965-9116-01979C2A4BB4}" srcOrd="0" destOrd="0" presId="urn:microsoft.com/office/officeart/2005/8/layout/hList3"/>
    <dgm:cxn modelId="{BCBE1DF7-F2BD-4A35-88B2-1DD182B32BF4}" type="presOf" srcId="{DFD10806-29B3-4D18-BE81-D04E9D9E21CF}" destId="{B3EA35B9-5F52-4C8F-8C9C-1D8676530857}" srcOrd="0" destOrd="0" presId="urn:microsoft.com/office/officeart/2005/8/layout/hList3"/>
    <dgm:cxn modelId="{621C07D1-26D5-4FB3-8066-C35AE6FB6A1E}" type="presParOf" srcId="{BB64407A-5B70-47D9-8522-F52C75613064}" destId="{C5C4BD81-ED69-43F8-9AE7-E093E38D2095}" srcOrd="0" destOrd="0" presId="urn:microsoft.com/office/officeart/2005/8/layout/hList3"/>
    <dgm:cxn modelId="{60F60A08-5EEE-461A-9298-654F7ECDDF10}" type="presParOf" srcId="{BB64407A-5B70-47D9-8522-F52C75613064}" destId="{E108907A-A2D0-4C02-8F71-DBCCA7764DC8}" srcOrd="1" destOrd="0" presId="urn:microsoft.com/office/officeart/2005/8/layout/hList3"/>
    <dgm:cxn modelId="{42061F50-1A62-4FEC-8100-9A9AB004DA53}" type="presParOf" srcId="{E108907A-A2D0-4C02-8F71-DBCCA7764DC8}" destId="{9470DC7C-89B5-4AF3-A0E2-EB9D9E0CB68B}" srcOrd="0" destOrd="0" presId="urn:microsoft.com/office/officeart/2005/8/layout/hList3"/>
    <dgm:cxn modelId="{48D968F3-9592-455C-97B5-B51FBD18AF25}" type="presParOf" srcId="{E108907A-A2D0-4C02-8F71-DBCCA7764DC8}" destId="{0A693963-1E5F-4712-A6C6-D5D16528A026}" srcOrd="1" destOrd="0" presId="urn:microsoft.com/office/officeart/2005/8/layout/hList3"/>
    <dgm:cxn modelId="{931079C5-C3F5-4A6C-8BFC-A2546AD60A4B}" type="presParOf" srcId="{E108907A-A2D0-4C02-8F71-DBCCA7764DC8}" destId="{D0C07FEB-C741-4965-9116-01979C2A4BB4}" srcOrd="2" destOrd="0" presId="urn:microsoft.com/office/officeart/2005/8/layout/hList3"/>
    <dgm:cxn modelId="{265776EF-D03D-4627-81D0-2E64FF444D5D}" type="presParOf" srcId="{E108907A-A2D0-4C02-8F71-DBCCA7764DC8}" destId="{B3EA35B9-5F52-4C8F-8C9C-1D8676530857}" srcOrd="3" destOrd="0" presId="urn:microsoft.com/office/officeart/2005/8/layout/hList3"/>
    <dgm:cxn modelId="{2B287AA8-F762-45FF-B325-61E919ACA244}" type="presParOf" srcId="{BB64407A-5B70-47D9-8522-F52C75613064}" destId="{B09DC899-9548-4E98-B4E4-269FCF98EE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78FD51-3556-4BBC-A59B-3189E7547A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5643C-E380-4AAD-990F-FE50AAD940D5}">
      <dgm:prSet/>
      <dgm:spPr/>
      <dgm:t>
        <a:bodyPr/>
        <a:lstStyle/>
        <a:p>
          <a:pPr algn="ctr"/>
          <a:r>
            <a:rPr lang="ru-RU" b="1" u="sng"/>
            <a:t>Школьный этап Всероссийской олимпиады школьников по искусству является одним из самых важных в развитии олимпиадного движения</a:t>
          </a:r>
          <a:r>
            <a:rPr lang="ru-RU" u="sng"/>
            <a:t>. </a:t>
          </a:r>
          <a:endParaRPr lang="ru-RU" dirty="0"/>
        </a:p>
      </dgm:t>
    </dgm:pt>
    <dgm:pt modelId="{980B32FB-D74A-488C-8CA6-2F8216A7B026}" type="parTrans" cxnId="{29333938-4D4D-4CCB-AC9B-489504BEFCF7}">
      <dgm:prSet/>
      <dgm:spPr/>
      <dgm:t>
        <a:bodyPr/>
        <a:lstStyle/>
        <a:p>
          <a:endParaRPr lang="ru-RU"/>
        </a:p>
      </dgm:t>
    </dgm:pt>
    <dgm:pt modelId="{E1EE9361-4079-4920-886A-211DDB5C56A7}" type="sibTrans" cxnId="{29333938-4D4D-4CCB-AC9B-489504BEFCF7}">
      <dgm:prSet/>
      <dgm:spPr/>
      <dgm:t>
        <a:bodyPr/>
        <a:lstStyle/>
        <a:p>
          <a:endParaRPr lang="ru-RU"/>
        </a:p>
      </dgm:t>
    </dgm:pt>
    <dgm:pt modelId="{B6AFB0FE-9D7F-4720-94D3-D168F29FBF0C}">
      <dgm:prSet/>
      <dgm:spPr/>
      <dgm:t>
        <a:bodyPr/>
        <a:lstStyle/>
        <a:p>
          <a:r>
            <a:rPr lang="ru-RU"/>
            <a:t>выявлению уровня развития ключевых (общекультурных, учебно-познавательных, коммуникативно-информационных, ценностно-смысловых) и специальных предметных компетенций;</a:t>
          </a:r>
        </a:p>
      </dgm:t>
    </dgm:pt>
    <dgm:pt modelId="{1B2FEBE6-2CA2-4B4D-9488-CD866E5CFE69}" type="parTrans" cxnId="{53A6AB2B-3063-40EC-987A-A94168511C17}">
      <dgm:prSet/>
      <dgm:spPr/>
      <dgm:t>
        <a:bodyPr/>
        <a:lstStyle/>
        <a:p>
          <a:endParaRPr lang="ru-RU"/>
        </a:p>
      </dgm:t>
    </dgm:pt>
    <dgm:pt modelId="{B2549F99-D1FA-4D39-9572-BD8C2B70C0BC}" type="sibTrans" cxnId="{53A6AB2B-3063-40EC-987A-A94168511C17}">
      <dgm:prSet/>
      <dgm:spPr/>
      <dgm:t>
        <a:bodyPr/>
        <a:lstStyle/>
        <a:p>
          <a:endParaRPr lang="ru-RU"/>
        </a:p>
      </dgm:t>
    </dgm:pt>
    <dgm:pt modelId="{70A6FCD4-38B6-49E0-B501-73A924533F58}">
      <dgm:prSet/>
      <dgm:spPr/>
      <dgm:t>
        <a:bodyPr/>
        <a:lstStyle/>
        <a:p>
          <a:r>
            <a:rPr lang="ru-RU"/>
            <a:t>выявлению уровня общей культуры участников</a:t>
          </a:r>
        </a:p>
      </dgm:t>
    </dgm:pt>
    <dgm:pt modelId="{26ABF310-FD0B-41D4-BB3E-7BCFBE5F8A16}" type="parTrans" cxnId="{8CEE7A2F-E014-4B94-AA4C-BDCE19FE482F}">
      <dgm:prSet/>
      <dgm:spPr/>
      <dgm:t>
        <a:bodyPr/>
        <a:lstStyle/>
        <a:p>
          <a:endParaRPr lang="ru-RU"/>
        </a:p>
      </dgm:t>
    </dgm:pt>
    <dgm:pt modelId="{DE7EC13A-7CCF-43DB-8765-4E62AF7DB4FF}" type="sibTrans" cxnId="{8CEE7A2F-E014-4B94-AA4C-BDCE19FE482F}">
      <dgm:prSet/>
      <dgm:spPr/>
      <dgm:t>
        <a:bodyPr/>
        <a:lstStyle/>
        <a:p>
          <a:endParaRPr lang="ru-RU"/>
        </a:p>
      </dgm:t>
    </dgm:pt>
    <dgm:pt modelId="{62D78DB1-B96C-498E-AA3F-9353097DFD09}">
      <dgm:prSet/>
      <dgm:spPr/>
      <dgm:t>
        <a:bodyPr/>
        <a:lstStyle/>
        <a:p>
          <a:r>
            <a:rPr lang="ru-RU"/>
            <a:t>обретению </a:t>
          </a:r>
          <a:r>
            <a:rPr lang="ru-RU" b="1" u="sng">
              <a:solidFill>
                <a:srgbClr val="0070C0"/>
              </a:solidFill>
            </a:rPr>
            <a:t>опыта участия школьников в олимпиадном </a:t>
          </a:r>
          <a:r>
            <a:rPr lang="ru-RU"/>
            <a:t>движении, </a:t>
          </a:r>
          <a:endParaRPr lang="ru-RU" dirty="0"/>
        </a:p>
      </dgm:t>
    </dgm:pt>
    <dgm:pt modelId="{B7A24B03-2879-4BD1-9491-6377E797A1CA}" type="parTrans" cxnId="{9D9DEF16-5D90-4108-8DBE-9BC673FDE438}">
      <dgm:prSet/>
      <dgm:spPr/>
      <dgm:t>
        <a:bodyPr/>
        <a:lstStyle/>
        <a:p>
          <a:endParaRPr lang="ru-RU"/>
        </a:p>
      </dgm:t>
    </dgm:pt>
    <dgm:pt modelId="{11821874-280C-465A-8B97-7EB292191E63}" type="sibTrans" cxnId="{9D9DEF16-5D90-4108-8DBE-9BC673FDE438}">
      <dgm:prSet/>
      <dgm:spPr/>
      <dgm:t>
        <a:bodyPr/>
        <a:lstStyle/>
        <a:p>
          <a:endParaRPr lang="ru-RU"/>
        </a:p>
      </dgm:t>
    </dgm:pt>
    <dgm:pt modelId="{E03A50FF-6049-4A63-877D-23A81576E6CB}">
      <dgm:prSet/>
      <dgm:spPr/>
      <dgm:t>
        <a:bodyPr/>
        <a:lstStyle/>
        <a:p>
          <a:r>
            <a:rPr lang="ru-RU"/>
            <a:t>обеспечению пробы сил и психологической подготовке к участию в состязаниях.</a:t>
          </a:r>
        </a:p>
      </dgm:t>
    </dgm:pt>
    <dgm:pt modelId="{33EDB92B-19B7-4C47-B778-FBEA1ADE5F55}" type="parTrans" cxnId="{870B0E5F-8D71-4D77-A46E-6234E8E820DD}">
      <dgm:prSet/>
      <dgm:spPr/>
      <dgm:t>
        <a:bodyPr/>
        <a:lstStyle/>
        <a:p>
          <a:endParaRPr lang="ru-RU"/>
        </a:p>
      </dgm:t>
    </dgm:pt>
    <dgm:pt modelId="{88B5CE3F-36F0-4D8E-86C5-3E275A16583A}" type="sibTrans" cxnId="{870B0E5F-8D71-4D77-A46E-6234E8E820DD}">
      <dgm:prSet/>
      <dgm:spPr/>
      <dgm:t>
        <a:bodyPr/>
        <a:lstStyle/>
        <a:p>
          <a:endParaRPr lang="ru-RU"/>
        </a:p>
      </dgm:t>
    </dgm:pt>
    <dgm:pt modelId="{2B93AAAA-3368-4BCB-8014-B2D25B4C15D6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выявлению направленности интересов </a:t>
          </a:r>
          <a:r>
            <a:rPr lang="ru-RU" dirty="0"/>
            <a:t>обучающихся, уровня их знаний и умений,</a:t>
          </a:r>
        </a:p>
      </dgm:t>
    </dgm:pt>
    <dgm:pt modelId="{094747EF-AC58-49DE-BFF5-3F12CF9D6D13}" type="sibTrans" cxnId="{8682EE66-955C-4744-AE93-26DFD30A3F05}">
      <dgm:prSet/>
      <dgm:spPr/>
      <dgm:t>
        <a:bodyPr/>
        <a:lstStyle/>
        <a:p>
          <a:endParaRPr lang="ru-RU"/>
        </a:p>
      </dgm:t>
    </dgm:pt>
    <dgm:pt modelId="{8A948580-EB0A-49D0-9B07-026121BDF3E0}" type="parTrans" cxnId="{8682EE66-955C-4744-AE93-26DFD30A3F05}">
      <dgm:prSet/>
      <dgm:spPr/>
      <dgm:t>
        <a:bodyPr/>
        <a:lstStyle/>
        <a:p>
          <a:endParaRPr lang="ru-RU"/>
        </a:p>
      </dgm:t>
    </dgm:pt>
    <dgm:pt modelId="{EEE91932-D88D-42B5-954F-2614AF8046A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ru-RU" b="1" u="sng" dirty="0"/>
            <a:t>способствует:</a:t>
          </a:r>
          <a:endParaRPr lang="ru-RU" b="1" dirty="0"/>
        </a:p>
      </dgm:t>
    </dgm:pt>
    <dgm:pt modelId="{F9C303E1-8935-4D81-938C-66E75712904A}" type="sibTrans" cxnId="{683457FD-112A-4762-BF58-7E9401A7862D}">
      <dgm:prSet/>
      <dgm:spPr/>
      <dgm:t>
        <a:bodyPr/>
        <a:lstStyle/>
        <a:p>
          <a:endParaRPr lang="ru-RU"/>
        </a:p>
      </dgm:t>
    </dgm:pt>
    <dgm:pt modelId="{B2FFE853-A25A-4DE6-9536-F2236CA0BD57}" type="parTrans" cxnId="{683457FD-112A-4762-BF58-7E9401A7862D}">
      <dgm:prSet/>
      <dgm:spPr/>
      <dgm:t>
        <a:bodyPr/>
        <a:lstStyle/>
        <a:p>
          <a:endParaRPr lang="ru-RU"/>
        </a:p>
      </dgm:t>
    </dgm:pt>
    <dgm:pt modelId="{A6FC9BDA-8E8F-4D94-BB36-883E932064C9}" type="pres">
      <dgm:prSet presAssocID="{5A78FD51-3556-4BBC-A59B-3189E7547AAF}" presName="linear" presStyleCnt="0">
        <dgm:presLayoutVars>
          <dgm:animLvl val="lvl"/>
          <dgm:resizeHandles val="exact"/>
        </dgm:presLayoutVars>
      </dgm:prSet>
      <dgm:spPr/>
    </dgm:pt>
    <dgm:pt modelId="{D832BC5D-F0C9-44E0-A88A-1AB681128B10}" type="pres">
      <dgm:prSet presAssocID="{7085643C-E380-4AAD-990F-FE50AAD940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730DB9-6C8A-4379-8610-F50152F640D6}" type="pres">
      <dgm:prSet presAssocID="{E1EE9361-4079-4920-886A-211DDB5C56A7}" presName="spacer" presStyleCnt="0"/>
      <dgm:spPr/>
    </dgm:pt>
    <dgm:pt modelId="{6D41D366-A215-474D-808A-A8A130267B38}" type="pres">
      <dgm:prSet presAssocID="{EEE91932-D88D-42B5-954F-2614AF8046A9}" presName="parentText" presStyleLbl="node1" presStyleIdx="1" presStyleCnt="2" custScaleY="37963">
        <dgm:presLayoutVars>
          <dgm:chMax val="0"/>
          <dgm:bulletEnabled val="1"/>
        </dgm:presLayoutVars>
      </dgm:prSet>
      <dgm:spPr/>
    </dgm:pt>
    <dgm:pt modelId="{8376E75E-98AF-457E-A46A-1D86F5B3280B}" type="pres">
      <dgm:prSet presAssocID="{EEE91932-D88D-42B5-954F-2614AF8046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F6E40E-A1D1-4C7E-B6C4-96308672F370}" type="presOf" srcId="{E03A50FF-6049-4A63-877D-23A81576E6CB}" destId="{8376E75E-98AF-457E-A46A-1D86F5B3280B}" srcOrd="0" destOrd="4" presId="urn:microsoft.com/office/officeart/2005/8/layout/vList2"/>
    <dgm:cxn modelId="{9D9DEF16-5D90-4108-8DBE-9BC673FDE438}" srcId="{EEE91932-D88D-42B5-954F-2614AF8046A9}" destId="{62D78DB1-B96C-498E-AA3F-9353097DFD09}" srcOrd="3" destOrd="0" parTransId="{B7A24B03-2879-4BD1-9491-6377E797A1CA}" sibTransId="{11821874-280C-465A-8B97-7EB292191E63}"/>
    <dgm:cxn modelId="{3242551E-D1F9-4EBF-A9D9-54C2D79FD3DA}" type="presOf" srcId="{5A78FD51-3556-4BBC-A59B-3189E7547AAF}" destId="{A6FC9BDA-8E8F-4D94-BB36-883E932064C9}" srcOrd="0" destOrd="0" presId="urn:microsoft.com/office/officeart/2005/8/layout/vList2"/>
    <dgm:cxn modelId="{7DCCCC26-C588-4174-B267-64F494CF6583}" type="presOf" srcId="{B6AFB0FE-9D7F-4720-94D3-D168F29FBF0C}" destId="{8376E75E-98AF-457E-A46A-1D86F5B3280B}" srcOrd="0" destOrd="1" presId="urn:microsoft.com/office/officeart/2005/8/layout/vList2"/>
    <dgm:cxn modelId="{53A6AB2B-3063-40EC-987A-A94168511C17}" srcId="{EEE91932-D88D-42B5-954F-2614AF8046A9}" destId="{B6AFB0FE-9D7F-4720-94D3-D168F29FBF0C}" srcOrd="1" destOrd="0" parTransId="{1B2FEBE6-2CA2-4B4D-9488-CD866E5CFE69}" sibTransId="{B2549F99-D1FA-4D39-9572-BD8C2B70C0BC}"/>
    <dgm:cxn modelId="{8CEE7A2F-E014-4B94-AA4C-BDCE19FE482F}" srcId="{EEE91932-D88D-42B5-954F-2614AF8046A9}" destId="{70A6FCD4-38B6-49E0-B501-73A924533F58}" srcOrd="2" destOrd="0" parTransId="{26ABF310-FD0B-41D4-BB3E-7BCFBE5F8A16}" sibTransId="{DE7EC13A-7CCF-43DB-8765-4E62AF7DB4FF}"/>
    <dgm:cxn modelId="{29333938-4D4D-4CCB-AC9B-489504BEFCF7}" srcId="{5A78FD51-3556-4BBC-A59B-3189E7547AAF}" destId="{7085643C-E380-4AAD-990F-FE50AAD940D5}" srcOrd="0" destOrd="0" parTransId="{980B32FB-D74A-488C-8CA6-2F8216A7B026}" sibTransId="{E1EE9361-4079-4920-886A-211DDB5C56A7}"/>
    <dgm:cxn modelId="{870B0E5F-8D71-4D77-A46E-6234E8E820DD}" srcId="{EEE91932-D88D-42B5-954F-2614AF8046A9}" destId="{E03A50FF-6049-4A63-877D-23A81576E6CB}" srcOrd="4" destOrd="0" parTransId="{33EDB92B-19B7-4C47-B778-FBEA1ADE5F55}" sibTransId="{88B5CE3F-36F0-4D8E-86C5-3E275A16583A}"/>
    <dgm:cxn modelId="{8682EE66-955C-4744-AE93-26DFD30A3F05}" srcId="{EEE91932-D88D-42B5-954F-2614AF8046A9}" destId="{2B93AAAA-3368-4BCB-8014-B2D25B4C15D6}" srcOrd="0" destOrd="0" parTransId="{8A948580-EB0A-49D0-9B07-026121BDF3E0}" sibTransId="{094747EF-AC58-49DE-BFF5-3F12CF9D6D13}"/>
    <dgm:cxn modelId="{9B582555-9E7E-48B6-BCDD-CF1F4A409662}" type="presOf" srcId="{70A6FCD4-38B6-49E0-B501-73A924533F58}" destId="{8376E75E-98AF-457E-A46A-1D86F5B3280B}" srcOrd="0" destOrd="2" presId="urn:microsoft.com/office/officeart/2005/8/layout/vList2"/>
    <dgm:cxn modelId="{FA45EF8E-CF6B-455F-9867-7F6056200F40}" type="presOf" srcId="{EEE91932-D88D-42B5-954F-2614AF8046A9}" destId="{6D41D366-A215-474D-808A-A8A130267B38}" srcOrd="0" destOrd="0" presId="urn:microsoft.com/office/officeart/2005/8/layout/vList2"/>
    <dgm:cxn modelId="{30337A9A-A4FA-406F-83C0-25327E907492}" type="presOf" srcId="{7085643C-E380-4AAD-990F-FE50AAD940D5}" destId="{D832BC5D-F0C9-44E0-A88A-1AB681128B10}" srcOrd="0" destOrd="0" presId="urn:microsoft.com/office/officeart/2005/8/layout/vList2"/>
    <dgm:cxn modelId="{DA5B92CE-7324-4D5D-B41C-B9C73727A1A7}" type="presOf" srcId="{62D78DB1-B96C-498E-AA3F-9353097DFD09}" destId="{8376E75E-98AF-457E-A46A-1D86F5B3280B}" srcOrd="0" destOrd="3" presId="urn:microsoft.com/office/officeart/2005/8/layout/vList2"/>
    <dgm:cxn modelId="{AE9058FA-1C41-487F-ACE2-FACDC47BB383}" type="presOf" srcId="{2B93AAAA-3368-4BCB-8014-B2D25B4C15D6}" destId="{8376E75E-98AF-457E-A46A-1D86F5B3280B}" srcOrd="0" destOrd="0" presId="urn:microsoft.com/office/officeart/2005/8/layout/vList2"/>
    <dgm:cxn modelId="{683457FD-112A-4762-BF58-7E9401A7862D}" srcId="{5A78FD51-3556-4BBC-A59B-3189E7547AAF}" destId="{EEE91932-D88D-42B5-954F-2614AF8046A9}" srcOrd="1" destOrd="0" parTransId="{B2FFE853-A25A-4DE6-9536-F2236CA0BD57}" sibTransId="{F9C303E1-8935-4D81-938C-66E75712904A}"/>
    <dgm:cxn modelId="{CA0BB179-F6BE-4406-92E2-D5962935F254}" type="presParOf" srcId="{A6FC9BDA-8E8F-4D94-BB36-883E932064C9}" destId="{D832BC5D-F0C9-44E0-A88A-1AB681128B10}" srcOrd="0" destOrd="0" presId="urn:microsoft.com/office/officeart/2005/8/layout/vList2"/>
    <dgm:cxn modelId="{EBFD70B2-09B4-4DBF-BBC3-1934AC1CFFD2}" type="presParOf" srcId="{A6FC9BDA-8E8F-4D94-BB36-883E932064C9}" destId="{B4730DB9-6C8A-4379-8610-F50152F640D6}" srcOrd="1" destOrd="0" presId="urn:microsoft.com/office/officeart/2005/8/layout/vList2"/>
    <dgm:cxn modelId="{B7850410-13E2-42EF-9332-177B3B5ABF70}" type="presParOf" srcId="{A6FC9BDA-8E8F-4D94-BB36-883E932064C9}" destId="{6D41D366-A215-474D-808A-A8A130267B38}" srcOrd="2" destOrd="0" presId="urn:microsoft.com/office/officeart/2005/8/layout/vList2"/>
    <dgm:cxn modelId="{29F27479-C580-4C23-831E-1A1E54817D55}" type="presParOf" srcId="{A6FC9BDA-8E8F-4D94-BB36-883E932064C9}" destId="{8376E75E-98AF-457E-A46A-1D86F5B328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4BD4FE-EE85-471C-A938-A45396D5CF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FFC3E-08B5-4BA6-9027-EF0AECD4FB75}">
      <dgm:prSet custT="1"/>
      <dgm:spPr/>
      <dgm:t>
        <a:bodyPr/>
        <a:lstStyle/>
        <a:p>
          <a:r>
            <a:rPr lang="ru-RU" sz="1700" dirty="0"/>
            <a:t>•	</a:t>
          </a:r>
          <a:r>
            <a:rPr lang="ru-RU" sz="2000" b="1" dirty="0"/>
            <a:t>принцип соответствия содержания заданий содержанию учебного предмета</a:t>
          </a:r>
        </a:p>
      </dgm:t>
    </dgm:pt>
    <dgm:pt modelId="{1E8C735C-D960-478D-B788-933953DAEABB}" type="parTrans" cxnId="{7CA9825A-6554-4548-9003-970304CBF439}">
      <dgm:prSet/>
      <dgm:spPr/>
      <dgm:t>
        <a:bodyPr/>
        <a:lstStyle/>
        <a:p>
          <a:endParaRPr lang="ru-RU"/>
        </a:p>
      </dgm:t>
    </dgm:pt>
    <dgm:pt modelId="{AD3A4A64-4396-482A-8D86-F042D6A43630}" type="sibTrans" cxnId="{7CA9825A-6554-4548-9003-970304CBF439}">
      <dgm:prSet/>
      <dgm:spPr/>
      <dgm:t>
        <a:bodyPr/>
        <a:lstStyle/>
        <a:p>
          <a:endParaRPr lang="ru-RU"/>
        </a:p>
      </dgm:t>
    </dgm:pt>
    <dgm:pt modelId="{6BEEB729-EBF5-4D52-8153-38F983DBE9F4}">
      <dgm:prSet custT="1"/>
      <dgm:spPr/>
      <dgm:t>
        <a:bodyPr/>
        <a:lstStyle/>
        <a:p>
          <a:r>
            <a:rPr lang="ru-RU" sz="2000" b="1" dirty="0"/>
            <a:t>•	принцип значимости, который определяет включение только наиболее важного предметного содержания;</a:t>
          </a:r>
        </a:p>
      </dgm:t>
    </dgm:pt>
    <dgm:pt modelId="{390AE4B3-B985-4A72-9856-8E06C05411E7}" type="parTrans" cxnId="{E08EE42D-2D47-49AC-B491-5311D1F2E749}">
      <dgm:prSet/>
      <dgm:spPr/>
      <dgm:t>
        <a:bodyPr/>
        <a:lstStyle/>
        <a:p>
          <a:endParaRPr lang="ru-RU"/>
        </a:p>
      </dgm:t>
    </dgm:pt>
    <dgm:pt modelId="{83106AB0-34C3-4B0C-88BD-9178B3594041}" type="sibTrans" cxnId="{E08EE42D-2D47-49AC-B491-5311D1F2E749}">
      <dgm:prSet/>
      <dgm:spPr/>
      <dgm:t>
        <a:bodyPr/>
        <a:lstStyle/>
        <a:p>
          <a:endParaRPr lang="ru-RU"/>
        </a:p>
      </dgm:t>
    </dgm:pt>
    <dgm:pt modelId="{62D5F579-DE8B-49E5-8D88-128BBEE9ABF4}">
      <dgm:prSet custT="1"/>
      <dgm:spPr/>
      <dgm:t>
        <a:bodyPr/>
        <a:lstStyle/>
        <a:p>
          <a:r>
            <a:rPr lang="ru-RU" sz="2000" b="1" dirty="0"/>
            <a:t>•	принцип научной достоверности, который устанавливает соответствие содержания задания современному состоянию научного знания;</a:t>
          </a:r>
        </a:p>
      </dgm:t>
    </dgm:pt>
    <dgm:pt modelId="{63D126A5-2DC7-48DF-A932-BE3674174F61}" type="parTrans" cxnId="{2557F741-2FBF-4B4A-B373-0E59C7ED035A}">
      <dgm:prSet/>
      <dgm:spPr/>
      <dgm:t>
        <a:bodyPr/>
        <a:lstStyle/>
        <a:p>
          <a:endParaRPr lang="ru-RU"/>
        </a:p>
      </dgm:t>
    </dgm:pt>
    <dgm:pt modelId="{8B115D83-F398-42D7-AFDC-698CCD465FB3}" type="sibTrans" cxnId="{2557F741-2FBF-4B4A-B373-0E59C7ED035A}">
      <dgm:prSet/>
      <dgm:spPr/>
      <dgm:t>
        <a:bodyPr/>
        <a:lstStyle/>
        <a:p>
          <a:endParaRPr lang="ru-RU"/>
        </a:p>
      </dgm:t>
    </dgm:pt>
    <dgm:pt modelId="{76844FE0-C12D-4EB4-BA77-DEDA676CE709}">
      <dgm:prSet custT="1"/>
      <dgm:spPr/>
      <dgm:t>
        <a:bodyPr/>
        <a:lstStyle/>
        <a:p>
          <a:r>
            <a:rPr lang="ru-RU" sz="2000" b="1" dirty="0"/>
            <a:t>•	принцип системности, комплексности и сбалансированности содержания (разработка заданий, которые охватывают в равной степени все содержательные сферы изучаемого предмета)</a:t>
          </a:r>
        </a:p>
      </dgm:t>
    </dgm:pt>
    <dgm:pt modelId="{795274DA-671E-4A3F-80C7-096937DAA6E3}" type="parTrans" cxnId="{0499F223-7F0F-48A8-9171-2590C1664DE9}">
      <dgm:prSet/>
      <dgm:spPr/>
      <dgm:t>
        <a:bodyPr/>
        <a:lstStyle/>
        <a:p>
          <a:endParaRPr lang="ru-RU"/>
        </a:p>
      </dgm:t>
    </dgm:pt>
    <dgm:pt modelId="{02AAEFE5-A702-40E0-95AB-433CAE54B04F}" type="sibTrans" cxnId="{0499F223-7F0F-48A8-9171-2590C1664DE9}">
      <dgm:prSet/>
      <dgm:spPr/>
      <dgm:t>
        <a:bodyPr/>
        <a:lstStyle/>
        <a:p>
          <a:endParaRPr lang="ru-RU"/>
        </a:p>
      </dgm:t>
    </dgm:pt>
    <dgm:pt modelId="{E513A23D-861C-452A-B84C-0042CF641367}">
      <dgm:prSet custT="1"/>
      <dgm:spPr/>
      <dgm:t>
        <a:bodyPr/>
        <a:lstStyle/>
        <a:p>
          <a:r>
            <a:rPr lang="ru-RU" sz="2000" b="1" dirty="0"/>
            <a:t>•	принцип возрастающей трудности заданий от этапа к этапу.</a:t>
          </a:r>
        </a:p>
      </dgm:t>
    </dgm:pt>
    <dgm:pt modelId="{4040F392-5167-4F61-BA8D-E66E496A8313}" type="parTrans" cxnId="{89555677-9F9A-458C-9027-4E05BFE4641D}">
      <dgm:prSet/>
      <dgm:spPr/>
      <dgm:t>
        <a:bodyPr/>
        <a:lstStyle/>
        <a:p>
          <a:endParaRPr lang="ru-RU"/>
        </a:p>
      </dgm:t>
    </dgm:pt>
    <dgm:pt modelId="{09E2138F-A797-4C45-934A-19FA7B31A5C7}" type="sibTrans" cxnId="{89555677-9F9A-458C-9027-4E05BFE4641D}">
      <dgm:prSet/>
      <dgm:spPr/>
      <dgm:t>
        <a:bodyPr/>
        <a:lstStyle/>
        <a:p>
          <a:endParaRPr lang="ru-RU"/>
        </a:p>
      </dgm:t>
    </dgm:pt>
    <dgm:pt modelId="{474F1E43-9C6A-4220-ADA4-E25C0E235EDB}" type="pres">
      <dgm:prSet presAssocID="{834BD4FE-EE85-471C-A938-A45396D5CFDE}" presName="diagram" presStyleCnt="0">
        <dgm:presLayoutVars>
          <dgm:dir/>
          <dgm:resizeHandles val="exact"/>
        </dgm:presLayoutVars>
      </dgm:prSet>
      <dgm:spPr/>
    </dgm:pt>
    <dgm:pt modelId="{72772BC8-33DB-4309-BD9F-A620F639DB77}" type="pres">
      <dgm:prSet presAssocID="{D8CFFC3E-08B5-4BA6-9027-EF0AECD4FB75}" presName="node" presStyleLbl="node1" presStyleIdx="0" presStyleCnt="5">
        <dgm:presLayoutVars>
          <dgm:bulletEnabled val="1"/>
        </dgm:presLayoutVars>
      </dgm:prSet>
      <dgm:spPr/>
    </dgm:pt>
    <dgm:pt modelId="{AC6601B4-B240-4BB6-9195-AC6DAEC0E4CB}" type="pres">
      <dgm:prSet presAssocID="{AD3A4A64-4396-482A-8D86-F042D6A43630}" presName="sibTrans" presStyleCnt="0"/>
      <dgm:spPr/>
    </dgm:pt>
    <dgm:pt modelId="{9FCFF4BB-32DA-429E-A780-CC72E345C8EF}" type="pres">
      <dgm:prSet presAssocID="{6BEEB729-EBF5-4D52-8153-38F983DBE9F4}" presName="node" presStyleLbl="node1" presStyleIdx="1" presStyleCnt="5">
        <dgm:presLayoutVars>
          <dgm:bulletEnabled val="1"/>
        </dgm:presLayoutVars>
      </dgm:prSet>
      <dgm:spPr/>
    </dgm:pt>
    <dgm:pt modelId="{A7B89B71-88ED-43FB-9F23-DF097D1588D2}" type="pres">
      <dgm:prSet presAssocID="{83106AB0-34C3-4B0C-88BD-9178B3594041}" presName="sibTrans" presStyleCnt="0"/>
      <dgm:spPr/>
    </dgm:pt>
    <dgm:pt modelId="{71B6161A-17EF-4045-B06A-B1A652BFBAEF}" type="pres">
      <dgm:prSet presAssocID="{62D5F579-DE8B-49E5-8D88-128BBEE9ABF4}" presName="node" presStyleLbl="node1" presStyleIdx="2" presStyleCnt="5">
        <dgm:presLayoutVars>
          <dgm:bulletEnabled val="1"/>
        </dgm:presLayoutVars>
      </dgm:prSet>
      <dgm:spPr/>
    </dgm:pt>
    <dgm:pt modelId="{DBC7F1EA-354A-4AC2-95AF-9C4A95E007EB}" type="pres">
      <dgm:prSet presAssocID="{8B115D83-F398-42D7-AFDC-698CCD465FB3}" presName="sibTrans" presStyleCnt="0"/>
      <dgm:spPr/>
    </dgm:pt>
    <dgm:pt modelId="{CFE2095C-1B49-4075-B0C1-D7BE4E835CC9}" type="pres">
      <dgm:prSet presAssocID="{76844FE0-C12D-4EB4-BA77-DEDA676CE709}" presName="node" presStyleLbl="node1" presStyleIdx="3" presStyleCnt="5">
        <dgm:presLayoutVars>
          <dgm:bulletEnabled val="1"/>
        </dgm:presLayoutVars>
      </dgm:prSet>
      <dgm:spPr/>
    </dgm:pt>
    <dgm:pt modelId="{C576CBDF-5C89-4936-BCBE-50F677231565}" type="pres">
      <dgm:prSet presAssocID="{02AAEFE5-A702-40E0-95AB-433CAE54B04F}" presName="sibTrans" presStyleCnt="0"/>
      <dgm:spPr/>
    </dgm:pt>
    <dgm:pt modelId="{FD418628-3BD3-4052-A41A-F9DE2621918B}" type="pres">
      <dgm:prSet presAssocID="{E513A23D-861C-452A-B84C-0042CF641367}" presName="node" presStyleLbl="node1" presStyleIdx="4" presStyleCnt="5">
        <dgm:presLayoutVars>
          <dgm:bulletEnabled val="1"/>
        </dgm:presLayoutVars>
      </dgm:prSet>
      <dgm:spPr/>
    </dgm:pt>
  </dgm:ptLst>
  <dgm:cxnLst>
    <dgm:cxn modelId="{0499F223-7F0F-48A8-9171-2590C1664DE9}" srcId="{834BD4FE-EE85-471C-A938-A45396D5CFDE}" destId="{76844FE0-C12D-4EB4-BA77-DEDA676CE709}" srcOrd="3" destOrd="0" parTransId="{795274DA-671E-4A3F-80C7-096937DAA6E3}" sibTransId="{02AAEFE5-A702-40E0-95AB-433CAE54B04F}"/>
    <dgm:cxn modelId="{E08EE42D-2D47-49AC-B491-5311D1F2E749}" srcId="{834BD4FE-EE85-471C-A938-A45396D5CFDE}" destId="{6BEEB729-EBF5-4D52-8153-38F983DBE9F4}" srcOrd="1" destOrd="0" parTransId="{390AE4B3-B985-4A72-9856-8E06C05411E7}" sibTransId="{83106AB0-34C3-4B0C-88BD-9178B3594041}"/>
    <dgm:cxn modelId="{2557F741-2FBF-4B4A-B373-0E59C7ED035A}" srcId="{834BD4FE-EE85-471C-A938-A45396D5CFDE}" destId="{62D5F579-DE8B-49E5-8D88-128BBEE9ABF4}" srcOrd="2" destOrd="0" parTransId="{63D126A5-2DC7-48DF-A932-BE3674174F61}" sibTransId="{8B115D83-F398-42D7-AFDC-698CCD465FB3}"/>
    <dgm:cxn modelId="{89555677-9F9A-458C-9027-4E05BFE4641D}" srcId="{834BD4FE-EE85-471C-A938-A45396D5CFDE}" destId="{E513A23D-861C-452A-B84C-0042CF641367}" srcOrd="4" destOrd="0" parTransId="{4040F392-5167-4F61-BA8D-E66E496A8313}" sibTransId="{09E2138F-A797-4C45-934A-19FA7B31A5C7}"/>
    <dgm:cxn modelId="{40818D58-5B93-4E59-A926-2BD1BFA2661A}" type="presOf" srcId="{76844FE0-C12D-4EB4-BA77-DEDA676CE709}" destId="{CFE2095C-1B49-4075-B0C1-D7BE4E835CC9}" srcOrd="0" destOrd="0" presId="urn:microsoft.com/office/officeart/2005/8/layout/default"/>
    <dgm:cxn modelId="{7CA9825A-6554-4548-9003-970304CBF439}" srcId="{834BD4FE-EE85-471C-A938-A45396D5CFDE}" destId="{D8CFFC3E-08B5-4BA6-9027-EF0AECD4FB75}" srcOrd="0" destOrd="0" parTransId="{1E8C735C-D960-478D-B788-933953DAEABB}" sibTransId="{AD3A4A64-4396-482A-8D86-F042D6A43630}"/>
    <dgm:cxn modelId="{B07EA192-D7C9-487A-8E88-0DA2382A8A49}" type="presOf" srcId="{834BD4FE-EE85-471C-A938-A45396D5CFDE}" destId="{474F1E43-9C6A-4220-ADA4-E25C0E235EDB}" srcOrd="0" destOrd="0" presId="urn:microsoft.com/office/officeart/2005/8/layout/default"/>
    <dgm:cxn modelId="{C4C60496-E9D9-42C6-BA7D-AA0EA520942D}" type="presOf" srcId="{D8CFFC3E-08B5-4BA6-9027-EF0AECD4FB75}" destId="{72772BC8-33DB-4309-BD9F-A620F639DB77}" srcOrd="0" destOrd="0" presId="urn:microsoft.com/office/officeart/2005/8/layout/default"/>
    <dgm:cxn modelId="{9B6D71B2-5E6C-4CF6-B5ED-084379A734C2}" type="presOf" srcId="{E513A23D-861C-452A-B84C-0042CF641367}" destId="{FD418628-3BD3-4052-A41A-F9DE2621918B}" srcOrd="0" destOrd="0" presId="urn:microsoft.com/office/officeart/2005/8/layout/default"/>
    <dgm:cxn modelId="{A45AFAF7-4615-473D-8BD4-A65EA56B46CA}" type="presOf" srcId="{6BEEB729-EBF5-4D52-8153-38F983DBE9F4}" destId="{9FCFF4BB-32DA-429E-A780-CC72E345C8EF}" srcOrd="0" destOrd="0" presId="urn:microsoft.com/office/officeart/2005/8/layout/default"/>
    <dgm:cxn modelId="{92BD1BFD-1114-452F-8D4E-D3AFEDEEFB78}" type="presOf" srcId="{62D5F579-DE8B-49E5-8D88-128BBEE9ABF4}" destId="{71B6161A-17EF-4045-B06A-B1A652BFBAEF}" srcOrd="0" destOrd="0" presId="urn:microsoft.com/office/officeart/2005/8/layout/default"/>
    <dgm:cxn modelId="{A455860C-4B76-41D4-9D7C-268EEF51D76C}" type="presParOf" srcId="{474F1E43-9C6A-4220-ADA4-E25C0E235EDB}" destId="{72772BC8-33DB-4309-BD9F-A620F639DB77}" srcOrd="0" destOrd="0" presId="urn:microsoft.com/office/officeart/2005/8/layout/default"/>
    <dgm:cxn modelId="{35D1E344-ACE5-4DC7-BB25-024A47B2D894}" type="presParOf" srcId="{474F1E43-9C6A-4220-ADA4-E25C0E235EDB}" destId="{AC6601B4-B240-4BB6-9195-AC6DAEC0E4CB}" srcOrd="1" destOrd="0" presId="urn:microsoft.com/office/officeart/2005/8/layout/default"/>
    <dgm:cxn modelId="{1188C967-6382-43D4-A4D0-6082F35B3B17}" type="presParOf" srcId="{474F1E43-9C6A-4220-ADA4-E25C0E235EDB}" destId="{9FCFF4BB-32DA-429E-A780-CC72E345C8EF}" srcOrd="2" destOrd="0" presId="urn:microsoft.com/office/officeart/2005/8/layout/default"/>
    <dgm:cxn modelId="{7FA65A91-2769-49E3-93F6-C41A5E1C72BB}" type="presParOf" srcId="{474F1E43-9C6A-4220-ADA4-E25C0E235EDB}" destId="{A7B89B71-88ED-43FB-9F23-DF097D1588D2}" srcOrd="3" destOrd="0" presId="urn:microsoft.com/office/officeart/2005/8/layout/default"/>
    <dgm:cxn modelId="{55744422-55F7-4914-92C1-579A070E2AD7}" type="presParOf" srcId="{474F1E43-9C6A-4220-ADA4-E25C0E235EDB}" destId="{71B6161A-17EF-4045-B06A-B1A652BFBAEF}" srcOrd="4" destOrd="0" presId="urn:microsoft.com/office/officeart/2005/8/layout/default"/>
    <dgm:cxn modelId="{4450F022-784E-4682-B531-587E5FB2B06C}" type="presParOf" srcId="{474F1E43-9C6A-4220-ADA4-E25C0E235EDB}" destId="{DBC7F1EA-354A-4AC2-95AF-9C4A95E007EB}" srcOrd="5" destOrd="0" presId="urn:microsoft.com/office/officeart/2005/8/layout/default"/>
    <dgm:cxn modelId="{A6045F43-62BF-412F-B597-33CBB40B2BFF}" type="presParOf" srcId="{474F1E43-9C6A-4220-ADA4-E25C0E235EDB}" destId="{CFE2095C-1B49-4075-B0C1-D7BE4E835CC9}" srcOrd="6" destOrd="0" presId="urn:microsoft.com/office/officeart/2005/8/layout/default"/>
    <dgm:cxn modelId="{643A4797-8D42-4DAB-BFB0-68EA3E995C79}" type="presParOf" srcId="{474F1E43-9C6A-4220-ADA4-E25C0E235EDB}" destId="{C576CBDF-5C89-4936-BCBE-50F677231565}" srcOrd="7" destOrd="0" presId="urn:microsoft.com/office/officeart/2005/8/layout/default"/>
    <dgm:cxn modelId="{4DDFF936-9184-42A4-B6E2-6542E92359DB}" type="presParOf" srcId="{474F1E43-9C6A-4220-ADA4-E25C0E235EDB}" destId="{FD418628-3BD3-4052-A41A-F9DE262191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491C5-4F96-4D83-918F-AE418DE7461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B57AA4F-09EF-4F04-8E07-145FFB26F8DE}">
      <dgm:prSet/>
      <dgm:spPr/>
      <dgm:t>
        <a:bodyPr/>
        <a:lstStyle/>
        <a:p>
          <a:r>
            <a:rPr lang="ru-RU" b="1" dirty="0"/>
            <a:t>Структура заданий первого аудиторного тура</a:t>
          </a:r>
          <a:r>
            <a:rPr lang="ru-RU" dirty="0"/>
            <a:t> </a:t>
          </a:r>
          <a:r>
            <a:rPr lang="ru-RU" b="1" dirty="0"/>
            <a:t>школьного этапа</a:t>
          </a:r>
          <a:endParaRPr lang="ru-RU" dirty="0"/>
        </a:p>
      </dgm:t>
    </dgm:pt>
    <dgm:pt modelId="{8E115644-01A6-4DE7-B8CD-28613577BEA9}" type="parTrans" cxnId="{97D8EBD0-C59A-4DAC-892F-5D72C1223ADE}">
      <dgm:prSet/>
      <dgm:spPr/>
      <dgm:t>
        <a:bodyPr/>
        <a:lstStyle/>
        <a:p>
          <a:endParaRPr lang="ru-RU"/>
        </a:p>
      </dgm:t>
    </dgm:pt>
    <dgm:pt modelId="{0D2BB80C-417D-447D-9CCE-D3B68999E248}" type="sibTrans" cxnId="{97D8EBD0-C59A-4DAC-892F-5D72C1223ADE}">
      <dgm:prSet/>
      <dgm:spPr/>
      <dgm:t>
        <a:bodyPr/>
        <a:lstStyle/>
        <a:p>
          <a:endParaRPr lang="ru-RU"/>
        </a:p>
      </dgm:t>
    </dgm:pt>
    <dgm:pt modelId="{7F21244A-0113-41C3-83F0-9E95CDA22DF7}">
      <dgm:prSet/>
      <dgm:spPr/>
      <dgm:t>
        <a:bodyPr/>
        <a:lstStyle/>
        <a:p>
          <a:r>
            <a:rPr lang="ru-RU" i="0" dirty="0"/>
            <a:t>до 30% достаточно простых заданий</a:t>
          </a:r>
          <a:endParaRPr lang="ru-RU" dirty="0"/>
        </a:p>
      </dgm:t>
    </dgm:pt>
    <dgm:pt modelId="{EE762911-7DFD-40A7-AB51-937C5FF9389F}" type="parTrans" cxnId="{C38C5D62-4D76-4D29-911A-8A1621EA8B47}">
      <dgm:prSet/>
      <dgm:spPr/>
      <dgm:t>
        <a:bodyPr/>
        <a:lstStyle/>
        <a:p>
          <a:endParaRPr lang="ru-RU"/>
        </a:p>
      </dgm:t>
    </dgm:pt>
    <dgm:pt modelId="{EF7BE2B3-B70B-4F5F-BB7E-456D61178F5B}" type="sibTrans" cxnId="{C38C5D62-4D76-4D29-911A-8A1621EA8B47}">
      <dgm:prSet/>
      <dgm:spPr/>
      <dgm:t>
        <a:bodyPr/>
        <a:lstStyle/>
        <a:p>
          <a:endParaRPr lang="ru-RU"/>
        </a:p>
      </dgm:t>
    </dgm:pt>
    <dgm:pt modelId="{D7B5C725-427D-4AA8-AF98-478913BEF5E8}">
      <dgm:prSet/>
      <dgm:spPr/>
      <dgm:t>
        <a:bodyPr/>
        <a:lstStyle/>
        <a:p>
          <a:r>
            <a:rPr lang="ru-RU" i="0" dirty="0"/>
            <a:t>может выполнить любой участник так, чтобы никто не чувствовал себя неуспешным;</a:t>
          </a:r>
          <a:endParaRPr lang="ru-RU" dirty="0"/>
        </a:p>
      </dgm:t>
    </dgm:pt>
    <dgm:pt modelId="{0B573CC3-5510-423E-A88D-802BA4D4C926}" type="parTrans" cxnId="{6A35E9DF-3362-4883-935F-949F7E410F52}">
      <dgm:prSet/>
      <dgm:spPr/>
      <dgm:t>
        <a:bodyPr/>
        <a:lstStyle/>
        <a:p>
          <a:endParaRPr lang="ru-RU"/>
        </a:p>
      </dgm:t>
    </dgm:pt>
    <dgm:pt modelId="{64D416E9-BF42-44E2-ACB6-C7E11AE2D175}" type="sibTrans" cxnId="{6A35E9DF-3362-4883-935F-949F7E410F52}">
      <dgm:prSet/>
      <dgm:spPr/>
      <dgm:t>
        <a:bodyPr/>
        <a:lstStyle/>
        <a:p>
          <a:endParaRPr lang="ru-RU"/>
        </a:p>
      </dgm:t>
    </dgm:pt>
    <dgm:pt modelId="{EBBA20E1-546E-4D6F-A87C-9294542CEE25}">
      <dgm:prSet/>
      <dgm:spPr/>
      <dgm:t>
        <a:bodyPr/>
        <a:lstStyle/>
        <a:p>
          <a:r>
            <a:rPr lang="ru-RU" i="0" dirty="0"/>
            <a:t>70% должны составлять усложненные задания, а также задания творческого характера</a:t>
          </a:r>
          <a:endParaRPr lang="ru-RU" dirty="0"/>
        </a:p>
      </dgm:t>
    </dgm:pt>
    <dgm:pt modelId="{5961CF7B-331B-4FDD-97B9-C34C8C6E9327}" type="parTrans" cxnId="{DAD25250-9B76-4D0F-83AE-BDDA0197042F}">
      <dgm:prSet/>
      <dgm:spPr/>
      <dgm:t>
        <a:bodyPr/>
        <a:lstStyle/>
        <a:p>
          <a:endParaRPr lang="ru-RU"/>
        </a:p>
      </dgm:t>
    </dgm:pt>
    <dgm:pt modelId="{1799E0C3-FEBF-4836-820C-52FC38C161DD}" type="sibTrans" cxnId="{DAD25250-9B76-4D0F-83AE-BDDA0197042F}">
      <dgm:prSet/>
      <dgm:spPr/>
      <dgm:t>
        <a:bodyPr/>
        <a:lstStyle/>
        <a:p>
          <a:endParaRPr lang="ru-RU"/>
        </a:p>
      </dgm:t>
    </dgm:pt>
    <dgm:pt modelId="{ADAB8CEE-35B3-47FC-8ABB-6D98F812B041}">
      <dgm:prSet/>
      <dgm:spPr/>
      <dgm:t>
        <a:bodyPr/>
        <a:lstStyle/>
        <a:p>
          <a:r>
            <a:rPr lang="ru-RU"/>
            <a:t>могут </a:t>
          </a:r>
          <a:r>
            <a:rPr lang="ru-RU" i="0"/>
            <a:t>выявить наиболее заинтересованных в предмете участников, </a:t>
          </a:r>
          <a:endParaRPr lang="ru-RU"/>
        </a:p>
      </dgm:t>
    </dgm:pt>
    <dgm:pt modelId="{58866B85-8C9A-46A6-A81E-611727AF8948}" type="parTrans" cxnId="{BD8F7FD6-3BBF-4320-A8D0-4F5CEF2DEA1E}">
      <dgm:prSet/>
      <dgm:spPr/>
      <dgm:t>
        <a:bodyPr/>
        <a:lstStyle/>
        <a:p>
          <a:endParaRPr lang="ru-RU"/>
        </a:p>
      </dgm:t>
    </dgm:pt>
    <dgm:pt modelId="{CD6DA19D-5E51-4CE3-81AB-27D819DEDD98}" type="sibTrans" cxnId="{BD8F7FD6-3BBF-4320-A8D0-4F5CEF2DEA1E}">
      <dgm:prSet/>
      <dgm:spPr/>
      <dgm:t>
        <a:bodyPr/>
        <a:lstStyle/>
        <a:p>
          <a:endParaRPr lang="ru-RU"/>
        </a:p>
      </dgm:t>
    </dgm:pt>
    <dgm:pt modelId="{2E2631E3-B001-4DA5-A2DF-CE5FD6474144}" type="pres">
      <dgm:prSet presAssocID="{AFB491C5-4F96-4D83-918F-AE418DE74615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732754B8-2D59-4593-9620-D525C01D90DE}" type="pres">
      <dgm:prSet presAssocID="{AFB491C5-4F96-4D83-918F-AE418DE74615}" presName="hierFlow" presStyleCnt="0"/>
      <dgm:spPr/>
    </dgm:pt>
    <dgm:pt modelId="{CDF09389-FB73-4645-ADDF-83F8C59CAE70}" type="pres">
      <dgm:prSet presAssocID="{AFB491C5-4F96-4D83-918F-AE418DE74615}" presName="firstBuf" presStyleCnt="0"/>
      <dgm:spPr/>
    </dgm:pt>
    <dgm:pt modelId="{7F20AE75-84E1-4736-9270-07230A2F050D}" type="pres">
      <dgm:prSet presAssocID="{AFB491C5-4F96-4D83-918F-AE418DE746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C3B6C58-F3A0-4A0E-A211-F39BDE78DF64}" type="pres">
      <dgm:prSet presAssocID="{7B57AA4F-09EF-4F04-8E07-145FFB26F8DE}" presName="Name14" presStyleCnt="0"/>
      <dgm:spPr/>
    </dgm:pt>
    <dgm:pt modelId="{06F7D6D5-75C0-4AF2-97AE-D0B392838D25}" type="pres">
      <dgm:prSet presAssocID="{7B57AA4F-09EF-4F04-8E07-145FFB26F8DE}" presName="level1Shape" presStyleLbl="node0" presStyleIdx="0" presStyleCnt="1" custScaleX="49265" custLinFactNeighborX="-13324" custLinFactNeighborY="-6486">
        <dgm:presLayoutVars>
          <dgm:chPref val="3"/>
        </dgm:presLayoutVars>
      </dgm:prSet>
      <dgm:spPr/>
    </dgm:pt>
    <dgm:pt modelId="{0BF8B3F1-34F7-44A2-A85D-E452FC99A24A}" type="pres">
      <dgm:prSet presAssocID="{7B57AA4F-09EF-4F04-8E07-145FFB26F8DE}" presName="hierChild2" presStyleCnt="0"/>
      <dgm:spPr/>
    </dgm:pt>
    <dgm:pt modelId="{F4651D80-2C9C-4BE1-834A-C5BA3DF3EE9F}" type="pres">
      <dgm:prSet presAssocID="{AFB491C5-4F96-4D83-918F-AE418DE74615}" presName="bgShapesFlow" presStyleCnt="0"/>
      <dgm:spPr/>
    </dgm:pt>
    <dgm:pt modelId="{D38137D4-B2CB-4437-A319-00EE6BF4A3CD}" type="pres">
      <dgm:prSet presAssocID="{7F21244A-0113-41C3-83F0-9E95CDA22DF7}" presName="rectComp" presStyleCnt="0"/>
      <dgm:spPr/>
    </dgm:pt>
    <dgm:pt modelId="{814EFCFC-C5FD-413F-9045-5C69A892C922}" type="pres">
      <dgm:prSet presAssocID="{7F21244A-0113-41C3-83F0-9E95CDA22DF7}" presName="bgRect" presStyleLbl="bgShp" presStyleIdx="0" presStyleCnt="2"/>
      <dgm:spPr/>
    </dgm:pt>
    <dgm:pt modelId="{9F522355-14C4-47B7-A74D-4B17D89C970A}" type="pres">
      <dgm:prSet presAssocID="{7F21244A-0113-41C3-83F0-9E95CDA22DF7}" presName="bgRectTx" presStyleLbl="bgShp" presStyleIdx="0" presStyleCnt="2">
        <dgm:presLayoutVars>
          <dgm:bulletEnabled val="1"/>
        </dgm:presLayoutVars>
      </dgm:prSet>
      <dgm:spPr/>
    </dgm:pt>
    <dgm:pt modelId="{409F8BC1-95B2-4C51-967A-069A99F2DCD7}" type="pres">
      <dgm:prSet presAssocID="{7F21244A-0113-41C3-83F0-9E95CDA22DF7}" presName="spComp" presStyleCnt="0"/>
      <dgm:spPr/>
    </dgm:pt>
    <dgm:pt modelId="{ACB09CAA-4CB1-4E80-B654-2B95A34E0CA2}" type="pres">
      <dgm:prSet presAssocID="{7F21244A-0113-41C3-83F0-9E95CDA22DF7}" presName="vSp" presStyleCnt="0"/>
      <dgm:spPr/>
    </dgm:pt>
    <dgm:pt modelId="{A3A2CAF3-093D-4128-BDBC-123A497388F6}" type="pres">
      <dgm:prSet presAssocID="{EBBA20E1-546E-4D6F-A87C-9294542CEE25}" presName="rectComp" presStyleCnt="0"/>
      <dgm:spPr/>
    </dgm:pt>
    <dgm:pt modelId="{F85DD705-17D4-4877-9F06-83C1C64C1D4C}" type="pres">
      <dgm:prSet presAssocID="{EBBA20E1-546E-4D6F-A87C-9294542CEE25}" presName="bgRect" presStyleLbl="bgShp" presStyleIdx="1" presStyleCnt="2"/>
      <dgm:spPr/>
    </dgm:pt>
    <dgm:pt modelId="{7CB313C7-711A-4B2C-9E70-E066C3513A4D}" type="pres">
      <dgm:prSet presAssocID="{EBBA20E1-546E-4D6F-A87C-9294542CEE25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BE240210-78C7-474A-8A4C-1BB506C91411}" type="presOf" srcId="{ADAB8CEE-35B3-47FC-8ABB-6D98F812B041}" destId="{F85DD705-17D4-4877-9F06-83C1C64C1D4C}" srcOrd="0" destOrd="1" presId="urn:microsoft.com/office/officeart/2005/8/layout/hierarchy6"/>
    <dgm:cxn modelId="{05806320-6C97-49CF-ACA2-CC900F465355}" type="presOf" srcId="{ADAB8CEE-35B3-47FC-8ABB-6D98F812B041}" destId="{7CB313C7-711A-4B2C-9E70-E066C3513A4D}" srcOrd="1" destOrd="1" presId="urn:microsoft.com/office/officeart/2005/8/layout/hierarchy6"/>
    <dgm:cxn modelId="{43F1BA20-1119-4B7E-9483-75E3A2973787}" type="presOf" srcId="{7B57AA4F-09EF-4F04-8E07-145FFB26F8DE}" destId="{06F7D6D5-75C0-4AF2-97AE-D0B392838D25}" srcOrd="0" destOrd="0" presId="urn:microsoft.com/office/officeart/2005/8/layout/hierarchy6"/>
    <dgm:cxn modelId="{F0B39A28-A60D-458C-A018-F5AE236222BC}" type="presOf" srcId="{D7B5C725-427D-4AA8-AF98-478913BEF5E8}" destId="{9F522355-14C4-47B7-A74D-4B17D89C970A}" srcOrd="1" destOrd="1" presId="urn:microsoft.com/office/officeart/2005/8/layout/hierarchy6"/>
    <dgm:cxn modelId="{4550273D-D31A-4C8F-9A79-3A4937732163}" type="presOf" srcId="{AFB491C5-4F96-4D83-918F-AE418DE74615}" destId="{2E2631E3-B001-4DA5-A2DF-CE5FD6474144}" srcOrd="0" destOrd="0" presId="urn:microsoft.com/office/officeart/2005/8/layout/hierarchy6"/>
    <dgm:cxn modelId="{94C21741-812F-43BF-952C-A6ABE657D1DD}" type="presOf" srcId="{EBBA20E1-546E-4D6F-A87C-9294542CEE25}" destId="{7CB313C7-711A-4B2C-9E70-E066C3513A4D}" srcOrd="1" destOrd="0" presId="urn:microsoft.com/office/officeart/2005/8/layout/hierarchy6"/>
    <dgm:cxn modelId="{C38C5D62-4D76-4D29-911A-8A1621EA8B47}" srcId="{AFB491C5-4F96-4D83-918F-AE418DE74615}" destId="{7F21244A-0113-41C3-83F0-9E95CDA22DF7}" srcOrd="1" destOrd="0" parTransId="{EE762911-7DFD-40A7-AB51-937C5FF9389F}" sibTransId="{EF7BE2B3-B70B-4F5F-BB7E-456D61178F5B}"/>
    <dgm:cxn modelId="{714E866B-E935-43C9-889C-E4D0382F2D6F}" type="presOf" srcId="{7F21244A-0113-41C3-83F0-9E95CDA22DF7}" destId="{814EFCFC-C5FD-413F-9045-5C69A892C922}" srcOrd="0" destOrd="0" presId="urn:microsoft.com/office/officeart/2005/8/layout/hierarchy6"/>
    <dgm:cxn modelId="{DAD25250-9B76-4D0F-83AE-BDDA0197042F}" srcId="{AFB491C5-4F96-4D83-918F-AE418DE74615}" destId="{EBBA20E1-546E-4D6F-A87C-9294542CEE25}" srcOrd="2" destOrd="0" parTransId="{5961CF7B-331B-4FDD-97B9-C34C8C6E9327}" sibTransId="{1799E0C3-FEBF-4836-820C-52FC38C161DD}"/>
    <dgm:cxn modelId="{77902EA4-7510-437F-B86D-65D1D981ADFD}" type="presOf" srcId="{7F21244A-0113-41C3-83F0-9E95CDA22DF7}" destId="{9F522355-14C4-47B7-A74D-4B17D89C970A}" srcOrd="1" destOrd="0" presId="urn:microsoft.com/office/officeart/2005/8/layout/hierarchy6"/>
    <dgm:cxn modelId="{AD895FA4-6EF2-4042-ADD1-A043EEB0CDEE}" type="presOf" srcId="{D7B5C725-427D-4AA8-AF98-478913BEF5E8}" destId="{814EFCFC-C5FD-413F-9045-5C69A892C922}" srcOrd="0" destOrd="1" presId="urn:microsoft.com/office/officeart/2005/8/layout/hierarchy6"/>
    <dgm:cxn modelId="{317FEFB0-3054-4C86-A09F-52E8C310A89A}" type="presOf" srcId="{EBBA20E1-546E-4D6F-A87C-9294542CEE25}" destId="{F85DD705-17D4-4877-9F06-83C1C64C1D4C}" srcOrd="0" destOrd="0" presId="urn:microsoft.com/office/officeart/2005/8/layout/hierarchy6"/>
    <dgm:cxn modelId="{97D8EBD0-C59A-4DAC-892F-5D72C1223ADE}" srcId="{AFB491C5-4F96-4D83-918F-AE418DE74615}" destId="{7B57AA4F-09EF-4F04-8E07-145FFB26F8DE}" srcOrd="0" destOrd="0" parTransId="{8E115644-01A6-4DE7-B8CD-28613577BEA9}" sibTransId="{0D2BB80C-417D-447D-9CCE-D3B68999E248}"/>
    <dgm:cxn modelId="{BD8F7FD6-3BBF-4320-A8D0-4F5CEF2DEA1E}" srcId="{EBBA20E1-546E-4D6F-A87C-9294542CEE25}" destId="{ADAB8CEE-35B3-47FC-8ABB-6D98F812B041}" srcOrd="0" destOrd="0" parTransId="{58866B85-8C9A-46A6-A81E-611727AF8948}" sibTransId="{CD6DA19D-5E51-4CE3-81AB-27D819DEDD98}"/>
    <dgm:cxn modelId="{6A35E9DF-3362-4883-935F-949F7E410F52}" srcId="{7F21244A-0113-41C3-83F0-9E95CDA22DF7}" destId="{D7B5C725-427D-4AA8-AF98-478913BEF5E8}" srcOrd="0" destOrd="0" parTransId="{0B573CC3-5510-423E-A88D-802BA4D4C926}" sibTransId="{64D416E9-BF42-44E2-ACB6-C7E11AE2D175}"/>
    <dgm:cxn modelId="{843E1ECB-863F-4AC1-BE5F-0D85447D4CB2}" type="presParOf" srcId="{2E2631E3-B001-4DA5-A2DF-CE5FD6474144}" destId="{732754B8-2D59-4593-9620-D525C01D90DE}" srcOrd="0" destOrd="0" presId="urn:microsoft.com/office/officeart/2005/8/layout/hierarchy6"/>
    <dgm:cxn modelId="{E03A98EE-995A-46A8-9713-DF364C0C1954}" type="presParOf" srcId="{732754B8-2D59-4593-9620-D525C01D90DE}" destId="{CDF09389-FB73-4645-ADDF-83F8C59CAE70}" srcOrd="0" destOrd="0" presId="urn:microsoft.com/office/officeart/2005/8/layout/hierarchy6"/>
    <dgm:cxn modelId="{4C638EBE-44E4-442F-AA36-11A3AE67A77C}" type="presParOf" srcId="{732754B8-2D59-4593-9620-D525C01D90DE}" destId="{7F20AE75-84E1-4736-9270-07230A2F050D}" srcOrd="1" destOrd="0" presId="urn:microsoft.com/office/officeart/2005/8/layout/hierarchy6"/>
    <dgm:cxn modelId="{B9DBCA89-9BE4-4579-8B9C-5CD3F102C281}" type="presParOf" srcId="{7F20AE75-84E1-4736-9270-07230A2F050D}" destId="{2C3B6C58-F3A0-4A0E-A211-F39BDE78DF64}" srcOrd="0" destOrd="0" presId="urn:microsoft.com/office/officeart/2005/8/layout/hierarchy6"/>
    <dgm:cxn modelId="{07B3F9BA-7DA0-4D08-8AC3-B14DFCC2E012}" type="presParOf" srcId="{2C3B6C58-F3A0-4A0E-A211-F39BDE78DF64}" destId="{06F7D6D5-75C0-4AF2-97AE-D0B392838D25}" srcOrd="0" destOrd="0" presId="urn:microsoft.com/office/officeart/2005/8/layout/hierarchy6"/>
    <dgm:cxn modelId="{B328F89A-E8AE-445B-A2BB-368BF2ADD128}" type="presParOf" srcId="{2C3B6C58-F3A0-4A0E-A211-F39BDE78DF64}" destId="{0BF8B3F1-34F7-44A2-A85D-E452FC99A24A}" srcOrd="1" destOrd="0" presId="urn:microsoft.com/office/officeart/2005/8/layout/hierarchy6"/>
    <dgm:cxn modelId="{4D9DD388-33C8-4FD5-822F-1B4CA68D8BBD}" type="presParOf" srcId="{2E2631E3-B001-4DA5-A2DF-CE5FD6474144}" destId="{F4651D80-2C9C-4BE1-834A-C5BA3DF3EE9F}" srcOrd="1" destOrd="0" presId="urn:microsoft.com/office/officeart/2005/8/layout/hierarchy6"/>
    <dgm:cxn modelId="{AB400E22-77FD-416A-9087-34CC8CB6F7AF}" type="presParOf" srcId="{F4651D80-2C9C-4BE1-834A-C5BA3DF3EE9F}" destId="{D38137D4-B2CB-4437-A319-00EE6BF4A3CD}" srcOrd="0" destOrd="0" presId="urn:microsoft.com/office/officeart/2005/8/layout/hierarchy6"/>
    <dgm:cxn modelId="{F81CC57B-696E-4D5D-AFC1-3FE49E18836F}" type="presParOf" srcId="{D38137D4-B2CB-4437-A319-00EE6BF4A3CD}" destId="{814EFCFC-C5FD-413F-9045-5C69A892C922}" srcOrd="0" destOrd="0" presId="urn:microsoft.com/office/officeart/2005/8/layout/hierarchy6"/>
    <dgm:cxn modelId="{3A1D0FD8-5AE1-4E5A-B29A-6249BC6E6F0E}" type="presParOf" srcId="{D38137D4-B2CB-4437-A319-00EE6BF4A3CD}" destId="{9F522355-14C4-47B7-A74D-4B17D89C970A}" srcOrd="1" destOrd="0" presId="urn:microsoft.com/office/officeart/2005/8/layout/hierarchy6"/>
    <dgm:cxn modelId="{68165F51-0ACC-4BC0-AADA-F3CD85F52899}" type="presParOf" srcId="{F4651D80-2C9C-4BE1-834A-C5BA3DF3EE9F}" destId="{409F8BC1-95B2-4C51-967A-069A99F2DCD7}" srcOrd="1" destOrd="0" presId="urn:microsoft.com/office/officeart/2005/8/layout/hierarchy6"/>
    <dgm:cxn modelId="{9309BF87-5913-45E8-877B-8A8E58DCCBD7}" type="presParOf" srcId="{409F8BC1-95B2-4C51-967A-069A99F2DCD7}" destId="{ACB09CAA-4CB1-4E80-B654-2B95A34E0CA2}" srcOrd="0" destOrd="0" presId="urn:microsoft.com/office/officeart/2005/8/layout/hierarchy6"/>
    <dgm:cxn modelId="{84FB7704-2C4D-4F37-9570-0258DDF33427}" type="presParOf" srcId="{F4651D80-2C9C-4BE1-834A-C5BA3DF3EE9F}" destId="{A3A2CAF3-093D-4128-BDBC-123A497388F6}" srcOrd="2" destOrd="0" presId="urn:microsoft.com/office/officeart/2005/8/layout/hierarchy6"/>
    <dgm:cxn modelId="{5F1F20A2-5F0D-4E4B-81BE-C960661B62EF}" type="presParOf" srcId="{A3A2CAF3-093D-4128-BDBC-123A497388F6}" destId="{F85DD705-17D4-4877-9F06-83C1C64C1D4C}" srcOrd="0" destOrd="0" presId="urn:microsoft.com/office/officeart/2005/8/layout/hierarchy6"/>
    <dgm:cxn modelId="{0C978DA1-952F-42CB-A720-E702173D762A}" type="presParOf" srcId="{A3A2CAF3-093D-4128-BDBC-123A497388F6}" destId="{7CB313C7-711A-4B2C-9E70-E066C3513A4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78EB36-B0D8-44CE-9548-5C58475DF0EB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2EC46F5-1CDF-4F92-A6A7-5D0A180EB77E}">
      <dgm:prSet/>
      <dgm:spPr/>
      <dgm:t>
        <a:bodyPr/>
        <a:lstStyle/>
        <a:p>
          <a:r>
            <a:rPr lang="ru-RU" b="1" i="1"/>
            <a:t>Первый тип заданий</a:t>
          </a:r>
          <a:endParaRPr lang="ru-RU"/>
        </a:p>
      </dgm:t>
    </dgm:pt>
    <dgm:pt modelId="{ADBFD8FA-0244-40E9-A567-382049C56786}" type="parTrans" cxnId="{39ADF1EB-B8C8-4F26-846E-C5122235E1DF}">
      <dgm:prSet/>
      <dgm:spPr/>
      <dgm:t>
        <a:bodyPr/>
        <a:lstStyle/>
        <a:p>
          <a:endParaRPr lang="ru-RU"/>
        </a:p>
      </dgm:t>
    </dgm:pt>
    <dgm:pt modelId="{8464DE2A-1458-4EF6-A16F-A7F4F2B8DDD9}" type="sibTrans" cxnId="{39ADF1EB-B8C8-4F26-846E-C5122235E1DF}">
      <dgm:prSet/>
      <dgm:spPr/>
      <dgm:t>
        <a:bodyPr/>
        <a:lstStyle/>
        <a:p>
          <a:endParaRPr lang="ru-RU"/>
        </a:p>
      </dgm:t>
    </dgm:pt>
    <dgm:pt modelId="{406BDD3F-BAD4-4EC1-A654-2355956F002E}">
      <dgm:prSet/>
      <dgm:spPr/>
      <dgm:t>
        <a:bodyPr/>
        <a:lstStyle/>
        <a:p>
          <a:r>
            <a:rPr lang="ru-RU" dirty="0"/>
            <a:t>направлен на выявление учебно-познавательной компетенции: </a:t>
          </a:r>
        </a:p>
      </dgm:t>
    </dgm:pt>
    <dgm:pt modelId="{0B4466F2-6255-42FA-B61B-3F11311368F4}" type="parTrans" cxnId="{D65AE8FE-A02D-4883-8DDE-4F28FB008AA7}">
      <dgm:prSet/>
      <dgm:spPr/>
      <dgm:t>
        <a:bodyPr/>
        <a:lstStyle/>
        <a:p>
          <a:endParaRPr lang="ru-RU"/>
        </a:p>
      </dgm:t>
    </dgm:pt>
    <dgm:pt modelId="{B433FB09-0A71-4405-8591-CCCCF75819CF}" type="sibTrans" cxnId="{D65AE8FE-A02D-4883-8DDE-4F28FB008AA7}">
      <dgm:prSet/>
      <dgm:spPr/>
      <dgm:t>
        <a:bodyPr/>
        <a:lstStyle/>
        <a:p>
          <a:endParaRPr lang="ru-RU"/>
        </a:p>
      </dgm:t>
    </dgm:pt>
    <dgm:pt modelId="{EEA6282C-84C0-468F-8E14-D02CAF048950}">
      <dgm:prSet/>
      <dgm:spPr/>
      <dgm:t>
        <a:bodyPr/>
        <a:lstStyle/>
        <a:p>
          <a:r>
            <a:rPr lang="ru-RU" i="1" dirty="0"/>
            <a:t>узнавание художественного произведения</a:t>
          </a:r>
          <a:endParaRPr lang="ru-RU" dirty="0"/>
        </a:p>
      </dgm:t>
    </dgm:pt>
    <dgm:pt modelId="{46BC35E5-8AFC-4626-AC49-52A5724F9164}" type="parTrans" cxnId="{0E5D5A04-FAA9-4497-9C0C-11F2769F6925}">
      <dgm:prSet/>
      <dgm:spPr/>
      <dgm:t>
        <a:bodyPr/>
        <a:lstStyle/>
        <a:p>
          <a:endParaRPr lang="ru-RU"/>
        </a:p>
      </dgm:t>
    </dgm:pt>
    <dgm:pt modelId="{3A999313-6A28-4557-B9F6-A78C170269DB}" type="sibTrans" cxnId="{0E5D5A04-FAA9-4497-9C0C-11F2769F6925}">
      <dgm:prSet/>
      <dgm:spPr/>
      <dgm:t>
        <a:bodyPr/>
        <a:lstStyle/>
        <a:p>
          <a:endParaRPr lang="ru-RU"/>
        </a:p>
      </dgm:t>
    </dgm:pt>
    <dgm:pt modelId="{C90125D4-A0B7-40A4-8523-775F92352411}">
      <dgm:prSet/>
      <dgm:spPr/>
      <dgm:t>
        <a:bodyPr/>
        <a:lstStyle/>
        <a:p>
          <a:r>
            <a:rPr lang="ru-RU"/>
            <a:t>способность определить, узнать более или менее знакомое произведение искусства по его отражению в художественном или искусствоведческом тексте</a:t>
          </a:r>
        </a:p>
      </dgm:t>
    </dgm:pt>
    <dgm:pt modelId="{6BC4A71C-B1BB-4E30-8A58-1C426AEA2DED}" type="parTrans" cxnId="{C28C711A-A6FB-4414-8111-E49F9E5766C7}">
      <dgm:prSet/>
      <dgm:spPr/>
      <dgm:t>
        <a:bodyPr/>
        <a:lstStyle/>
        <a:p>
          <a:endParaRPr lang="ru-RU"/>
        </a:p>
      </dgm:t>
    </dgm:pt>
    <dgm:pt modelId="{8A833445-C1AB-44A4-AAB9-618C88616830}" type="sibTrans" cxnId="{C28C711A-A6FB-4414-8111-E49F9E5766C7}">
      <dgm:prSet/>
      <dgm:spPr/>
      <dgm:t>
        <a:bodyPr/>
        <a:lstStyle/>
        <a:p>
          <a:endParaRPr lang="ru-RU"/>
        </a:p>
      </dgm:t>
    </dgm:pt>
    <dgm:pt modelId="{AC7A88D8-4AA3-4BB7-89F4-FD06BDACE104}">
      <dgm:prSet/>
      <dgm:spPr/>
      <dgm:t>
        <a:bodyPr/>
        <a:lstStyle/>
        <a:p>
          <a:r>
            <a:rPr lang="ru-RU"/>
            <a:t>может включать вопросы, связанные с художественными произведениями в диапазоне от хрестоматийных и популярных до менее известных произведений искусства. </a:t>
          </a:r>
        </a:p>
      </dgm:t>
    </dgm:pt>
    <dgm:pt modelId="{FD243A15-683E-4884-8256-87952290B247}" type="parTrans" cxnId="{77052CCE-B957-4821-8234-6AD98820C003}">
      <dgm:prSet/>
      <dgm:spPr/>
      <dgm:t>
        <a:bodyPr/>
        <a:lstStyle/>
        <a:p>
          <a:endParaRPr lang="ru-RU"/>
        </a:p>
      </dgm:t>
    </dgm:pt>
    <dgm:pt modelId="{6C0440C7-D8EB-4ABF-8A25-41A62C579A4C}" type="sibTrans" cxnId="{77052CCE-B957-4821-8234-6AD98820C003}">
      <dgm:prSet/>
      <dgm:spPr/>
      <dgm:t>
        <a:bodyPr/>
        <a:lstStyle/>
        <a:p>
          <a:endParaRPr lang="ru-RU"/>
        </a:p>
      </dgm:t>
    </dgm:pt>
    <dgm:pt modelId="{C0C581C9-3E15-4624-8F66-43B7B55AF93E}" type="pres">
      <dgm:prSet presAssocID="{8978EB36-B0D8-44CE-9548-5C58475DF0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324FF4-84E3-4D01-92E8-028C94E101F2}" type="pres">
      <dgm:prSet presAssocID="{82EC46F5-1CDF-4F92-A6A7-5D0A180EB77E}" presName="vertOne" presStyleCnt="0"/>
      <dgm:spPr/>
    </dgm:pt>
    <dgm:pt modelId="{E4302A2C-216C-452D-A613-5487C7AA53B9}" type="pres">
      <dgm:prSet presAssocID="{82EC46F5-1CDF-4F92-A6A7-5D0A180EB77E}" presName="txOne" presStyleLbl="node0" presStyleIdx="0" presStyleCnt="2">
        <dgm:presLayoutVars>
          <dgm:chPref val="3"/>
        </dgm:presLayoutVars>
      </dgm:prSet>
      <dgm:spPr/>
    </dgm:pt>
    <dgm:pt modelId="{E7002121-4159-44AE-9A15-807884DAA58F}" type="pres">
      <dgm:prSet presAssocID="{82EC46F5-1CDF-4F92-A6A7-5D0A180EB77E}" presName="horzOne" presStyleCnt="0"/>
      <dgm:spPr/>
    </dgm:pt>
    <dgm:pt modelId="{E63C734D-836F-48CC-B368-5C89DB475DDA}" type="pres">
      <dgm:prSet presAssocID="{8464DE2A-1458-4EF6-A16F-A7F4F2B8DDD9}" presName="sibSpaceOne" presStyleCnt="0"/>
      <dgm:spPr/>
    </dgm:pt>
    <dgm:pt modelId="{00956423-D86B-4D57-B5DB-34EA65FCE9A7}" type="pres">
      <dgm:prSet presAssocID="{406BDD3F-BAD4-4EC1-A654-2355956F002E}" presName="vertOne" presStyleCnt="0"/>
      <dgm:spPr/>
    </dgm:pt>
    <dgm:pt modelId="{D1152DF9-778E-43C1-A398-4D8F687A9AF0}" type="pres">
      <dgm:prSet presAssocID="{406BDD3F-BAD4-4EC1-A654-2355956F002E}" presName="txOne" presStyleLbl="node0" presStyleIdx="1" presStyleCnt="2">
        <dgm:presLayoutVars>
          <dgm:chPref val="3"/>
        </dgm:presLayoutVars>
      </dgm:prSet>
      <dgm:spPr/>
    </dgm:pt>
    <dgm:pt modelId="{BEB9EF24-E53A-49AE-B588-AABFB0A5DBD9}" type="pres">
      <dgm:prSet presAssocID="{406BDD3F-BAD4-4EC1-A654-2355956F002E}" presName="parTransOne" presStyleCnt="0"/>
      <dgm:spPr/>
    </dgm:pt>
    <dgm:pt modelId="{63D8A0F1-CD53-4D8B-80CC-D693C237BFB7}" type="pres">
      <dgm:prSet presAssocID="{406BDD3F-BAD4-4EC1-A654-2355956F002E}" presName="horzOne" presStyleCnt="0"/>
      <dgm:spPr/>
    </dgm:pt>
    <dgm:pt modelId="{C5AFB50B-C847-4ECA-B1D6-8C6CBD87C30F}" type="pres">
      <dgm:prSet presAssocID="{EEA6282C-84C0-468F-8E14-D02CAF048950}" presName="vertTwo" presStyleCnt="0"/>
      <dgm:spPr/>
    </dgm:pt>
    <dgm:pt modelId="{11AAC8BA-FC3D-4378-A939-A8797EC6C21E}" type="pres">
      <dgm:prSet presAssocID="{EEA6282C-84C0-468F-8E14-D02CAF048950}" presName="txTwo" presStyleLbl="node2" presStyleIdx="0" presStyleCnt="1">
        <dgm:presLayoutVars>
          <dgm:chPref val="3"/>
        </dgm:presLayoutVars>
      </dgm:prSet>
      <dgm:spPr/>
    </dgm:pt>
    <dgm:pt modelId="{90ED7809-5C8C-4BBE-8F4E-D1749CEA7622}" type="pres">
      <dgm:prSet presAssocID="{EEA6282C-84C0-468F-8E14-D02CAF048950}" presName="parTransTwo" presStyleCnt="0"/>
      <dgm:spPr/>
    </dgm:pt>
    <dgm:pt modelId="{A3BD9929-BB76-445F-821B-158EBD361B49}" type="pres">
      <dgm:prSet presAssocID="{EEA6282C-84C0-468F-8E14-D02CAF048950}" presName="horzTwo" presStyleCnt="0"/>
      <dgm:spPr/>
    </dgm:pt>
    <dgm:pt modelId="{5002625E-B208-4ADD-895D-5604A4A8111E}" type="pres">
      <dgm:prSet presAssocID="{C90125D4-A0B7-40A4-8523-775F92352411}" presName="vertThree" presStyleCnt="0"/>
      <dgm:spPr/>
    </dgm:pt>
    <dgm:pt modelId="{911A5C36-B8F6-4C26-9B93-08A79825F8D2}" type="pres">
      <dgm:prSet presAssocID="{C90125D4-A0B7-40A4-8523-775F92352411}" presName="txThree" presStyleLbl="node3" presStyleIdx="0" presStyleCnt="2">
        <dgm:presLayoutVars>
          <dgm:chPref val="3"/>
        </dgm:presLayoutVars>
      </dgm:prSet>
      <dgm:spPr/>
    </dgm:pt>
    <dgm:pt modelId="{2129D5D7-EA3C-4ED1-818B-2A6397A7FA22}" type="pres">
      <dgm:prSet presAssocID="{C90125D4-A0B7-40A4-8523-775F92352411}" presName="horzThree" presStyleCnt="0"/>
      <dgm:spPr/>
    </dgm:pt>
    <dgm:pt modelId="{9026AF81-C1FB-4768-AE61-83DBEDE8C84A}" type="pres">
      <dgm:prSet presAssocID="{8A833445-C1AB-44A4-AAB9-618C88616830}" presName="sibSpaceThree" presStyleCnt="0"/>
      <dgm:spPr/>
    </dgm:pt>
    <dgm:pt modelId="{0EF4BD32-8844-46C8-B4EE-36A376225204}" type="pres">
      <dgm:prSet presAssocID="{AC7A88D8-4AA3-4BB7-89F4-FD06BDACE104}" presName="vertThree" presStyleCnt="0"/>
      <dgm:spPr/>
    </dgm:pt>
    <dgm:pt modelId="{CAD6EA77-E3BF-48C9-874F-DBD888418141}" type="pres">
      <dgm:prSet presAssocID="{AC7A88D8-4AA3-4BB7-89F4-FD06BDACE104}" presName="txThree" presStyleLbl="node3" presStyleIdx="1" presStyleCnt="2">
        <dgm:presLayoutVars>
          <dgm:chPref val="3"/>
        </dgm:presLayoutVars>
      </dgm:prSet>
      <dgm:spPr/>
    </dgm:pt>
    <dgm:pt modelId="{E8099BDC-B5F8-48A5-917B-43A392D8F298}" type="pres">
      <dgm:prSet presAssocID="{AC7A88D8-4AA3-4BB7-89F4-FD06BDACE104}" presName="horzThree" presStyleCnt="0"/>
      <dgm:spPr/>
    </dgm:pt>
  </dgm:ptLst>
  <dgm:cxnLst>
    <dgm:cxn modelId="{0E5D5A04-FAA9-4497-9C0C-11F2769F6925}" srcId="{406BDD3F-BAD4-4EC1-A654-2355956F002E}" destId="{EEA6282C-84C0-468F-8E14-D02CAF048950}" srcOrd="0" destOrd="0" parTransId="{46BC35E5-8AFC-4626-AC49-52A5724F9164}" sibTransId="{3A999313-6A28-4557-B9F6-A78C170269DB}"/>
    <dgm:cxn modelId="{C28C711A-A6FB-4414-8111-E49F9E5766C7}" srcId="{EEA6282C-84C0-468F-8E14-D02CAF048950}" destId="{C90125D4-A0B7-40A4-8523-775F92352411}" srcOrd="0" destOrd="0" parTransId="{6BC4A71C-B1BB-4E30-8A58-1C426AEA2DED}" sibTransId="{8A833445-C1AB-44A4-AAB9-618C88616830}"/>
    <dgm:cxn modelId="{EA9E393E-60BD-411E-B9D2-6788D8EEA482}" type="presOf" srcId="{8978EB36-B0D8-44CE-9548-5C58475DF0EB}" destId="{C0C581C9-3E15-4624-8F66-43B7B55AF93E}" srcOrd="0" destOrd="0" presId="urn:microsoft.com/office/officeart/2005/8/layout/hierarchy4"/>
    <dgm:cxn modelId="{3C0E084A-086D-4A33-83D1-901B2E2B4B77}" type="presOf" srcId="{C90125D4-A0B7-40A4-8523-775F92352411}" destId="{911A5C36-B8F6-4C26-9B93-08A79825F8D2}" srcOrd="0" destOrd="0" presId="urn:microsoft.com/office/officeart/2005/8/layout/hierarchy4"/>
    <dgm:cxn modelId="{63E5A66A-FBF7-484F-8094-128B481F3301}" type="presOf" srcId="{406BDD3F-BAD4-4EC1-A654-2355956F002E}" destId="{D1152DF9-778E-43C1-A398-4D8F687A9AF0}" srcOrd="0" destOrd="0" presId="urn:microsoft.com/office/officeart/2005/8/layout/hierarchy4"/>
    <dgm:cxn modelId="{5FEE0C9C-0B15-4F44-8646-96BECDDFF60B}" type="presOf" srcId="{82EC46F5-1CDF-4F92-A6A7-5D0A180EB77E}" destId="{E4302A2C-216C-452D-A613-5487C7AA53B9}" srcOrd="0" destOrd="0" presId="urn:microsoft.com/office/officeart/2005/8/layout/hierarchy4"/>
    <dgm:cxn modelId="{A2F71C9E-0E18-497B-800F-179BF4CD49A7}" type="presOf" srcId="{EEA6282C-84C0-468F-8E14-D02CAF048950}" destId="{11AAC8BA-FC3D-4378-A939-A8797EC6C21E}" srcOrd="0" destOrd="0" presId="urn:microsoft.com/office/officeart/2005/8/layout/hierarchy4"/>
    <dgm:cxn modelId="{8B5F86B5-E88E-4655-8A62-F294097EC645}" type="presOf" srcId="{AC7A88D8-4AA3-4BB7-89F4-FD06BDACE104}" destId="{CAD6EA77-E3BF-48C9-874F-DBD888418141}" srcOrd="0" destOrd="0" presId="urn:microsoft.com/office/officeart/2005/8/layout/hierarchy4"/>
    <dgm:cxn modelId="{77052CCE-B957-4821-8234-6AD98820C003}" srcId="{EEA6282C-84C0-468F-8E14-D02CAF048950}" destId="{AC7A88D8-4AA3-4BB7-89F4-FD06BDACE104}" srcOrd="1" destOrd="0" parTransId="{FD243A15-683E-4884-8256-87952290B247}" sibTransId="{6C0440C7-D8EB-4ABF-8A25-41A62C579A4C}"/>
    <dgm:cxn modelId="{39ADF1EB-B8C8-4F26-846E-C5122235E1DF}" srcId="{8978EB36-B0D8-44CE-9548-5C58475DF0EB}" destId="{82EC46F5-1CDF-4F92-A6A7-5D0A180EB77E}" srcOrd="0" destOrd="0" parTransId="{ADBFD8FA-0244-40E9-A567-382049C56786}" sibTransId="{8464DE2A-1458-4EF6-A16F-A7F4F2B8DDD9}"/>
    <dgm:cxn modelId="{D65AE8FE-A02D-4883-8DDE-4F28FB008AA7}" srcId="{8978EB36-B0D8-44CE-9548-5C58475DF0EB}" destId="{406BDD3F-BAD4-4EC1-A654-2355956F002E}" srcOrd="1" destOrd="0" parTransId="{0B4466F2-6255-42FA-B61B-3F11311368F4}" sibTransId="{B433FB09-0A71-4405-8591-CCCCF75819CF}"/>
    <dgm:cxn modelId="{FFB46FFD-5D31-42E0-A621-83A517E1E013}" type="presParOf" srcId="{C0C581C9-3E15-4624-8F66-43B7B55AF93E}" destId="{26324FF4-84E3-4D01-92E8-028C94E101F2}" srcOrd="0" destOrd="0" presId="urn:microsoft.com/office/officeart/2005/8/layout/hierarchy4"/>
    <dgm:cxn modelId="{DAC85B1E-5B22-43C4-B8BE-A8540ED79DE7}" type="presParOf" srcId="{26324FF4-84E3-4D01-92E8-028C94E101F2}" destId="{E4302A2C-216C-452D-A613-5487C7AA53B9}" srcOrd="0" destOrd="0" presId="urn:microsoft.com/office/officeart/2005/8/layout/hierarchy4"/>
    <dgm:cxn modelId="{99A8A077-46D1-49D6-8297-2A21ED1A735D}" type="presParOf" srcId="{26324FF4-84E3-4D01-92E8-028C94E101F2}" destId="{E7002121-4159-44AE-9A15-807884DAA58F}" srcOrd="1" destOrd="0" presId="urn:microsoft.com/office/officeart/2005/8/layout/hierarchy4"/>
    <dgm:cxn modelId="{553372A5-4DFC-4461-917E-8AF2D25D2C24}" type="presParOf" srcId="{C0C581C9-3E15-4624-8F66-43B7B55AF93E}" destId="{E63C734D-836F-48CC-B368-5C89DB475DDA}" srcOrd="1" destOrd="0" presId="urn:microsoft.com/office/officeart/2005/8/layout/hierarchy4"/>
    <dgm:cxn modelId="{9DBBDC98-FE82-488E-AB88-F4A7CAFC4538}" type="presParOf" srcId="{C0C581C9-3E15-4624-8F66-43B7B55AF93E}" destId="{00956423-D86B-4D57-B5DB-34EA65FCE9A7}" srcOrd="2" destOrd="0" presId="urn:microsoft.com/office/officeart/2005/8/layout/hierarchy4"/>
    <dgm:cxn modelId="{9DFD073C-0583-4ECF-B6A2-D6CAC8CDB0C3}" type="presParOf" srcId="{00956423-D86B-4D57-B5DB-34EA65FCE9A7}" destId="{D1152DF9-778E-43C1-A398-4D8F687A9AF0}" srcOrd="0" destOrd="0" presId="urn:microsoft.com/office/officeart/2005/8/layout/hierarchy4"/>
    <dgm:cxn modelId="{32EEC6DD-1372-426F-B39D-97B24FFC4EC4}" type="presParOf" srcId="{00956423-D86B-4D57-B5DB-34EA65FCE9A7}" destId="{BEB9EF24-E53A-49AE-B588-AABFB0A5DBD9}" srcOrd="1" destOrd="0" presId="urn:microsoft.com/office/officeart/2005/8/layout/hierarchy4"/>
    <dgm:cxn modelId="{79F053AF-E138-4A6F-B290-D31D51DDBD00}" type="presParOf" srcId="{00956423-D86B-4D57-B5DB-34EA65FCE9A7}" destId="{63D8A0F1-CD53-4D8B-80CC-D693C237BFB7}" srcOrd="2" destOrd="0" presId="urn:microsoft.com/office/officeart/2005/8/layout/hierarchy4"/>
    <dgm:cxn modelId="{A85A60F6-8B88-49AB-949D-065314A49D04}" type="presParOf" srcId="{63D8A0F1-CD53-4D8B-80CC-D693C237BFB7}" destId="{C5AFB50B-C847-4ECA-B1D6-8C6CBD87C30F}" srcOrd="0" destOrd="0" presId="urn:microsoft.com/office/officeart/2005/8/layout/hierarchy4"/>
    <dgm:cxn modelId="{41B9DBAA-F50F-485C-B216-C419F1C46773}" type="presParOf" srcId="{C5AFB50B-C847-4ECA-B1D6-8C6CBD87C30F}" destId="{11AAC8BA-FC3D-4378-A939-A8797EC6C21E}" srcOrd="0" destOrd="0" presId="urn:microsoft.com/office/officeart/2005/8/layout/hierarchy4"/>
    <dgm:cxn modelId="{3B8221C6-FCCC-461F-8B73-8132EB267DEB}" type="presParOf" srcId="{C5AFB50B-C847-4ECA-B1D6-8C6CBD87C30F}" destId="{90ED7809-5C8C-4BBE-8F4E-D1749CEA7622}" srcOrd="1" destOrd="0" presId="urn:microsoft.com/office/officeart/2005/8/layout/hierarchy4"/>
    <dgm:cxn modelId="{7A246E9C-4D94-4037-BC6C-ED4680F3270C}" type="presParOf" srcId="{C5AFB50B-C847-4ECA-B1D6-8C6CBD87C30F}" destId="{A3BD9929-BB76-445F-821B-158EBD361B49}" srcOrd="2" destOrd="0" presId="urn:microsoft.com/office/officeart/2005/8/layout/hierarchy4"/>
    <dgm:cxn modelId="{1A445DAE-4BA5-4163-BA0B-85294E5FC900}" type="presParOf" srcId="{A3BD9929-BB76-445F-821B-158EBD361B49}" destId="{5002625E-B208-4ADD-895D-5604A4A8111E}" srcOrd="0" destOrd="0" presId="urn:microsoft.com/office/officeart/2005/8/layout/hierarchy4"/>
    <dgm:cxn modelId="{956B95BC-663F-485A-935C-60F54D7BDA09}" type="presParOf" srcId="{5002625E-B208-4ADD-895D-5604A4A8111E}" destId="{911A5C36-B8F6-4C26-9B93-08A79825F8D2}" srcOrd="0" destOrd="0" presId="urn:microsoft.com/office/officeart/2005/8/layout/hierarchy4"/>
    <dgm:cxn modelId="{80F68AC8-4A43-4842-BC7A-B9BA4F947198}" type="presParOf" srcId="{5002625E-B208-4ADD-895D-5604A4A8111E}" destId="{2129D5D7-EA3C-4ED1-818B-2A6397A7FA22}" srcOrd="1" destOrd="0" presId="urn:microsoft.com/office/officeart/2005/8/layout/hierarchy4"/>
    <dgm:cxn modelId="{1ECF02FE-1BED-4FE7-9534-C96F784D510A}" type="presParOf" srcId="{A3BD9929-BB76-445F-821B-158EBD361B49}" destId="{9026AF81-C1FB-4768-AE61-83DBEDE8C84A}" srcOrd="1" destOrd="0" presId="urn:microsoft.com/office/officeart/2005/8/layout/hierarchy4"/>
    <dgm:cxn modelId="{22C2328B-5125-44C8-B2A7-EFC49DC4AFDB}" type="presParOf" srcId="{A3BD9929-BB76-445F-821B-158EBD361B49}" destId="{0EF4BD32-8844-46C8-B4EE-36A376225204}" srcOrd="2" destOrd="0" presId="urn:microsoft.com/office/officeart/2005/8/layout/hierarchy4"/>
    <dgm:cxn modelId="{4C0B1647-5B48-4A5C-A921-B1B699BA7A6D}" type="presParOf" srcId="{0EF4BD32-8844-46C8-B4EE-36A376225204}" destId="{CAD6EA77-E3BF-48C9-874F-DBD888418141}" srcOrd="0" destOrd="0" presId="urn:microsoft.com/office/officeart/2005/8/layout/hierarchy4"/>
    <dgm:cxn modelId="{90805799-DE82-4796-8D85-B4FC2E72C1D6}" type="presParOf" srcId="{0EF4BD32-8844-46C8-B4EE-36A376225204}" destId="{E8099BDC-B5F8-48A5-917B-43A392D8F2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C0534-71E2-4AA6-AC2A-7349E321CEF0}">
      <dsp:nvSpPr>
        <dsp:cNvPr id="0" name=""/>
        <dsp:cNvSpPr/>
      </dsp:nvSpPr>
      <dsp:spPr>
        <a:xfrm>
          <a:off x="0" y="151"/>
          <a:ext cx="5738068" cy="43205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Решение о проведении принимает</a:t>
          </a:r>
        </a:p>
      </dsp:txBody>
      <dsp:txXfrm>
        <a:off x="21091" y="21242"/>
        <a:ext cx="5695886" cy="389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D6A71-28C9-41A2-B385-41677F40827F}">
      <dsp:nvSpPr>
        <dsp:cNvPr id="0" name=""/>
        <dsp:cNvSpPr/>
      </dsp:nvSpPr>
      <dsp:spPr>
        <a:xfrm>
          <a:off x="5114" y="3730"/>
          <a:ext cx="10924470" cy="1639811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i="1" kern="1200" dirty="0"/>
            <a:t>Второй тип заданий</a:t>
          </a:r>
          <a:endParaRPr lang="ru-RU" sz="6500" kern="1200" dirty="0"/>
        </a:p>
      </dsp:txBody>
      <dsp:txXfrm>
        <a:off x="53142" y="51758"/>
        <a:ext cx="10828414" cy="1543755"/>
      </dsp:txXfrm>
    </dsp:sp>
    <dsp:sp modelId="{8494A01C-2788-47C2-9543-D6D15A1C2CD4}">
      <dsp:nvSpPr>
        <dsp:cNvPr id="0" name=""/>
        <dsp:cNvSpPr/>
      </dsp:nvSpPr>
      <dsp:spPr>
        <a:xfrm>
          <a:off x="5114" y="1832807"/>
          <a:ext cx="10924470" cy="163981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направлен на выявление эмоционально-личностной и коммуникативной компетенций</a:t>
          </a:r>
          <a:r>
            <a:rPr lang="ru-RU" sz="4100" kern="1200" dirty="0"/>
            <a:t>. </a:t>
          </a:r>
        </a:p>
      </dsp:txBody>
      <dsp:txXfrm>
        <a:off x="53142" y="1880835"/>
        <a:ext cx="10828414" cy="1543755"/>
      </dsp:txXfrm>
    </dsp:sp>
    <dsp:sp modelId="{DD4F35A3-6A82-40B1-85FE-808334A7D228}">
      <dsp:nvSpPr>
        <dsp:cNvPr id="0" name=""/>
        <dsp:cNvSpPr/>
      </dsp:nvSpPr>
      <dsp:spPr>
        <a:xfrm>
          <a:off x="14637" y="3652355"/>
          <a:ext cx="5349887" cy="163981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выявляет словарный запас, </a:t>
          </a:r>
        </a:p>
      </dsp:txBody>
      <dsp:txXfrm>
        <a:off x="62665" y="3700383"/>
        <a:ext cx="5253831" cy="1543755"/>
      </dsp:txXfrm>
    </dsp:sp>
    <dsp:sp modelId="{03CF71A3-C3D9-480B-93FB-7637001B38E9}">
      <dsp:nvSpPr>
        <dsp:cNvPr id="0" name=""/>
        <dsp:cNvSpPr/>
      </dsp:nvSpPr>
      <dsp:spPr>
        <a:xfrm>
          <a:off x="5579697" y="3661883"/>
          <a:ext cx="5349887" cy="163981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способность школьников эмоционально воспринимать и передавать свое восприятие произведения на основе его анализа или отношение к явлениям культуры различных областей</a:t>
          </a:r>
          <a:r>
            <a:rPr lang="ru-RU" sz="1900" kern="1200" dirty="0"/>
            <a:t>. </a:t>
          </a:r>
        </a:p>
      </dsp:txBody>
      <dsp:txXfrm>
        <a:off x="5627725" y="3709911"/>
        <a:ext cx="5253831" cy="15437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23BC-7E4E-4179-B983-2B2B96891B6A}">
      <dsp:nvSpPr>
        <dsp:cNvPr id="0" name=""/>
        <dsp:cNvSpPr/>
      </dsp:nvSpPr>
      <dsp:spPr>
        <a:xfrm>
          <a:off x="4758" y="284"/>
          <a:ext cx="10163182" cy="12082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1" i="1" kern="1200"/>
            <a:t>Третий тип заданий</a:t>
          </a:r>
          <a:endParaRPr lang="ru-RU" sz="5200" kern="1200"/>
        </a:p>
      </dsp:txBody>
      <dsp:txXfrm>
        <a:off x="40147" y="35673"/>
        <a:ext cx="10092404" cy="1137478"/>
      </dsp:txXfrm>
    </dsp:sp>
    <dsp:sp modelId="{085D2752-D35C-4688-83CE-C28FF36D2249}">
      <dsp:nvSpPr>
        <dsp:cNvPr id="0" name=""/>
        <dsp:cNvSpPr/>
      </dsp:nvSpPr>
      <dsp:spPr>
        <a:xfrm>
          <a:off x="4758" y="1381834"/>
          <a:ext cx="10163182" cy="120825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направлен </a:t>
          </a:r>
          <a:r>
            <a:rPr lang="ru-RU" sz="3200" i="1" kern="1200"/>
            <a:t>на выявление уровня развития исследовательской и творческой компетенций</a:t>
          </a:r>
          <a:endParaRPr lang="ru-RU" sz="3200" kern="1200"/>
        </a:p>
      </dsp:txBody>
      <dsp:txXfrm>
        <a:off x="40147" y="1417223"/>
        <a:ext cx="10092404" cy="1137478"/>
      </dsp:txXfrm>
    </dsp:sp>
    <dsp:sp modelId="{504D751D-8CBF-4EA3-B4CC-248CC3653CEC}">
      <dsp:nvSpPr>
        <dsp:cNvPr id="0" name=""/>
        <dsp:cNvSpPr/>
      </dsp:nvSpPr>
      <dsp:spPr>
        <a:xfrm>
          <a:off x="4758" y="2763384"/>
          <a:ext cx="4977072" cy="120825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на выявление специальных знаний и искусствоведческих 	способностей</a:t>
          </a:r>
          <a:r>
            <a:rPr lang="ru-RU" sz="2200" kern="1200" dirty="0"/>
            <a:t>. </a:t>
          </a:r>
        </a:p>
      </dsp:txBody>
      <dsp:txXfrm>
        <a:off x="40147" y="2798773"/>
        <a:ext cx="4906294" cy="1137478"/>
      </dsp:txXfrm>
    </dsp:sp>
    <dsp:sp modelId="{601D50D1-6DDF-482F-B0F6-B641D26182F8}">
      <dsp:nvSpPr>
        <dsp:cNvPr id="0" name=""/>
        <dsp:cNvSpPr/>
      </dsp:nvSpPr>
      <dsp:spPr>
        <a:xfrm>
          <a:off x="5190868" y="2763384"/>
          <a:ext cx="4977072" cy="120825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/>
            <a:t>умения участника анализировать произведение искусства</a:t>
          </a:r>
          <a:r>
            <a:rPr lang="ru-RU" sz="2200" kern="1200" dirty="0"/>
            <a:t>. </a:t>
          </a:r>
        </a:p>
      </dsp:txBody>
      <dsp:txXfrm>
        <a:off x="5226257" y="2798773"/>
        <a:ext cx="4906294" cy="11374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1BF7-E2D6-4DC8-A30E-87E8B4DA1985}">
      <dsp:nvSpPr>
        <dsp:cNvPr id="0" name=""/>
        <dsp:cNvSpPr/>
      </dsp:nvSpPr>
      <dsp:spPr>
        <a:xfrm>
          <a:off x="4340" y="3332"/>
          <a:ext cx="11811843" cy="1343732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b="1" i="1" kern="1200"/>
            <a:t>Четвертый тип заданий</a:t>
          </a:r>
          <a:endParaRPr lang="ru-RU" sz="5800" kern="1200"/>
        </a:p>
      </dsp:txBody>
      <dsp:txXfrm>
        <a:off x="43697" y="42689"/>
        <a:ext cx="11733129" cy="1265018"/>
      </dsp:txXfrm>
    </dsp:sp>
    <dsp:sp modelId="{6DE91DA2-5877-4FD6-8315-7AA0EB581068}">
      <dsp:nvSpPr>
        <dsp:cNvPr id="0" name=""/>
        <dsp:cNvSpPr/>
      </dsp:nvSpPr>
      <dsp:spPr>
        <a:xfrm>
          <a:off x="4340" y="1547459"/>
          <a:ext cx="11811843" cy="134373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направлен на </a:t>
          </a:r>
          <a:r>
            <a:rPr lang="ru-RU" sz="3100" i="1" kern="1200"/>
            <a:t>выявление специальных знаний и искусствоведческих способностей к систематизации материала</a:t>
          </a:r>
          <a:r>
            <a:rPr lang="ru-RU" sz="3100" kern="1200"/>
            <a:t>, </a:t>
          </a:r>
        </a:p>
      </dsp:txBody>
      <dsp:txXfrm>
        <a:off x="43697" y="1586816"/>
        <a:ext cx="11733129" cy="1265018"/>
      </dsp:txXfrm>
    </dsp:sp>
    <dsp:sp modelId="{81D2A617-9F69-4895-8E00-0FDAD83369C2}">
      <dsp:nvSpPr>
        <dsp:cNvPr id="0" name=""/>
        <dsp:cNvSpPr/>
      </dsp:nvSpPr>
      <dsp:spPr>
        <a:xfrm>
          <a:off x="4340" y="3091586"/>
          <a:ext cx="2862783" cy="13437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выстраивание в хронологической последовательности</a:t>
          </a:r>
          <a:r>
            <a:rPr lang="ru-RU" sz="1600" kern="1200" dirty="0"/>
            <a:t>, </a:t>
          </a:r>
        </a:p>
      </dsp:txBody>
      <dsp:txXfrm>
        <a:off x="43697" y="3130943"/>
        <a:ext cx="2784069" cy="1265018"/>
      </dsp:txXfrm>
    </dsp:sp>
    <dsp:sp modelId="{70031850-E9A8-4704-BD47-007A1957148B}">
      <dsp:nvSpPr>
        <dsp:cNvPr id="0" name=""/>
        <dsp:cNvSpPr/>
      </dsp:nvSpPr>
      <dsp:spPr>
        <a:xfrm>
          <a:off x="2987360" y="3091586"/>
          <a:ext cx="2862783" cy="13437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выделение явлений, не входящих в предложенный ряд, </a:t>
          </a:r>
        </a:p>
      </dsp:txBody>
      <dsp:txXfrm>
        <a:off x="3026717" y="3130943"/>
        <a:ext cx="2784069" cy="1265018"/>
      </dsp:txXfrm>
    </dsp:sp>
    <dsp:sp modelId="{C70B9F73-5F2B-4462-A90C-B321CCC1EBAA}">
      <dsp:nvSpPr>
        <dsp:cNvPr id="0" name=""/>
        <dsp:cNvSpPr/>
      </dsp:nvSpPr>
      <dsp:spPr>
        <a:xfrm>
          <a:off x="5970380" y="3091586"/>
          <a:ext cx="2862783" cy="13437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исключение из ряда признака или названия, не соответствующего ряду при определении логики составления ряда </a:t>
          </a:r>
        </a:p>
      </dsp:txBody>
      <dsp:txXfrm>
        <a:off x="6009737" y="3130943"/>
        <a:ext cx="2784069" cy="1265018"/>
      </dsp:txXfrm>
    </dsp:sp>
    <dsp:sp modelId="{51692A0A-BA8C-438A-8801-86921D0C73C3}">
      <dsp:nvSpPr>
        <dsp:cNvPr id="0" name=""/>
        <dsp:cNvSpPr/>
      </dsp:nvSpPr>
      <dsp:spPr>
        <a:xfrm>
          <a:off x="8953400" y="3091586"/>
          <a:ext cx="2862783" cy="13437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соотнесение определений с рядами названий явлений искусства, специальных терминов, относящихся к разным видам искусства. </a:t>
          </a:r>
        </a:p>
      </dsp:txBody>
      <dsp:txXfrm>
        <a:off x="8992757" y="3130943"/>
        <a:ext cx="2784069" cy="12650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80C4-C138-4749-9402-DD26C609D425}">
      <dsp:nvSpPr>
        <dsp:cNvPr id="0" name=""/>
        <dsp:cNvSpPr/>
      </dsp:nvSpPr>
      <dsp:spPr>
        <a:xfrm>
          <a:off x="0" y="0"/>
          <a:ext cx="11771611" cy="1382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1" kern="1200" dirty="0"/>
            <a:t>Пятый тип заданий </a:t>
          </a:r>
          <a:endParaRPr lang="ru-RU" sz="4000" kern="1200" dirty="0"/>
        </a:p>
      </dsp:txBody>
      <dsp:txXfrm>
        <a:off x="40500" y="40500"/>
        <a:ext cx="11690611" cy="1301780"/>
      </dsp:txXfrm>
    </dsp:sp>
    <dsp:sp modelId="{F54BAB77-B08E-4435-A08F-1243EF81DD0B}">
      <dsp:nvSpPr>
        <dsp:cNvPr id="0" name=""/>
        <dsp:cNvSpPr/>
      </dsp:nvSpPr>
      <dsp:spPr>
        <a:xfrm>
          <a:off x="643" y="1585084"/>
          <a:ext cx="11771611" cy="1382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направлен на </a:t>
          </a:r>
          <a:r>
            <a:rPr lang="ru-RU" sz="2800" i="1" kern="1200" dirty="0"/>
            <a:t>выявление способности самостоятельного поиска, структурирования и осмысления нужной информации</a:t>
          </a:r>
          <a:r>
            <a:rPr lang="ru-RU" sz="2800" kern="1200" dirty="0"/>
            <a:t>, связанной с МХК</a:t>
          </a:r>
        </a:p>
      </dsp:txBody>
      <dsp:txXfrm>
        <a:off x="41143" y="1625584"/>
        <a:ext cx="11690611" cy="1301780"/>
      </dsp:txXfrm>
    </dsp:sp>
    <dsp:sp modelId="{AE28C485-5143-48C2-A1F3-F740194C8B79}">
      <dsp:nvSpPr>
        <dsp:cNvPr id="0" name=""/>
        <dsp:cNvSpPr/>
      </dsp:nvSpPr>
      <dsp:spPr>
        <a:xfrm>
          <a:off x="643" y="3168096"/>
          <a:ext cx="3816994" cy="138278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умение ориентироваться в обширном материале</a:t>
          </a:r>
        </a:p>
      </dsp:txBody>
      <dsp:txXfrm>
        <a:off x="41143" y="3208596"/>
        <a:ext cx="3735994" cy="1301780"/>
      </dsp:txXfrm>
    </dsp:sp>
    <dsp:sp modelId="{4671B50C-780A-48AC-99F4-F3FBE5237EC0}">
      <dsp:nvSpPr>
        <dsp:cNvPr id="0" name=""/>
        <dsp:cNvSpPr/>
      </dsp:nvSpPr>
      <dsp:spPr>
        <a:xfrm>
          <a:off x="3977952" y="3168096"/>
          <a:ext cx="3816994" cy="138278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владение методами поиска, наличия знаний по МХК, необходимых для такого поиска</a:t>
          </a:r>
        </a:p>
      </dsp:txBody>
      <dsp:txXfrm>
        <a:off x="4018452" y="3208596"/>
        <a:ext cx="3735994" cy="1301780"/>
      </dsp:txXfrm>
    </dsp:sp>
    <dsp:sp modelId="{7766C1DD-FF3D-4DF9-A744-1FCE3B94D71C}">
      <dsp:nvSpPr>
        <dsp:cNvPr id="0" name=""/>
        <dsp:cNvSpPr/>
      </dsp:nvSpPr>
      <dsp:spPr>
        <a:xfrm>
          <a:off x="7955260" y="3168096"/>
          <a:ext cx="3816994" cy="138278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выявление способности предъявить результаты работы в нужной форме, творчески отнестись к ее выбору</a:t>
          </a:r>
          <a:r>
            <a:rPr lang="ru-RU" sz="1700" kern="1200" dirty="0"/>
            <a:t>. </a:t>
          </a:r>
        </a:p>
      </dsp:txBody>
      <dsp:txXfrm>
        <a:off x="7995760" y="3208596"/>
        <a:ext cx="3735994" cy="13017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3CC15-C1AD-4F60-ADBB-C3E237E7AC2A}">
      <dsp:nvSpPr>
        <dsp:cNvPr id="0" name=""/>
        <dsp:cNvSpPr/>
      </dsp:nvSpPr>
      <dsp:spPr>
        <a:xfrm>
          <a:off x="0" y="0"/>
          <a:ext cx="9696363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Благодарю за внимание!</a:t>
          </a:r>
        </a:p>
      </dsp:txBody>
      <dsp:txXfrm>
        <a:off x="38234" y="38234"/>
        <a:ext cx="8287733" cy="1228933"/>
      </dsp:txXfrm>
    </dsp:sp>
    <dsp:sp modelId="{EC04B836-6AAB-4CA7-B347-0ECD4A5E4CE0}">
      <dsp:nvSpPr>
        <dsp:cNvPr id="0" name=""/>
        <dsp:cNvSpPr/>
      </dsp:nvSpPr>
      <dsp:spPr>
        <a:xfrm>
          <a:off x="855561" y="1522968"/>
          <a:ext cx="9696363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Контакты: +7 916 191 76 13</a:t>
          </a:r>
        </a:p>
      </dsp:txBody>
      <dsp:txXfrm>
        <a:off x="893795" y="1561202"/>
        <a:ext cx="7915823" cy="1228933"/>
      </dsp:txXfrm>
    </dsp:sp>
    <dsp:sp modelId="{552E7558-1F09-4383-BF41-A640CB6E98C2}">
      <dsp:nvSpPr>
        <dsp:cNvPr id="0" name=""/>
        <dsp:cNvSpPr/>
      </dsp:nvSpPr>
      <dsp:spPr>
        <a:xfrm>
          <a:off x="1711123" y="3045936"/>
          <a:ext cx="9696363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kuznecv@inbox.ru</a:t>
          </a:r>
          <a:endParaRPr lang="ru-RU" sz="5100" kern="1200"/>
        </a:p>
      </dsp:txBody>
      <dsp:txXfrm>
        <a:off x="1749357" y="3084170"/>
        <a:ext cx="7915823" cy="1228933"/>
      </dsp:txXfrm>
    </dsp:sp>
    <dsp:sp modelId="{96CBD351-B142-4EA0-AF52-DB40EC3E9F86}">
      <dsp:nvSpPr>
        <dsp:cNvPr id="0" name=""/>
        <dsp:cNvSpPr/>
      </dsp:nvSpPr>
      <dsp:spPr>
        <a:xfrm>
          <a:off x="8847853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038768" y="989929"/>
        <a:ext cx="466680" cy="638504"/>
      </dsp:txXfrm>
    </dsp:sp>
    <dsp:sp modelId="{5055F074-C279-4E03-912D-D8CD3852F332}">
      <dsp:nvSpPr>
        <dsp:cNvPr id="0" name=""/>
        <dsp:cNvSpPr/>
      </dsp:nvSpPr>
      <dsp:spPr>
        <a:xfrm>
          <a:off x="970341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894329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85156-D8C9-45A2-ABE8-C07A1C0E727A}">
      <dsp:nvSpPr>
        <dsp:cNvPr id="0" name=""/>
        <dsp:cNvSpPr/>
      </dsp:nvSpPr>
      <dsp:spPr>
        <a:xfrm>
          <a:off x="7055" y="0"/>
          <a:ext cx="4295903" cy="1477328"/>
        </a:xfrm>
        <a:prstGeom prst="roundRect">
          <a:avLst>
            <a:gd name="adj" fmla="val 10000"/>
          </a:avLst>
        </a:prstGeom>
        <a:solidFill>
          <a:srgbClr val="66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и муниципальный этап  олимпиады с использованием ИКТ</a:t>
          </a:r>
        </a:p>
      </dsp:txBody>
      <dsp:txXfrm>
        <a:off x="50324" y="43269"/>
        <a:ext cx="4209365" cy="1390790"/>
      </dsp:txXfrm>
    </dsp:sp>
    <dsp:sp modelId="{208D04A3-F8B4-4C03-803B-A84A90912B35}">
      <dsp:nvSpPr>
        <dsp:cNvPr id="0" name=""/>
        <dsp:cNvSpPr/>
      </dsp:nvSpPr>
      <dsp:spPr>
        <a:xfrm>
          <a:off x="4732549" y="205971"/>
          <a:ext cx="910731" cy="1065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4732549" y="419048"/>
        <a:ext cx="637512" cy="639230"/>
      </dsp:txXfrm>
    </dsp:sp>
    <dsp:sp modelId="{69653082-92C2-4FA7-89CC-C6BFC571CD22}">
      <dsp:nvSpPr>
        <dsp:cNvPr id="0" name=""/>
        <dsp:cNvSpPr/>
      </dsp:nvSpPr>
      <dsp:spPr>
        <a:xfrm>
          <a:off x="6021320" y="0"/>
          <a:ext cx="4295903" cy="147732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организатор школьного и муниципального этапов 	олимпиады по согласованию с органом исполнительной 	власти субъекта Российской Федерации, осуществляющим 	государственное управление в сфере образования</a:t>
          </a:r>
        </a:p>
      </dsp:txBody>
      <dsp:txXfrm>
        <a:off x="6064589" y="43269"/>
        <a:ext cx="4209365" cy="1390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6D08-C4C2-4614-92D9-A9F4AE1BA1FC}">
      <dsp:nvSpPr>
        <dsp:cNvPr id="0" name=""/>
        <dsp:cNvSpPr/>
      </dsp:nvSpPr>
      <dsp:spPr>
        <a:xfrm>
          <a:off x="2016" y="0"/>
          <a:ext cx="4300102" cy="1477328"/>
        </a:xfrm>
        <a:prstGeom prst="roundRect">
          <a:avLst>
            <a:gd name="adj" fmla="val 10000"/>
          </a:avLst>
        </a:prstGeom>
        <a:solidFill>
          <a:srgbClr val="66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этап олимпиады с использованием ИКТ</a:t>
          </a:r>
        </a:p>
      </dsp:txBody>
      <dsp:txXfrm>
        <a:off x="45285" y="43269"/>
        <a:ext cx="4213564" cy="1390790"/>
      </dsp:txXfrm>
    </dsp:sp>
    <dsp:sp modelId="{E223B982-853C-4153-9A12-F61795FEB851}">
      <dsp:nvSpPr>
        <dsp:cNvPr id="0" name=""/>
        <dsp:cNvSpPr/>
      </dsp:nvSpPr>
      <dsp:spPr>
        <a:xfrm>
          <a:off x="4732129" y="205451"/>
          <a:ext cx="911621" cy="1066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732129" y="418736"/>
        <a:ext cx="638135" cy="639855"/>
      </dsp:txXfrm>
    </dsp:sp>
    <dsp:sp modelId="{6B10FE95-2D2E-4218-9E19-DBFC42F698A3}">
      <dsp:nvSpPr>
        <dsp:cNvPr id="0" name=""/>
        <dsp:cNvSpPr/>
      </dsp:nvSpPr>
      <dsp:spPr>
        <a:xfrm>
          <a:off x="6022160" y="0"/>
          <a:ext cx="4300102" cy="147732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организатор  регионального этапа олимпиады по согласованию с Министерством просвещения Российской Федерации</a:t>
          </a:r>
        </a:p>
      </dsp:txBody>
      <dsp:txXfrm>
        <a:off x="6065429" y="43269"/>
        <a:ext cx="4213564" cy="1390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3118B-7614-42B8-8325-5CB3D15802B7}">
      <dsp:nvSpPr>
        <dsp:cNvPr id="0" name=""/>
        <dsp:cNvSpPr/>
      </dsp:nvSpPr>
      <dsp:spPr>
        <a:xfrm>
          <a:off x="2016" y="0"/>
          <a:ext cx="4300102" cy="1352867"/>
        </a:xfrm>
        <a:prstGeom prst="roundRect">
          <a:avLst>
            <a:gd name="adj" fmla="val 10000"/>
          </a:avLst>
        </a:prstGeom>
        <a:solidFill>
          <a:srgbClr val="66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заключительный этап олимпиады с использованием ИКТ</a:t>
          </a:r>
        </a:p>
      </dsp:txBody>
      <dsp:txXfrm>
        <a:off x="41640" y="39624"/>
        <a:ext cx="4220854" cy="1273619"/>
      </dsp:txXfrm>
    </dsp:sp>
    <dsp:sp modelId="{EA586B6A-C5AB-400A-9168-C7D518DA5CDB}">
      <dsp:nvSpPr>
        <dsp:cNvPr id="0" name=""/>
        <dsp:cNvSpPr/>
      </dsp:nvSpPr>
      <dsp:spPr>
        <a:xfrm>
          <a:off x="4732129" y="143220"/>
          <a:ext cx="911621" cy="1066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4732129" y="356505"/>
        <a:ext cx="638135" cy="639855"/>
      </dsp:txXfrm>
    </dsp:sp>
    <dsp:sp modelId="{3D69D79A-69D6-4963-B09B-E5C159488CBD}">
      <dsp:nvSpPr>
        <dsp:cNvPr id="0" name=""/>
        <dsp:cNvSpPr/>
      </dsp:nvSpPr>
      <dsp:spPr>
        <a:xfrm>
          <a:off x="6022160" y="0"/>
          <a:ext cx="4300102" cy="135286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Минпросвещения РФ по согласованию с Федеральной службой по надзору в сфере образования и науки </a:t>
          </a:r>
        </a:p>
      </dsp:txBody>
      <dsp:txXfrm>
        <a:off x="6061784" y="39624"/>
        <a:ext cx="4220854" cy="1273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BD81-ED69-43F8-9AE7-E093E38D2095}">
      <dsp:nvSpPr>
        <dsp:cNvPr id="0" name=""/>
        <dsp:cNvSpPr/>
      </dsp:nvSpPr>
      <dsp:spPr>
        <a:xfrm>
          <a:off x="0" y="0"/>
          <a:ext cx="11333525" cy="121808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11. </a:t>
          </a:r>
          <a:r>
            <a:rPr lang="ru-RU" sz="4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Сроки окончания этапов олимпиады</a:t>
          </a:r>
          <a:r>
            <a:rPr lang="ru-RU" sz="4900" kern="1200" dirty="0"/>
            <a:t>:</a:t>
          </a:r>
        </a:p>
      </dsp:txBody>
      <dsp:txXfrm>
        <a:off x="0" y="0"/>
        <a:ext cx="11333525" cy="1218081"/>
      </dsp:txXfrm>
    </dsp:sp>
    <dsp:sp modelId="{9470DC7C-89B5-4AF3-A0E2-EB9D9E0CB68B}">
      <dsp:nvSpPr>
        <dsp:cNvPr id="0" name=""/>
        <dsp:cNvSpPr/>
      </dsp:nvSpPr>
      <dsp:spPr>
        <a:xfrm>
          <a:off x="0" y="1234861"/>
          <a:ext cx="2833381" cy="255797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этап олимпиады </a:t>
          </a:r>
          <a:r>
            <a:rPr lang="ru-RU" sz="2700" kern="1200" dirty="0"/>
            <a:t>–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не позднее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 ноября</a:t>
          </a:r>
        </a:p>
      </dsp:txBody>
      <dsp:txXfrm>
        <a:off x="0" y="1234861"/>
        <a:ext cx="2833381" cy="2557970"/>
      </dsp:txXfrm>
    </dsp:sp>
    <dsp:sp modelId="{0A693963-1E5F-4712-A6C6-D5D16528A026}">
      <dsp:nvSpPr>
        <dsp:cNvPr id="0" name=""/>
        <dsp:cNvSpPr/>
      </dsp:nvSpPr>
      <dsp:spPr>
        <a:xfrm>
          <a:off x="2833381" y="1218081"/>
          <a:ext cx="2833381" cy="255797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муниципальный этап олимпиады </a:t>
          </a: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позднее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декабря</a:t>
          </a:r>
        </a:p>
      </dsp:txBody>
      <dsp:txXfrm>
        <a:off x="2833381" y="1218081"/>
        <a:ext cx="2833381" cy="2557970"/>
      </dsp:txXfrm>
    </dsp:sp>
    <dsp:sp modelId="{D0C07FEB-C741-4965-9116-01979C2A4BB4}">
      <dsp:nvSpPr>
        <dsp:cNvPr id="0" name=""/>
        <dsp:cNvSpPr/>
      </dsp:nvSpPr>
      <dsp:spPr>
        <a:xfrm>
          <a:off x="5666762" y="1218081"/>
          <a:ext cx="2833381" cy="255797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этап олимпиады </a:t>
          </a:r>
          <a:r>
            <a:rPr lang="ru-RU" sz="2700" kern="1200" dirty="0"/>
            <a:t>– не позднее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 марта</a:t>
          </a:r>
        </a:p>
      </dsp:txBody>
      <dsp:txXfrm>
        <a:off x="5666762" y="1218081"/>
        <a:ext cx="2833381" cy="2557970"/>
      </dsp:txXfrm>
    </dsp:sp>
    <dsp:sp modelId="{B3EA35B9-5F52-4C8F-8C9C-1D8676530857}">
      <dsp:nvSpPr>
        <dsp:cNvPr id="0" name=""/>
        <dsp:cNvSpPr/>
      </dsp:nvSpPr>
      <dsp:spPr>
        <a:xfrm>
          <a:off x="8500143" y="1218081"/>
          <a:ext cx="2833381" cy="255797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/>
            <a:t>заключительный этап олимпи</a:t>
          </a:r>
          <a:r>
            <a:rPr lang="ru-RU" sz="2700" b="1" kern="1200" dirty="0"/>
            <a:t>ады </a:t>
          </a:r>
          <a:r>
            <a:rPr lang="ru-RU" sz="2700" kern="1200" dirty="0"/>
            <a:t>– не позднее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30 июня</a:t>
          </a:r>
        </a:p>
      </dsp:txBody>
      <dsp:txXfrm>
        <a:off x="8500143" y="1218081"/>
        <a:ext cx="2833381" cy="2557970"/>
      </dsp:txXfrm>
    </dsp:sp>
    <dsp:sp modelId="{B09DC899-9548-4E98-B4E4-269FCF98EE9B}">
      <dsp:nvSpPr>
        <dsp:cNvPr id="0" name=""/>
        <dsp:cNvSpPr/>
      </dsp:nvSpPr>
      <dsp:spPr>
        <a:xfrm>
          <a:off x="0" y="3776052"/>
          <a:ext cx="11333525" cy="2842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2BC5D-F0C9-44E0-A88A-1AB681128B10}">
      <dsp:nvSpPr>
        <dsp:cNvPr id="0" name=""/>
        <dsp:cNvSpPr/>
      </dsp:nvSpPr>
      <dsp:spPr>
        <a:xfrm>
          <a:off x="0" y="37963"/>
          <a:ext cx="11048301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sng" kern="1200"/>
            <a:t>Школьный этап Всероссийской олимпиады школьников по искусству является одним из самых важных в развитии олимпиадного движения</a:t>
          </a:r>
          <a:r>
            <a:rPr lang="ru-RU" sz="2800" u="sng" kern="1200"/>
            <a:t>. </a:t>
          </a:r>
          <a:endParaRPr lang="ru-RU" sz="2800" kern="1200" dirty="0"/>
        </a:p>
      </dsp:txBody>
      <dsp:txXfrm>
        <a:off x="88585" y="126548"/>
        <a:ext cx="10871131" cy="1637500"/>
      </dsp:txXfrm>
    </dsp:sp>
    <dsp:sp modelId="{6D41D366-A215-474D-808A-A8A130267B38}">
      <dsp:nvSpPr>
        <dsp:cNvPr id="0" name=""/>
        <dsp:cNvSpPr/>
      </dsp:nvSpPr>
      <dsp:spPr>
        <a:xfrm>
          <a:off x="0" y="1947673"/>
          <a:ext cx="11048301" cy="688903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sng" kern="1200" dirty="0"/>
            <a:t>способствует:</a:t>
          </a:r>
          <a:endParaRPr lang="ru-RU" sz="2800" b="1" kern="1200" dirty="0"/>
        </a:p>
      </dsp:txBody>
      <dsp:txXfrm>
        <a:off x="33629" y="1981302"/>
        <a:ext cx="10981043" cy="621645"/>
      </dsp:txXfrm>
    </dsp:sp>
    <dsp:sp modelId="{8376E75E-98AF-457E-A46A-1D86F5B3280B}">
      <dsp:nvSpPr>
        <dsp:cNvPr id="0" name=""/>
        <dsp:cNvSpPr/>
      </dsp:nvSpPr>
      <dsp:spPr>
        <a:xfrm>
          <a:off x="0" y="2636576"/>
          <a:ext cx="11048301" cy="368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78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b="1" kern="1200" dirty="0">
              <a:solidFill>
                <a:srgbClr val="0070C0"/>
              </a:solidFill>
            </a:rPr>
            <a:t>выявлению направленности интересов </a:t>
          </a:r>
          <a:r>
            <a:rPr lang="ru-RU" sz="2200" kern="1200" dirty="0"/>
            <a:t>обучающихся, уровня их знаний и умений,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/>
            <a:t>выявлению уровня развития ключевых (общекультурных, учебно-познавательных, коммуникативно-информационных, ценностно-смысловых) и специальных предметных компетенций;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/>
            <a:t>выявлению уровня общей культуры участников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/>
            <a:t>обретению </a:t>
          </a:r>
          <a:r>
            <a:rPr lang="ru-RU" sz="2200" b="1" u="sng" kern="1200">
              <a:solidFill>
                <a:srgbClr val="0070C0"/>
              </a:solidFill>
            </a:rPr>
            <a:t>опыта участия школьников в олимпиадном </a:t>
          </a:r>
          <a:r>
            <a:rPr lang="ru-RU" sz="2200" kern="1200"/>
            <a:t>движении, 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/>
            <a:t>обеспечению пробы сил и психологической подготовке к участию в состязаниях.</a:t>
          </a:r>
        </a:p>
      </dsp:txBody>
      <dsp:txXfrm>
        <a:off x="0" y="2636576"/>
        <a:ext cx="11048301" cy="3688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2BC8-33DB-4309-BD9F-A620F639DB77}">
      <dsp:nvSpPr>
        <dsp:cNvPr id="0" name=""/>
        <dsp:cNvSpPr/>
      </dsp:nvSpPr>
      <dsp:spPr>
        <a:xfrm>
          <a:off x="0" y="235472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•	</a:t>
          </a:r>
          <a:r>
            <a:rPr lang="ru-RU" sz="2000" b="1" kern="1200" dirty="0"/>
            <a:t>принцип соответствия содержания заданий содержанию учебного предмета</a:t>
          </a:r>
        </a:p>
      </dsp:txBody>
      <dsp:txXfrm>
        <a:off x="0" y="235472"/>
        <a:ext cx="3809999" cy="2286000"/>
      </dsp:txXfrm>
    </dsp:sp>
    <dsp:sp modelId="{9FCFF4BB-32DA-429E-A780-CC72E345C8EF}">
      <dsp:nvSpPr>
        <dsp:cNvPr id="0" name=""/>
        <dsp:cNvSpPr/>
      </dsp:nvSpPr>
      <dsp:spPr>
        <a:xfrm>
          <a:off x="4191000" y="235472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•	принцип значимости, который определяет включение только наиболее важного предметного содержания;</a:t>
          </a:r>
        </a:p>
      </dsp:txBody>
      <dsp:txXfrm>
        <a:off x="4191000" y="235472"/>
        <a:ext cx="3809999" cy="2286000"/>
      </dsp:txXfrm>
    </dsp:sp>
    <dsp:sp modelId="{71B6161A-17EF-4045-B06A-B1A652BFBAEF}">
      <dsp:nvSpPr>
        <dsp:cNvPr id="0" name=""/>
        <dsp:cNvSpPr/>
      </dsp:nvSpPr>
      <dsp:spPr>
        <a:xfrm>
          <a:off x="8382000" y="235472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•	принцип научной достоверности, который устанавливает соответствие содержания задания современному состоянию научного знания;</a:t>
          </a:r>
        </a:p>
      </dsp:txBody>
      <dsp:txXfrm>
        <a:off x="8382000" y="235472"/>
        <a:ext cx="3809999" cy="2286000"/>
      </dsp:txXfrm>
    </dsp:sp>
    <dsp:sp modelId="{CFE2095C-1B49-4075-B0C1-D7BE4E835CC9}">
      <dsp:nvSpPr>
        <dsp:cNvPr id="0" name=""/>
        <dsp:cNvSpPr/>
      </dsp:nvSpPr>
      <dsp:spPr>
        <a:xfrm>
          <a:off x="2095500" y="2902473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•	принцип системности, комплексности и сбалансированности содержания (разработка заданий, которые охватывают в равной степени все содержательные сферы изучаемого предмета)</a:t>
          </a:r>
        </a:p>
      </dsp:txBody>
      <dsp:txXfrm>
        <a:off x="2095500" y="2902473"/>
        <a:ext cx="3809999" cy="2286000"/>
      </dsp:txXfrm>
    </dsp:sp>
    <dsp:sp modelId="{FD418628-3BD3-4052-A41A-F9DE2621918B}">
      <dsp:nvSpPr>
        <dsp:cNvPr id="0" name=""/>
        <dsp:cNvSpPr/>
      </dsp:nvSpPr>
      <dsp:spPr>
        <a:xfrm>
          <a:off x="6286500" y="2902472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•	принцип возрастающей трудности заданий от этапа к этапу.</a:t>
          </a:r>
        </a:p>
      </dsp:txBody>
      <dsp:txXfrm>
        <a:off x="6286500" y="2902472"/>
        <a:ext cx="3809999" cy="228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DD705-17D4-4877-9F06-83C1C64C1D4C}">
      <dsp:nvSpPr>
        <dsp:cNvPr id="0" name=""/>
        <dsp:cNvSpPr/>
      </dsp:nvSpPr>
      <dsp:spPr>
        <a:xfrm>
          <a:off x="7479" y="3172458"/>
          <a:ext cx="11262641" cy="29305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0" kern="1200" dirty="0"/>
            <a:t>70% должны составлять усложненные задания, а также задания творческого характера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могут </a:t>
          </a:r>
          <a:r>
            <a:rPr lang="ru-RU" sz="1800" i="0" kern="1200"/>
            <a:t>выявить наиболее заинтересованных в предмете участников, </a:t>
          </a:r>
          <a:endParaRPr lang="ru-RU" sz="1800" kern="1200"/>
        </a:p>
      </dsp:txBody>
      <dsp:txXfrm>
        <a:off x="7891328" y="3172458"/>
        <a:ext cx="3378792" cy="2930532"/>
      </dsp:txXfrm>
    </dsp:sp>
    <dsp:sp modelId="{814EFCFC-C5FD-413F-9045-5C69A892C922}">
      <dsp:nvSpPr>
        <dsp:cNvPr id="0" name=""/>
        <dsp:cNvSpPr/>
      </dsp:nvSpPr>
      <dsp:spPr>
        <a:xfrm>
          <a:off x="7479" y="2534"/>
          <a:ext cx="11262641" cy="29305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0" kern="1200" dirty="0"/>
            <a:t>до 30% достаточно простых заданий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0" kern="1200" dirty="0"/>
            <a:t>может выполнить любой участник так, чтобы никто не чувствовал себя неуспешным;</a:t>
          </a:r>
          <a:endParaRPr lang="ru-RU" sz="1800" kern="1200" dirty="0"/>
        </a:p>
      </dsp:txBody>
      <dsp:txXfrm>
        <a:off x="7891328" y="2534"/>
        <a:ext cx="3378792" cy="2930532"/>
      </dsp:txXfrm>
    </dsp:sp>
    <dsp:sp modelId="{06F7D6D5-75C0-4AF2-97AE-D0B392838D25}">
      <dsp:nvSpPr>
        <dsp:cNvPr id="0" name=""/>
        <dsp:cNvSpPr/>
      </dsp:nvSpPr>
      <dsp:spPr>
        <a:xfrm>
          <a:off x="968640" y="193457"/>
          <a:ext cx="4015012" cy="54332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Структура заданий первого аудиторного тура</a:t>
          </a:r>
          <a:r>
            <a:rPr lang="ru-RU" sz="4800" kern="1200" dirty="0"/>
            <a:t> </a:t>
          </a:r>
          <a:r>
            <a:rPr lang="ru-RU" sz="4800" b="1" kern="1200" dirty="0"/>
            <a:t>школьного этапа</a:t>
          </a:r>
          <a:endParaRPr lang="ru-RU" sz="4800" kern="1200" dirty="0"/>
        </a:p>
      </dsp:txBody>
      <dsp:txXfrm>
        <a:off x="1086236" y="311053"/>
        <a:ext cx="3779820" cy="5198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2A2C-216C-452D-A613-5487C7AA53B9}">
      <dsp:nvSpPr>
        <dsp:cNvPr id="0" name=""/>
        <dsp:cNvSpPr/>
      </dsp:nvSpPr>
      <dsp:spPr>
        <a:xfrm>
          <a:off x="55" y="1386"/>
          <a:ext cx="3531040" cy="150126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i="1" kern="1200"/>
            <a:t>Первый тип заданий</a:t>
          </a:r>
          <a:endParaRPr lang="ru-RU" sz="3700" kern="1200"/>
        </a:p>
      </dsp:txBody>
      <dsp:txXfrm>
        <a:off x="44026" y="45357"/>
        <a:ext cx="3443098" cy="1413324"/>
      </dsp:txXfrm>
    </dsp:sp>
    <dsp:sp modelId="{D1152DF9-778E-43C1-A398-4D8F687A9AF0}">
      <dsp:nvSpPr>
        <dsp:cNvPr id="0" name=""/>
        <dsp:cNvSpPr/>
      </dsp:nvSpPr>
      <dsp:spPr>
        <a:xfrm>
          <a:off x="4124310" y="1386"/>
          <a:ext cx="7210384" cy="150126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направлен на выявление учебно-познавательной компетенции: </a:t>
          </a:r>
        </a:p>
      </dsp:txBody>
      <dsp:txXfrm>
        <a:off x="4168281" y="45357"/>
        <a:ext cx="7122442" cy="1413324"/>
      </dsp:txXfrm>
    </dsp:sp>
    <dsp:sp modelId="{11AAC8BA-FC3D-4378-A939-A8797EC6C21E}">
      <dsp:nvSpPr>
        <dsp:cNvPr id="0" name=""/>
        <dsp:cNvSpPr/>
      </dsp:nvSpPr>
      <dsp:spPr>
        <a:xfrm>
          <a:off x="4124310" y="1697292"/>
          <a:ext cx="7210384" cy="150126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i="1" kern="1200" dirty="0"/>
            <a:t>узнавание художественного произведения</a:t>
          </a:r>
          <a:endParaRPr lang="ru-RU" sz="3700" kern="1200" dirty="0"/>
        </a:p>
      </dsp:txBody>
      <dsp:txXfrm>
        <a:off x="4168281" y="1741263"/>
        <a:ext cx="7122442" cy="1413324"/>
      </dsp:txXfrm>
    </dsp:sp>
    <dsp:sp modelId="{911A5C36-B8F6-4C26-9B93-08A79825F8D2}">
      <dsp:nvSpPr>
        <dsp:cNvPr id="0" name=""/>
        <dsp:cNvSpPr/>
      </dsp:nvSpPr>
      <dsp:spPr>
        <a:xfrm>
          <a:off x="4124310" y="3393197"/>
          <a:ext cx="3531040" cy="150126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способность определить, узнать более или менее знакомое произведение искусства по его отражению в художественном или искусствоведческом тексте</a:t>
          </a:r>
        </a:p>
      </dsp:txBody>
      <dsp:txXfrm>
        <a:off x="4168281" y="3437168"/>
        <a:ext cx="3443098" cy="1413324"/>
      </dsp:txXfrm>
    </dsp:sp>
    <dsp:sp modelId="{CAD6EA77-E3BF-48C9-874F-DBD888418141}">
      <dsp:nvSpPr>
        <dsp:cNvPr id="0" name=""/>
        <dsp:cNvSpPr/>
      </dsp:nvSpPr>
      <dsp:spPr>
        <a:xfrm>
          <a:off x="7803654" y="3393197"/>
          <a:ext cx="3531040" cy="150126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может включать вопросы, связанные с художественными произведениями в диапазоне от хрестоматийных и популярных до менее известных произведений искусства. </a:t>
          </a:r>
        </a:p>
      </dsp:txBody>
      <dsp:txXfrm>
        <a:off x="7847625" y="3437168"/>
        <a:ext cx="3443098" cy="141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0583-2A92-4532-953E-F298591A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7B683F-9C08-426A-8E54-DE6EB1727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1B18E-10C7-4FCA-BBB1-3A51C226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00F55-5836-410C-8E47-AF8DF001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7A1DC-1520-4BB7-991E-2B419F6B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8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A76B8-41A8-48AB-B35C-8124041A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40EF79-C97C-4250-99A8-5B15C47E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4D884-E80C-4480-9A9B-B2AC95DA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EEC71-A0DC-42F6-AEFA-D57685CA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BB17CA-F234-4ED5-89AC-BB49DE29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08833C-5696-42A9-A585-64F84FD02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565CF-E83D-4C17-B8CC-34AD1BAB1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0CE34-6DA9-4E4C-BE76-A52C6CC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15A85-270A-4F97-891C-9F270ACB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01542-19DD-4CA6-9435-77B2782F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158DD-AB6D-472C-9D02-E070C057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D15D6-1AEC-471A-B178-F1CEB3E5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E96F5-4BD4-4882-B8D6-300758C2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7EC4A-245A-4342-9F5F-1957C97F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1A647-55BC-42BF-9D66-975F154E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12E4E-73C1-4969-958F-BC8759E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6B9C6-51F2-4444-8CCD-FC5DB1015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4C24D-FFF5-4DA6-A0B5-DC435CC0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4118F-33D6-4FDA-B47F-7204FDF6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13902-D71F-4C1C-8198-250735C8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DDB39-91CC-4666-B1C2-BC1162E1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55728-88B2-4FA2-A93F-10C73DF84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385FA-3B7B-4259-AB4E-4BBB2C5BD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C86C0-5D6C-4DC9-A781-A5D73A08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44B0A1-602A-4E55-9656-8D492AE1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FC838-EEE1-4B58-9403-3E1F4E8A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770F-D1DA-4ABF-9585-3B3093B0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1E14B-88DF-4E9B-B909-11685C7D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74A8AA-9C94-4144-A658-B32349074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BBE7C9-80D6-487B-AEEE-7B1D0B153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3327A9-29F5-40F2-B10E-A52282E3D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BA17AE-F7EA-4100-BE60-5E248E6C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905BE8-AA78-4963-A8F4-87DECBAC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6E5EBF-1DCA-4E1A-8727-2DB2BC3F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6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75845-5A39-4F0C-B9A2-4408E62E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107FF4-912F-4B75-897A-B6BFE10B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25045C-64F5-4424-AEF0-0445881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B94B63-C723-4C32-9E4A-FB3239AA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EC39C2-29AA-49FE-AFA0-7C4D16F9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AEC9E2-5C0C-49B1-B746-5FD0C032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A4E04-6010-4C7C-87A8-8CA9889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8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AC96F-4318-4217-BF06-0BDF8911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BCC77-92AA-4572-B05A-5BAA44AC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DD379-5700-41ED-88A6-C5EB4BDC0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D45B2-3DD5-4513-8036-377B7989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7E9623-65D6-4669-B408-21A6FC1F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F1FE5-A063-42E2-9531-9D62F2E9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1BF9F-F3CA-4841-8A3B-3F95005B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184811-25B4-4434-85A4-1D3928467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835033-86EC-41EB-B264-9F36C2718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02E42D-7419-4655-842E-554674CB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C8199-011C-45BB-8987-D181FF9A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FED4CB-A8F1-46C1-827D-72A2E439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5F80-E64D-4D6D-8D16-889F8A4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98AF-E060-430C-88FE-5B6E7728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CA3E2-B4F4-4899-A1A2-FCD36BACC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4BC7-3093-4698-943D-C7DE57C0587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5001-1AD4-4DE0-B43F-D4E0F78F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DF8AC0-5CA7-4FD1-9EA5-6CA4F79B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FC63-541C-4CCE-9D6C-4A447BA31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0726E-4594-46EB-B06D-7310FCB26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ru-RU" sz="4700" b="1"/>
              <a:t>Задания школьного и муниципального этапов ВОШ по искусству (МХК)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B620C-1695-4D6C-ADE2-5341F82F8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ru-RU"/>
              <a:t>Вебинар 11.09.2020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8DF350-E690-48D1-B7D3-FE5EA04D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8B710D6-2D9C-4630-ADED-13CC99358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021462"/>
              </p:ext>
            </p:extLst>
          </p:nvPr>
        </p:nvGraphicFramePr>
        <p:xfrm>
          <a:off x="476250" y="276224"/>
          <a:ext cx="11334750" cy="489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994B19-883C-4221-97FC-42EEDD4EBF49}"/>
              </a:ext>
            </a:extLst>
          </p:cNvPr>
          <p:cNvSpPr/>
          <p:nvPr/>
        </p:nvSpPr>
        <p:spPr>
          <a:xfrm>
            <a:off x="542925" y="5292705"/>
            <a:ext cx="11125200" cy="960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Включение последних позволяет определить наиболее подготовленных учащихся, способных принять участие в следующем муниципальном туре Олимпиады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A12057-FE79-4DD7-A996-9EA7869CD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105932"/>
            <a:ext cx="1800225" cy="2381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B1377E-9B2D-4E38-86DE-1BDBFE35E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924" y="2105932"/>
            <a:ext cx="182641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7D4964-8757-4AD9-8E24-A0C079E0E3E7}"/>
              </a:ext>
            </a:extLst>
          </p:cNvPr>
          <p:cNvGrpSpPr/>
          <p:nvPr/>
        </p:nvGrpSpPr>
        <p:grpSpPr>
          <a:xfrm>
            <a:off x="1425651" y="643467"/>
            <a:ext cx="9340698" cy="5571065"/>
            <a:chOff x="839949" y="327150"/>
            <a:chExt cx="9722304" cy="5798667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741254E-C1D4-4BDD-A29E-63707FA68985}"/>
                </a:ext>
              </a:extLst>
            </p:cNvPr>
            <p:cNvSpPr/>
            <p:nvPr/>
          </p:nvSpPr>
          <p:spPr>
            <a:xfrm>
              <a:off x="839949" y="327150"/>
              <a:ext cx="9722304" cy="424731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indent="342900" algn="just"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 i="1">
                  <a:latin typeface="Times New Roman" panose="02020603050405020304" pitchFamily="18" charset="0"/>
                  <a:ea typeface="Calibri" panose="020F0502020204030204" pitchFamily="34" charset="0"/>
                </a:rPr>
                <a:t>Первый тип заданий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600"/>
                </a:spcAft>
                <a:buFont typeface="+mj-lt"/>
                <a:buAutoNum type="arabicPeriod"/>
                <a:tabLst>
                  <a:tab pos="571500" algn="l"/>
                </a:tabLst>
              </a:pPr>
              <a:r>
                <a:rPr lang="ru-RU" sz="1600">
                  <a:latin typeface="Times New Roman" panose="02020603050405020304" pitchFamily="18" charset="0"/>
                  <a:ea typeface="Calibri" panose="020F0502020204030204" pitchFamily="34" charset="0"/>
                </a:rPr>
                <a:t>Узнайте произведение по его описанию.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600"/>
                </a:spcAft>
                <a:buFont typeface="+mj-lt"/>
                <a:buAutoNum type="arabicPeriod"/>
                <a:tabLst>
                  <a:tab pos="571500" algn="l"/>
                </a:tabLst>
              </a:pPr>
              <a:r>
                <a:rPr lang="ru-RU" sz="1600">
                  <a:latin typeface="Times New Roman" panose="02020603050405020304" pitchFamily="18" charset="0"/>
                  <a:ea typeface="Calibri" panose="020F0502020204030204" pitchFamily="34" charset="0"/>
                </a:rPr>
                <a:t>Напишите имена 3-4 действующих в нем персонажей.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600"/>
                </a:spcAft>
                <a:buFont typeface="+mj-lt"/>
                <a:buAutoNum type="arabicPeriod"/>
                <a:tabLst>
                  <a:tab pos="571500" algn="l"/>
                </a:tabLst>
              </a:pPr>
              <a:r>
                <a:rPr lang="ru-RU" sz="1600">
                  <a:latin typeface="Times New Roman" panose="02020603050405020304" pitchFamily="18" charset="0"/>
                  <a:ea typeface="Calibri" panose="020F0502020204030204" pitchFamily="34" charset="0"/>
                </a:rPr>
                <a:t>Напишите имена деятелей искусства, имеющих отношение к созданию определенного Вами произведения.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342265" algn="just"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>
                  <a:latin typeface="Times New Roman" panose="02020603050405020304" pitchFamily="18" charset="0"/>
                  <a:ea typeface="Calibri" panose="020F0502020204030204" pitchFamily="34" charset="0"/>
                </a:rPr>
                <a:t>Это кинофильм о роботе, сконструированном замечательным ученым, взявшим для его облика внешность реального школьника. Сюжет строится на хитросплетениях, возникающих из-за этого портретного сходства. 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342900" algn="just"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i="1">
                  <a:latin typeface="Times New Roman" panose="02020603050405020304" pitchFamily="18" charset="0"/>
                  <a:ea typeface="Calibri" panose="020F0502020204030204" pitchFamily="34" charset="0"/>
                </a:rPr>
                <a:t>Или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342265" algn="just"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>
                  <a:latin typeface="Times New Roman" panose="02020603050405020304" pitchFamily="18" charset="0"/>
                  <a:ea typeface="Calibri" panose="020F0502020204030204" pitchFamily="34" charset="0"/>
                </a:rPr>
                <a:t>Это произведение киноискусства поставлено по сказке </a:t>
              </a:r>
              <a:r>
                <a:rPr lang="ru-RU" sz="1600" b="1" err="1">
                  <a:latin typeface="Times New Roman" panose="02020603050405020304" pitchFamily="18" charset="0"/>
                  <a:ea typeface="Calibri" panose="020F0502020204030204" pitchFamily="34" charset="0"/>
                </a:rPr>
                <a:t>А.Н.Толстого</a:t>
              </a:r>
              <a:r>
                <a:rPr lang="ru-RU" sz="1600" b="1">
                  <a:latin typeface="Times New Roman" panose="02020603050405020304" pitchFamily="18" charset="0"/>
                  <a:ea typeface="Calibri" panose="020F0502020204030204" pitchFamily="34" charset="0"/>
                </a:rPr>
                <a:t>. Часть его действия происходит в кукольном театре, ряд персонажей являются куклами. </a:t>
              </a:r>
              <a:r>
                <a:rPr lang="ru-RU" sz="1600">
                  <a:latin typeface="Times New Roman" panose="02020603050405020304" pitchFamily="18" charset="0"/>
                  <a:ea typeface="Calibri" panose="020F0502020204030204" pitchFamily="34" charset="0"/>
                </a:rPr>
                <a:t> (При выборе произведений важно, чтобы в комплекте заданий были представлены разные виды искусств). </a:t>
              </a:r>
              <a:endPara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2C44EA-C30D-4DAA-9564-16F210049A51}"/>
                </a:ext>
              </a:extLst>
            </p:cNvPr>
            <p:cNvSpPr txBox="1"/>
            <p:nvPr/>
          </p:nvSpPr>
          <p:spPr>
            <a:xfrm>
              <a:off x="2897776" y="5202487"/>
              <a:ext cx="6097554" cy="9233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Творческая составляющая задания может быть осложнена предложением сформулировать две-три главные идеи произведений: чему они учат зрителя</a:t>
              </a:r>
              <a:endParaRPr lang="ru-RU" sz="1600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5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5724FB-2251-4282-99DB-7500486FB312}"/>
              </a:ext>
            </a:extLst>
          </p:cNvPr>
          <p:cNvGrpSpPr/>
          <p:nvPr/>
        </p:nvGrpSpPr>
        <p:grpSpPr>
          <a:xfrm>
            <a:off x="813315" y="335525"/>
            <a:ext cx="9470098" cy="5920627"/>
            <a:chOff x="364368" y="167574"/>
            <a:chExt cx="9394093" cy="5920627"/>
          </a:xfrm>
        </p:grpSpPr>
        <p:pic>
          <p:nvPicPr>
            <p:cNvPr id="1028" name="Picture 4" descr="7daa12c54fc82032a67b17c5b812821d">
              <a:extLst>
                <a:ext uri="{FF2B5EF4-FFF2-40B4-BE49-F238E27FC236}">
                  <a16:creationId xmlns:a16="http://schemas.microsoft.com/office/drawing/2014/main" id="{305BA3D4-20C7-45B2-869A-C0A713540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40" y="1781562"/>
              <a:ext cx="117157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8efa6bfe3622c82a38091c3e5863d643">
              <a:extLst>
                <a:ext uri="{FF2B5EF4-FFF2-40B4-BE49-F238E27FC236}">
                  <a16:creationId xmlns:a16="http://schemas.microsoft.com/office/drawing/2014/main" id="{A2176985-4A74-4417-A7BB-F7F5353CD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1781562"/>
              <a:ext cx="1123950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7f25d5b0c4d610256eba4d31b482bf1e">
              <a:extLst>
                <a:ext uri="{FF2B5EF4-FFF2-40B4-BE49-F238E27FC236}">
                  <a16:creationId xmlns:a16="http://schemas.microsoft.com/office/drawing/2014/main" id="{235C344D-1A70-450B-B4D3-B08654D79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289" y="1781562"/>
              <a:ext cx="1123950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 descr="396842336d819ee50c5c23b1015c422e">
              <a:extLst>
                <a:ext uri="{FF2B5EF4-FFF2-40B4-BE49-F238E27FC236}">
                  <a16:creationId xmlns:a16="http://schemas.microsoft.com/office/drawing/2014/main" id="{CFEAAC08-7FC2-4B1C-9AD2-144D9193A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373" y="1781562"/>
              <a:ext cx="100012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5">
              <a:extLst>
                <a:ext uri="{FF2B5EF4-FFF2-40B4-BE49-F238E27FC236}">
                  <a16:creationId xmlns:a16="http://schemas.microsoft.com/office/drawing/2014/main" id="{A020D886-4FA0-4825-BB73-19898C130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68" y="167574"/>
              <a:ext cx="932584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altLang="ru-RU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altLang="ru-RU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городке детского и юношеского творчества художники расписали дорожки, чтобы облегчить нахождение творческих объединений по интересам. Рассмотрите их изображения.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altLang="ru-RU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Напишите, 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 какому творческому объединению или секции, на Ваш взгляд, ведет каждая дорожка,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придумайте яркие метафорические названия творческих объединений, отражающие их специфику.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B77CDEAB-84BA-451D-86F3-3FCC1B129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55" y="3995320"/>
              <a:ext cx="9178106" cy="209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3.______________________________________________________________________________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4.______________________________________________________________________________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________________________________________________________________________________</a:t>
              </a: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Можно усложнить задание предложением самостоятельно придумать символы для </a:t>
              </a: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дорожки к творческому объединению живописи (хорового пения, изучения истории архитектуры и т.п.). </a:t>
              </a:r>
            </a:p>
            <a:p>
              <a:pPr marL="0" marR="0" lvl="0" indent="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Такое же задание возможно предложить на основе анализа граффити: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5478EC-7DB0-4163-97BA-B7E54913EE71}"/>
              </a:ext>
            </a:extLst>
          </p:cNvPr>
          <p:cNvSpPr txBox="1"/>
          <p:nvPr/>
        </p:nvSpPr>
        <p:spPr>
          <a:xfrm>
            <a:off x="1209675" y="3571488"/>
            <a:ext cx="4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3AF6F-52BD-4A0C-8150-DE7817CDD7ED}"/>
              </a:ext>
            </a:extLst>
          </p:cNvPr>
          <p:cNvSpPr txBox="1"/>
          <p:nvPr/>
        </p:nvSpPr>
        <p:spPr>
          <a:xfrm>
            <a:off x="3074727" y="3483500"/>
            <a:ext cx="59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84C1A-BB4F-4FC6-B7F4-12E9B5131E0B}"/>
              </a:ext>
            </a:extLst>
          </p:cNvPr>
          <p:cNvSpPr txBox="1"/>
          <p:nvPr/>
        </p:nvSpPr>
        <p:spPr>
          <a:xfrm>
            <a:off x="4972050" y="348350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EA76B-E3B2-4A52-BCE8-B5759FCD5B9F}"/>
              </a:ext>
            </a:extLst>
          </p:cNvPr>
          <p:cNvSpPr txBox="1"/>
          <p:nvPr/>
        </p:nvSpPr>
        <p:spPr>
          <a:xfrm>
            <a:off x="6869373" y="348350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0965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1987F51-C4F3-4D15-8C6E-C26D2FBDB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660234"/>
              </p:ext>
            </p:extLst>
          </p:nvPr>
        </p:nvGraphicFramePr>
        <p:xfrm>
          <a:off x="628650" y="133349"/>
          <a:ext cx="10934700" cy="530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86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9B8158-B6C2-4253-837E-87363933147F}"/>
              </a:ext>
            </a:extLst>
          </p:cNvPr>
          <p:cNvSpPr/>
          <p:nvPr/>
        </p:nvSpPr>
        <p:spPr>
          <a:xfrm>
            <a:off x="915761" y="559586"/>
            <a:ext cx="8620125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Второй тип заданий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Узнайте произведение по цитате.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Напишите имя персонажа, который произносит цитируемые слова.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Напишите название вида искусства, к которому принадлежит произведение.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Напишите имена деятелей искусства, имеющих отношение к созданию определенного Вами произведения.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«Ребята, давайте жить дружно».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«Я ничего выписывать не буду. Я экономить буду».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«Говорят, мы бяки-буки».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«Мы строили-строили и, наконец, построили».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3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6082C3-ABBE-4853-A83F-67E195DD0D89}"/>
              </a:ext>
            </a:extLst>
          </p:cNvPr>
          <p:cNvGrpSpPr/>
          <p:nvPr/>
        </p:nvGrpSpPr>
        <p:grpSpPr>
          <a:xfrm>
            <a:off x="1580378" y="287747"/>
            <a:ext cx="9501144" cy="6243682"/>
            <a:chOff x="640010" y="575717"/>
            <a:chExt cx="10018940" cy="5920008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93B6A253-95DD-4644-815A-C9CC4C946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0" y="575717"/>
              <a:ext cx="1001894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indent="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3429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42900" algn="l"/>
                </a:tabLst>
              </a:pPr>
              <a:r>
                <a:rPr kumimoji="0" lang="ru-RU" altLang="ru-RU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Второй тип заданий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"/>
                <a:tabLst>
                  <a:tab pos="342900" algn="l"/>
                </a:tabLst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Дан фрагмент живописного произведения. Узнайте произведение по его фрагменту.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"/>
                <a:tabLst>
                  <a:tab pos="342900" algn="l"/>
                </a:tabLst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Опишите, что окружает данный фрагмент, находится справа и слева от него. 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"/>
                <a:tabLst>
                  <a:tab pos="342900" algn="l"/>
                </a:tabLst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Напишите 5-6 слов или словосочетаний, передающих настроение работы. 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42900" algn="l"/>
                </a:tabLst>
              </a:pPr>
              <a:endPara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C8CAAD9F-F221-4C24-AEE9-54B06ED67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485" y="2151905"/>
              <a:ext cx="3294141" cy="163121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lvl="0" indent="34290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Оценивается знание живописных произведений, общие представления о композиции, умение чувствовать и передавать настроение произведения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5F36B53-C33C-4170-BF49-950069DA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612" y="2165200"/>
              <a:ext cx="1469363" cy="1762490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4D4ED92-D689-46B9-968F-3134BAFF4EE0}"/>
                </a:ext>
              </a:extLst>
            </p:cNvPr>
            <p:cNvSpPr/>
            <p:nvPr/>
          </p:nvSpPr>
          <p:spPr>
            <a:xfrm>
              <a:off x="640010" y="3960159"/>
              <a:ext cx="9144000" cy="253556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342265" algn="just">
                <a:lnSpc>
                  <a:spcPct val="14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Вариант второго типа задания.</a:t>
              </a:r>
              <a:endPara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342900" algn="just">
                <a:lnSpc>
                  <a:spcPct val="140000"/>
                </a:lnSpc>
                <a:spcAft>
                  <a:spcPts val="0"/>
                </a:spcAft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Опишите в 5-6 предложениях по памяти свое любимое художественно произведение, не называя его так, чтобы можно было догадаться, о каком произведении идет речь. В скобках напишите его название и автора.</a:t>
              </a:r>
              <a:endPara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342900" algn="just">
                <a:lnSpc>
                  <a:spcPct val="140000"/>
                </a:lnSpc>
                <a:spcAft>
                  <a:spcPts val="0"/>
                </a:spcAft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Оценивается знание живописных произведений, общие представления о композиции, колорите, знание деталей, умение чувствовать и передавать настроение произведения. </a:t>
              </a:r>
              <a:endPara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95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5228FF5-886F-43D4-99F8-FDDA5C112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57097"/>
              </p:ext>
            </p:extLst>
          </p:nvPr>
        </p:nvGraphicFramePr>
        <p:xfrm>
          <a:off x="1143000" y="609600"/>
          <a:ext cx="101727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95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17E534-D883-4BF5-BD02-822B921FA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61018"/>
              </p:ext>
            </p:extLst>
          </p:nvPr>
        </p:nvGraphicFramePr>
        <p:xfrm>
          <a:off x="889615" y="2774191"/>
          <a:ext cx="6028055" cy="1039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4156936703"/>
                    </a:ext>
                  </a:extLst>
                </a:gridCol>
                <a:gridCol w="2187575">
                  <a:extLst>
                    <a:ext uri="{9D8B030D-6E8A-4147-A177-3AD203B41FA5}">
                      <a16:colId xmlns:a16="http://schemas.microsoft.com/office/drawing/2014/main" val="296426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группы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12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599352"/>
                  </a:ext>
                </a:extLst>
              </a:tr>
              <a:tr h="4679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60963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3B9D755-A077-4EBE-85D4-F8A8C7BB7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59481"/>
              </p:ext>
            </p:extLst>
          </p:nvPr>
        </p:nvGraphicFramePr>
        <p:xfrm>
          <a:off x="889615" y="4255296"/>
          <a:ext cx="6028055" cy="14290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50132">
                  <a:extLst>
                    <a:ext uri="{9D8B030D-6E8A-4147-A177-3AD203B41FA5}">
                      <a16:colId xmlns:a16="http://schemas.microsoft.com/office/drawing/2014/main" val="296783929"/>
                    </a:ext>
                  </a:extLst>
                </a:gridCol>
                <a:gridCol w="2177923">
                  <a:extLst>
                    <a:ext uri="{9D8B030D-6E8A-4147-A177-3AD203B41FA5}">
                      <a16:colId xmlns:a16="http://schemas.microsoft.com/office/drawing/2014/main" val="1934873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71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800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759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76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6171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A8D2B84-76E6-4533-939C-9903DE92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16" y="308086"/>
            <a:ext cx="9286230" cy="20928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тип заданий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 ряд имен. Их можно разбить на 2 и на 4 группы. Предложите свои варианты разбивки. Дайте название каждой группе.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Илья Муромец, Пушкин, Дюймовочка, Винни Пух, Маршак, Снежная Королева, Герда, Чехов, Алеша Попович, Тютчев, Добрыня Никитич, Андерсен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к заданию.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к заданию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4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94CC4F-CDA9-4946-99AD-9D217E12C2BF}"/>
              </a:ext>
            </a:extLst>
          </p:cNvPr>
          <p:cNvSpPr/>
          <p:nvPr/>
        </p:nvSpPr>
        <p:spPr>
          <a:xfrm>
            <a:off x="1075767" y="1188637"/>
            <a:ext cx="2988234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Вариантом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третьего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типа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заданий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является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выявление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характерных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черт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стиля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художника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фрагментам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его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произведений</a:t>
            </a:r>
            <a:r>
              <a:rPr lang="ru-RU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хрестоматийных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менее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известных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широкому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кругу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зрителей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26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1C4947-CE94-4833-93D0-93A9C880806F}"/>
              </a:ext>
            </a:extLst>
          </p:cNvPr>
          <p:cNvSpPr/>
          <p:nvPr/>
        </p:nvSpPr>
        <p:spPr>
          <a:xfrm>
            <a:off x="5255260" y="1648870"/>
            <a:ext cx="4702848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Задание может быть осложнено предложением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000"/>
              <a:t>определить автора произведения;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000"/>
              <a:t> назвать другие произведения этого же автора;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000"/>
              <a:t> описать общую композицию произведения;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000"/>
              <a:t> ответить на вопросы, расширяющие представление о творчестве автора, культурно-исторической эпохе, стиле и т.п. </a:t>
            </a:r>
            <a:endParaRPr lang="en-US" sz="20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85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F84E527-799C-43A2-A410-A0DE1867E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931389"/>
              </p:ext>
            </p:extLst>
          </p:nvPr>
        </p:nvGraphicFramePr>
        <p:xfrm>
          <a:off x="266700" y="104775"/>
          <a:ext cx="11820524" cy="44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66522C-9323-4315-83C0-6DE01F7B970F}"/>
              </a:ext>
            </a:extLst>
          </p:cNvPr>
          <p:cNvSpPr/>
          <p:nvPr/>
        </p:nvSpPr>
        <p:spPr>
          <a:xfrm>
            <a:off x="390525" y="4848909"/>
            <a:ext cx="11582400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материала выявляет творческий потенциал участников, поскольку дает им возможность предложить неординарный принцип.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7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49CFF-D557-4962-BF39-95373A78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98371"/>
            <a:ext cx="10905066" cy="5461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1BACB-CACA-4E0C-AFFB-77DD1E8A87DE}"/>
              </a:ext>
            </a:extLst>
          </p:cNvPr>
          <p:cNvSpPr txBox="1"/>
          <p:nvPr/>
        </p:nvSpPr>
        <p:spPr>
          <a:xfrm>
            <a:off x="1462924" y="5731608"/>
            <a:ext cx="9048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олимпиаде по предмету искусство (МХК) принимали участие все субъекты Российской Федерации, кроме Пензенской области. Не представил данные Алтайский край.</a:t>
            </a:r>
          </a:p>
        </p:txBody>
      </p:sp>
    </p:spTree>
    <p:extLst>
      <p:ext uri="{BB962C8B-B14F-4D97-AF65-F5344CB8AC3E}">
        <p14:creationId xmlns:p14="http://schemas.microsoft.com/office/powerpoint/2010/main" val="89268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DEFD5D-FBD6-461A-A378-788BE764BFE5}"/>
              </a:ext>
            </a:extLst>
          </p:cNvPr>
          <p:cNvSpPr/>
          <p:nvPr/>
        </p:nvSpPr>
        <p:spPr>
          <a:xfrm>
            <a:off x="400050" y="285750"/>
            <a:ext cx="10477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Четвертый тип задания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Даны ряды слов. Найдите лишнее слово в каждой строке и вычеркните его. Кратко поясните свое решение.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Моцарт, Чайковский, Пушкин, Глинка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939CB7-2746-4AB8-98BD-F65C98FA85BC}"/>
              </a:ext>
            </a:extLst>
          </p:cNvPr>
          <p:cNvSpPr/>
          <p:nvPr/>
        </p:nvSpPr>
        <p:spPr>
          <a:xfrm>
            <a:off x="895349" y="4835605"/>
            <a:ext cx="882967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Оцениваются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знания из разных областей искусства, умение видеть принцип обобщения и систематизации, умение назвать явление, не вписывающееся в обобщение. Баллы рекомендуется начислять за каждое верно исключенное слово и отдельно за точность его определения</a:t>
            </a:r>
            <a:r>
              <a:rPr lang="ru-RU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01953-57D1-4871-93B8-DF00B3ECF139}"/>
              </a:ext>
            </a:extLst>
          </p:cNvPr>
          <p:cNvSpPr txBox="1"/>
          <p:nvPr/>
        </p:nvSpPr>
        <p:spPr>
          <a:xfrm>
            <a:off x="657225" y="2619375"/>
            <a:ext cx="82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 конкретном примере может быть три варианта пояснения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3E2865-3E21-45A4-8A9B-D8D5DD7ACBD9}"/>
              </a:ext>
            </a:extLst>
          </p:cNvPr>
          <p:cNvSpPr/>
          <p:nvPr/>
        </p:nvSpPr>
        <p:spPr>
          <a:xfrm>
            <a:off x="657225" y="3225075"/>
            <a:ext cx="10306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Дается ряд репродукций хрестоматийных живописных произведений И.Е. Репина и одно И. Левитана. Или ряд произведений Левитана и одно Репина. Могут быть подобраны несколько портретных работ и один пейзаж</a:t>
            </a:r>
          </a:p>
          <a:p>
            <a:r>
              <a:rPr lang="ru-RU" dirty="0"/>
              <a:t>Задание: приведите аналогичные примеры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06122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F9FE21E-DBC0-4785-B8B5-C6DB61E7B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0127"/>
              </p:ext>
            </p:extLst>
          </p:nvPr>
        </p:nvGraphicFramePr>
        <p:xfrm>
          <a:off x="209550" y="85725"/>
          <a:ext cx="11772899" cy="45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51DBA-6B12-46B2-B047-D4BB19206C6C}"/>
              </a:ext>
            </a:extLst>
          </p:cNvPr>
          <p:cNvSpPr/>
          <p:nvPr/>
        </p:nvSpPr>
        <p:spPr>
          <a:xfrm>
            <a:off x="400050" y="4724400"/>
            <a:ext cx="11115674" cy="9643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Выявляет сформированность информационно-коммуникативных компетенций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ACF57F-2D0F-49E4-9A05-86DC6C675ED2}"/>
              </a:ext>
            </a:extLst>
          </p:cNvPr>
          <p:cNvSpPr/>
          <p:nvPr/>
        </p:nvSpPr>
        <p:spPr>
          <a:xfrm>
            <a:off x="785812" y="5688717"/>
            <a:ext cx="10344149" cy="96795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 выполнении задания по сбору материала разрешается выход в Интернет на определенный оргкомитетом период времени (рекомендуемое время 15 минут).</a:t>
            </a:r>
            <a:endParaRPr lang="ru-RU" sz="2000" b="1" i="1" dirty="0">
              <a:solidFill>
                <a:schemeClr val="accent4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5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1B2F4C-D3BA-49CB-85C0-D46ECD232D8D}"/>
              </a:ext>
            </a:extLst>
          </p:cNvPr>
          <p:cNvSpPr/>
          <p:nvPr/>
        </p:nvSpPr>
        <p:spPr>
          <a:xfrm>
            <a:off x="866775" y="409575"/>
            <a:ext cx="8277225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 задания пятого типа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2020 году отмечается 180-летие со дня рождения П.И. Чайковского Составьте программу концерта из произведений П.И. Чайковского. Включите в нее отрывки из художественных текстов, созвучных музыке композитора, аргументируйте выбор. Укажите художественные произведения, которые могут проецироваться на экран.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265"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Этот тип задания по решению устроителей может быть дан в качестве домашнего задания как тема защищаемого проекта. (См. рекомендации по организации второго тура).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00D0E8B-B986-4D79-A2B2-455B99537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699967"/>
              </p:ext>
            </p:extLst>
          </p:nvPr>
        </p:nvGraphicFramePr>
        <p:xfrm>
          <a:off x="290712" y="768612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46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B07CD-0D35-4C70-8F30-ED6FE68A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698" y="643467"/>
            <a:ext cx="7541255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BEC3CB-058A-4C1E-80FD-6E2CA5D1E60B}"/>
              </a:ext>
            </a:extLst>
          </p:cNvPr>
          <p:cNvGrpSpPr/>
          <p:nvPr/>
        </p:nvGrpSpPr>
        <p:grpSpPr>
          <a:xfrm>
            <a:off x="656909" y="125032"/>
            <a:ext cx="10324280" cy="6569383"/>
            <a:chOff x="656909" y="125032"/>
            <a:chExt cx="10324280" cy="65693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E3CEB9-7841-475C-A08B-49706EB5F5EC}"/>
                </a:ext>
              </a:extLst>
            </p:cNvPr>
            <p:cNvSpPr txBox="1"/>
            <p:nvPr/>
          </p:nvSpPr>
          <p:spPr>
            <a:xfrm>
              <a:off x="656909" y="125032"/>
              <a:ext cx="10192025" cy="1477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10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5. </a:t>
              </a:r>
              <a:r>
                <a:rPr lang="ru-RU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При проведении олимпиады допускается использование информационно-коммуникационных технологий в части организации выполнения олимпиадных заданий, анализа и показа олимпиадных заданий, процедуры апелляции при условии соблюдения требований законодательства Российской Федерации в области защиты персональных данных.</a:t>
              </a:r>
              <a:r>
                <a:rPr lang="ru-RU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endParaRPr lang="ru-RU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Схема 11">
              <a:extLst>
                <a:ext uri="{FF2B5EF4-FFF2-40B4-BE49-F238E27FC236}">
                  <a16:creationId xmlns:a16="http://schemas.microsoft.com/office/drawing/2014/main" id="{D1D8D410-D5E3-44C9-A91E-501FFD8178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5032992"/>
                </p:ext>
              </p:extLst>
            </p:nvPr>
          </p:nvGraphicFramePr>
          <p:xfrm>
            <a:off x="3238150" y="1588222"/>
            <a:ext cx="5738069" cy="4323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537151A-8638-4B20-A5CC-AF9704FF0D1F}"/>
                </a:ext>
              </a:extLst>
            </p:cNvPr>
            <p:cNvGrpSpPr/>
            <p:nvPr/>
          </p:nvGrpSpPr>
          <p:grpSpPr>
            <a:xfrm>
              <a:off x="656909" y="2142684"/>
              <a:ext cx="10324280" cy="4551731"/>
              <a:chOff x="656909" y="2167851"/>
              <a:chExt cx="10324280" cy="4551731"/>
            </a:xfrm>
          </p:grpSpPr>
          <p:graphicFrame>
            <p:nvGraphicFramePr>
              <p:cNvPr id="11" name="Схема 10">
                <a:extLst>
                  <a:ext uri="{FF2B5EF4-FFF2-40B4-BE49-F238E27FC236}">
                    <a16:creationId xmlns:a16="http://schemas.microsoft.com/office/drawing/2014/main" id="{A3541A4D-A250-4FA8-B238-39C635E071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49211326"/>
                  </p:ext>
                </p:extLst>
              </p:nvPr>
            </p:nvGraphicFramePr>
            <p:xfrm>
              <a:off x="656909" y="2167851"/>
              <a:ext cx="10324280" cy="14773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graphicFrame>
            <p:nvGraphicFramePr>
              <p:cNvPr id="15" name="Схема 14">
                <a:extLst>
                  <a:ext uri="{FF2B5EF4-FFF2-40B4-BE49-F238E27FC236}">
                    <a16:creationId xmlns:a16="http://schemas.microsoft.com/office/drawing/2014/main" id="{A3B3C5F6-4CC5-4A58-8240-53FA30801B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6704840"/>
                  </p:ext>
                </p:extLst>
              </p:nvPr>
            </p:nvGraphicFramePr>
            <p:xfrm>
              <a:off x="656910" y="3767283"/>
              <a:ext cx="10324279" cy="14773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graphicFrame>
            <p:nvGraphicFramePr>
              <p:cNvPr id="18" name="Схема 17">
                <a:extLst>
                  <a:ext uri="{FF2B5EF4-FFF2-40B4-BE49-F238E27FC236}">
                    <a16:creationId xmlns:a16="http://schemas.microsoft.com/office/drawing/2014/main" id="{1FA6CD33-D181-4734-8DEF-11E0B493BD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42090520"/>
                  </p:ext>
                </p:extLst>
              </p:nvPr>
            </p:nvGraphicFramePr>
            <p:xfrm>
              <a:off x="656909" y="5366715"/>
              <a:ext cx="10324280" cy="13528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17371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FAA69CA-3A44-4667-AC3E-1C6F763CF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875979"/>
              </p:ext>
            </p:extLst>
          </p:nvPr>
        </p:nvGraphicFramePr>
        <p:xfrm>
          <a:off x="444617" y="260059"/>
          <a:ext cx="11333525" cy="406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36CBFC3-F9C1-48BE-8DD4-37EE6F3DB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56674"/>
              </p:ext>
            </p:extLst>
          </p:nvPr>
        </p:nvGraphicFramePr>
        <p:xfrm>
          <a:off x="268446" y="142406"/>
          <a:ext cx="11048301" cy="636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11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96E2675-0C0F-4C88-BDBD-D850821AA5B8}"/>
              </a:ext>
            </a:extLst>
          </p:cNvPr>
          <p:cNvGrpSpPr/>
          <p:nvPr/>
        </p:nvGrpSpPr>
        <p:grpSpPr>
          <a:xfrm>
            <a:off x="952237" y="989727"/>
            <a:ext cx="10337975" cy="4874739"/>
            <a:chOff x="655738" y="209724"/>
            <a:chExt cx="10880522" cy="5130567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887227E-F957-4369-A917-2025B95B6E14}"/>
                </a:ext>
              </a:extLst>
            </p:cNvPr>
            <p:cNvGrpSpPr/>
            <p:nvPr/>
          </p:nvGrpSpPr>
          <p:grpSpPr>
            <a:xfrm>
              <a:off x="655738" y="209724"/>
              <a:ext cx="10880521" cy="758550"/>
              <a:chOff x="0" y="172333"/>
              <a:chExt cx="9261444" cy="695566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0849F88E-7633-417B-ACBA-38D41E94801E}"/>
                  </a:ext>
                </a:extLst>
              </p:cNvPr>
              <p:cNvSpPr/>
              <p:nvPr/>
            </p:nvSpPr>
            <p:spPr>
              <a:xfrm>
                <a:off x="0" y="172334"/>
                <a:ext cx="9261444" cy="695565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: скругленные углы 4">
                <a:extLst>
                  <a:ext uri="{FF2B5EF4-FFF2-40B4-BE49-F238E27FC236}">
                    <a16:creationId xmlns:a16="http://schemas.microsoft.com/office/drawing/2014/main" id="{AA3FC36B-52C8-4D73-8BD1-547CAA7F76FC}"/>
                  </a:ext>
                </a:extLst>
              </p:cNvPr>
              <p:cNvSpPr txBox="1"/>
              <p:nvPr/>
            </p:nvSpPr>
            <p:spPr>
              <a:xfrm>
                <a:off x="386160" y="172333"/>
                <a:ext cx="8875284" cy="6276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rmAutofit/>
              </a:bodyPr>
              <a:lstStyle/>
              <a:p>
                <a:pPr marL="0" lvl="0" indent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1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Общая структура комплекта заданий школьного этапа </a:t>
                </a:r>
                <a:endParaRPr lang="ru-RU" sz="3100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4244FB42-0463-4E13-99EC-A5C004C2A13A}"/>
                </a:ext>
              </a:extLst>
            </p:cNvPr>
            <p:cNvGrpSpPr/>
            <p:nvPr/>
          </p:nvGrpSpPr>
          <p:grpSpPr>
            <a:xfrm>
              <a:off x="655739" y="1517709"/>
              <a:ext cx="10880521" cy="1233091"/>
              <a:chOff x="0" y="0"/>
              <a:chExt cx="10880521" cy="1233091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A5E3C455-2C99-428A-A5AF-1E95E82ACD65}"/>
                  </a:ext>
                </a:extLst>
              </p:cNvPr>
              <p:cNvSpPr/>
              <p:nvPr/>
            </p:nvSpPr>
            <p:spPr>
              <a:xfrm>
                <a:off x="0" y="0"/>
                <a:ext cx="10880521" cy="1233091"/>
              </a:xfrm>
              <a:prstGeom prst="rect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9AFEC6-8918-4459-BDF5-6DFF3882D0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880521" cy="12330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780" tIns="144780" rIns="144780" bIns="144780" numCol="1" spcCol="1270" anchor="ctr" anchorCtr="0">
                <a:norm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500" kern="1200"/>
                  <a:t>Школьный этап Олимпиады состоит из двух туров:</a:t>
                </a: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DAFD9A7B-9922-47E9-BD19-3A85A1794F85}"/>
                </a:ext>
              </a:extLst>
            </p:cNvPr>
            <p:cNvGrpSpPr/>
            <p:nvPr/>
          </p:nvGrpSpPr>
          <p:grpSpPr>
            <a:xfrm>
              <a:off x="655739" y="2750799"/>
              <a:ext cx="5440260" cy="2589492"/>
              <a:chOff x="0" y="1233091"/>
              <a:chExt cx="5440260" cy="2589492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8950CFC1-268A-4B8F-9C6F-AAD3B53B4F47}"/>
                  </a:ext>
                </a:extLst>
              </p:cNvPr>
              <p:cNvSpPr/>
              <p:nvPr/>
            </p:nvSpPr>
            <p:spPr>
              <a:xfrm>
                <a:off x="0" y="1233091"/>
                <a:ext cx="5440260" cy="25894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49BA42-080D-426E-9F16-80FDC48F10F3}"/>
                  </a:ext>
                </a:extLst>
              </p:cNvPr>
              <p:cNvSpPr txBox="1"/>
              <p:nvPr/>
            </p:nvSpPr>
            <p:spPr>
              <a:xfrm>
                <a:off x="0" y="1233091"/>
                <a:ext cx="5440260" cy="2589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rm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900" kern="1200"/>
                  <a:t>Первый тур – аудиторное выполнение олимпиадных заданий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C6D237BD-2CD3-4891-BF0E-00E5CDB4F18B}"/>
                </a:ext>
              </a:extLst>
            </p:cNvPr>
            <p:cNvGrpSpPr/>
            <p:nvPr/>
          </p:nvGrpSpPr>
          <p:grpSpPr>
            <a:xfrm>
              <a:off x="6095999" y="2750799"/>
              <a:ext cx="5440260" cy="2589492"/>
              <a:chOff x="5440260" y="1233091"/>
              <a:chExt cx="5440260" cy="2589492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5114B039-51F9-486C-AEC6-9CCB8B687546}"/>
                  </a:ext>
                </a:extLst>
              </p:cNvPr>
              <p:cNvSpPr/>
              <p:nvPr/>
            </p:nvSpPr>
            <p:spPr>
              <a:xfrm>
                <a:off x="5440260" y="1233091"/>
                <a:ext cx="5440260" cy="258949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71F19A-22CC-4B91-B23A-2611E0813476}"/>
                  </a:ext>
                </a:extLst>
              </p:cNvPr>
              <p:cNvSpPr txBox="1"/>
              <p:nvPr/>
            </p:nvSpPr>
            <p:spPr>
              <a:xfrm>
                <a:off x="5440260" y="1233091"/>
                <a:ext cx="5440260" cy="2589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rm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100" kern="1200"/>
                  <a:t>Второй тур – защита домашнего задания в формате, предложенном оргкомитетом Олимпиады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911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4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153BFDF-F528-4005-825A-B54A66CBE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744789"/>
              </p:ext>
            </p:extLst>
          </p:nvPr>
        </p:nvGraphicFramePr>
        <p:xfrm>
          <a:off x="0" y="1223039"/>
          <a:ext cx="12192000" cy="542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CA99C1-1685-403B-B4C9-97776A99F6B6}"/>
              </a:ext>
            </a:extLst>
          </p:cNvPr>
          <p:cNvSpPr/>
          <p:nvPr/>
        </p:nvSpPr>
        <p:spPr>
          <a:xfrm>
            <a:off x="1000874" y="315145"/>
            <a:ext cx="9549895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>
                <a:solidFill>
                  <a:schemeClr val="bg1"/>
                </a:solidFill>
                <a:ea typeface="Times New Roman" panose="02020603050405020304" pitchFamily="18" charset="0"/>
              </a:rPr>
              <a:t>Принципы составления олимпиадных заданий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1679915-DBAE-4F6F-9FA5-FEA25443A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358707"/>
              </p:ext>
            </p:extLst>
          </p:nvPr>
        </p:nvGraphicFramePr>
        <p:xfrm>
          <a:off x="447675" y="361950"/>
          <a:ext cx="11277600" cy="61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328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Широкоэкранный</PresentationFormat>
  <Paragraphs>159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Задания школьного и муниципального этапов ВОШ по искусству (МХК)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школьного и муниципального этапов ВОШ по искусству (МХК)</dc:title>
  <dc:creator>Михаил Дремин</dc:creator>
  <cp:lastModifiedBy>Михаил Дремин</cp:lastModifiedBy>
  <cp:revision>1</cp:revision>
  <dcterms:created xsi:type="dcterms:W3CDTF">2020-09-08T21:57:17Z</dcterms:created>
  <dcterms:modified xsi:type="dcterms:W3CDTF">2020-09-08T21:57:55Z</dcterms:modified>
</cp:coreProperties>
</file>