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5" r:id="rId3"/>
    <p:sldId id="287" r:id="rId4"/>
    <p:sldId id="289" r:id="rId5"/>
    <p:sldId id="290" r:id="rId6"/>
    <p:sldId id="300" r:id="rId7"/>
    <p:sldId id="301" r:id="rId8"/>
    <p:sldId id="295" r:id="rId9"/>
    <p:sldId id="302" r:id="rId10"/>
    <p:sldId id="296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29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5F4FE"/>
    <a:srgbClr val="DDDDDD"/>
    <a:srgbClr val="EEEDFD"/>
    <a:srgbClr val="E6E4F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 autoAdjust="0"/>
  </p:normalViewPr>
  <p:slideViewPr>
    <p:cSldViewPr>
      <p:cViewPr varScale="1">
        <p:scale>
          <a:sx n="113" d="100"/>
          <a:sy n="113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890680-EBEC-4DF0-8B28-E90E379547CF}" type="doc">
      <dgm:prSet loTypeId="urn:microsoft.com/office/officeart/2005/8/layout/cycle3" loCatId="cycle" qsTypeId="urn:microsoft.com/office/officeart/2005/8/quickstyle/3d1" qsCatId="3D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4B6772EB-C58E-4763-A4D9-F1918509369F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Знания </a:t>
          </a:r>
          <a:r>
            <a: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как набор фактов, требуемых для выполнения работы. Представляют интеллектуальный контекст, в котором работает человек  </a:t>
          </a:r>
          <a:endParaRPr lang="ru-RU" sz="2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654EFA-359C-4485-878B-03D6FFCB3DDF}" type="parTrans" cxnId="{C8A7F7A8-B93B-43C0-861B-734F25780D1A}">
      <dgm:prSet/>
      <dgm:spPr/>
      <dgm:t>
        <a:bodyPr/>
        <a:lstStyle/>
        <a:p>
          <a:endParaRPr lang="ru-RU"/>
        </a:p>
      </dgm:t>
    </dgm:pt>
    <dgm:pt modelId="{BE189C8D-AD97-43CE-8708-640763F6FF5B}" type="sibTrans" cxnId="{C8A7F7A8-B93B-43C0-861B-734F25780D1A}">
      <dgm:prSet/>
      <dgm:spPr/>
      <dgm:t>
        <a:bodyPr/>
        <a:lstStyle/>
        <a:p>
          <a:endParaRPr lang="ru-RU"/>
        </a:p>
      </dgm:t>
    </dgm:pt>
    <dgm:pt modelId="{3EAE9C10-9264-4155-AC48-70A27FE7B142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Способность </a:t>
          </a:r>
          <a:r>
            <a:rPr lang="ru-RU" sz="2800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как врожденная предрасположенность выполнять определенную задачу</a:t>
          </a:r>
          <a:endParaRPr lang="ru-RU" sz="2800" b="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7B9CC3-2DF3-4223-A3CF-4476CD255F5F}" type="parTrans" cxnId="{DBE23D79-C1AB-4B5F-B17F-9D71702A8D77}">
      <dgm:prSet/>
      <dgm:spPr/>
      <dgm:t>
        <a:bodyPr/>
        <a:lstStyle/>
        <a:p>
          <a:endParaRPr lang="ru-RU"/>
        </a:p>
      </dgm:t>
    </dgm:pt>
    <dgm:pt modelId="{B5CE1FAC-8B62-40C4-B2DD-BB56CB4FCCC3}" type="sibTrans" cxnId="{DBE23D79-C1AB-4B5F-B17F-9D71702A8D77}">
      <dgm:prSet/>
      <dgm:spPr/>
      <dgm:t>
        <a:bodyPr/>
        <a:lstStyle/>
        <a:p>
          <a:endParaRPr lang="ru-RU"/>
        </a:p>
      </dgm:t>
    </dgm:pt>
    <dgm:pt modelId="{68F6A97C-C6C8-4E89-A594-002467CF968B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Навыки</a:t>
          </a:r>
          <a:r>
            <a:rPr lang="ru-RU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как владение средствами и методами выполнения профессиональных задач  </a:t>
          </a:r>
          <a:endParaRPr lang="ru-RU" sz="2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2A59D5-CD52-433D-B2ED-124735131166}" type="parTrans" cxnId="{89772943-6AF0-41D1-B3FD-3922433830B0}">
      <dgm:prSet/>
      <dgm:spPr/>
      <dgm:t>
        <a:bodyPr/>
        <a:lstStyle/>
        <a:p>
          <a:endParaRPr lang="ru-RU"/>
        </a:p>
      </dgm:t>
    </dgm:pt>
    <dgm:pt modelId="{BADFF298-3834-4119-B23C-1C67E1FCA553}" type="sibTrans" cxnId="{89772943-6AF0-41D1-B3FD-3922433830B0}">
      <dgm:prSet/>
      <dgm:spPr/>
      <dgm:t>
        <a:bodyPr/>
        <a:lstStyle/>
        <a:p>
          <a:endParaRPr lang="ru-RU"/>
        </a:p>
      </dgm:t>
    </dgm:pt>
    <dgm:pt modelId="{66480EB8-C023-46DC-8AEF-EFB42ABA690A}" type="pres">
      <dgm:prSet presAssocID="{8B890680-EBEC-4DF0-8B28-E90E379547C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9C9A48-46A7-4AAC-ADA0-5579EBD8BA5D}" type="pres">
      <dgm:prSet presAssocID="{8B890680-EBEC-4DF0-8B28-E90E379547CF}" presName="cycle" presStyleCnt="0"/>
      <dgm:spPr/>
    </dgm:pt>
    <dgm:pt modelId="{1E235E43-D67D-495C-A61A-8048028DF9EA}" type="pres">
      <dgm:prSet presAssocID="{4B6772EB-C58E-4763-A4D9-F1918509369F}" presName="nodeFirstNode" presStyleLbl="node1" presStyleIdx="0" presStyleCnt="3" custScaleX="208767" custScaleY="1067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4B03E-64DA-4252-9D36-A6442A613199}" type="pres">
      <dgm:prSet presAssocID="{BE189C8D-AD97-43CE-8708-640763F6FF5B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B15F5F02-BFE7-4405-B339-0F99AB6D55B7}" type="pres">
      <dgm:prSet presAssocID="{3EAE9C10-9264-4155-AC48-70A27FE7B142}" presName="nodeFollowingNodes" presStyleLbl="node1" presStyleIdx="1" presStyleCnt="3" custScaleY="220142" custRadScaleRad="93118" custRadScaleInc="-29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7C5A82-B5E1-43D5-A8B2-3E38B0CCF6CF}" type="pres">
      <dgm:prSet presAssocID="{68F6A97C-C6C8-4E89-A594-002467CF968B}" presName="nodeFollowingNodes" presStyleLbl="node1" presStyleIdx="2" presStyleCnt="3" custScaleY="230604" custRadScaleRad="100568" custRadScaleInc="28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A7F7A8-B93B-43C0-861B-734F25780D1A}" srcId="{8B890680-EBEC-4DF0-8B28-E90E379547CF}" destId="{4B6772EB-C58E-4763-A4D9-F1918509369F}" srcOrd="0" destOrd="0" parTransId="{10654EFA-359C-4485-878B-03D6FFCB3DDF}" sibTransId="{BE189C8D-AD97-43CE-8708-640763F6FF5B}"/>
    <dgm:cxn modelId="{5EB2A271-68A1-449E-AFE7-73778084AC44}" type="presOf" srcId="{68F6A97C-C6C8-4E89-A594-002467CF968B}" destId="{847C5A82-B5E1-43D5-A8B2-3E38B0CCF6CF}" srcOrd="0" destOrd="0" presId="urn:microsoft.com/office/officeart/2005/8/layout/cycle3"/>
    <dgm:cxn modelId="{89772943-6AF0-41D1-B3FD-3922433830B0}" srcId="{8B890680-EBEC-4DF0-8B28-E90E379547CF}" destId="{68F6A97C-C6C8-4E89-A594-002467CF968B}" srcOrd="2" destOrd="0" parTransId="{512A59D5-CD52-433D-B2ED-124735131166}" sibTransId="{BADFF298-3834-4119-B23C-1C67E1FCA553}"/>
    <dgm:cxn modelId="{43A60B1F-3C49-4636-B392-8E6BF9F1FA5C}" type="presOf" srcId="{8B890680-EBEC-4DF0-8B28-E90E379547CF}" destId="{66480EB8-C023-46DC-8AEF-EFB42ABA690A}" srcOrd="0" destOrd="0" presId="urn:microsoft.com/office/officeart/2005/8/layout/cycle3"/>
    <dgm:cxn modelId="{022B125C-2659-4507-949F-A97446A8AADD}" type="presOf" srcId="{4B6772EB-C58E-4763-A4D9-F1918509369F}" destId="{1E235E43-D67D-495C-A61A-8048028DF9EA}" srcOrd="0" destOrd="0" presId="urn:microsoft.com/office/officeart/2005/8/layout/cycle3"/>
    <dgm:cxn modelId="{DBE23D79-C1AB-4B5F-B17F-9D71702A8D77}" srcId="{8B890680-EBEC-4DF0-8B28-E90E379547CF}" destId="{3EAE9C10-9264-4155-AC48-70A27FE7B142}" srcOrd="1" destOrd="0" parTransId="{8D7B9CC3-2DF3-4223-A3CF-4476CD255F5F}" sibTransId="{B5CE1FAC-8B62-40C4-B2DD-BB56CB4FCCC3}"/>
    <dgm:cxn modelId="{89B5D2EF-5A10-461E-9A5A-1BD846CA0BE8}" type="presOf" srcId="{BE189C8D-AD97-43CE-8708-640763F6FF5B}" destId="{F0F4B03E-64DA-4252-9D36-A6442A613199}" srcOrd="0" destOrd="0" presId="urn:microsoft.com/office/officeart/2005/8/layout/cycle3"/>
    <dgm:cxn modelId="{ADF5232A-DB0B-41B6-BD6F-3CB75A381812}" type="presOf" srcId="{3EAE9C10-9264-4155-AC48-70A27FE7B142}" destId="{B15F5F02-BFE7-4405-B339-0F99AB6D55B7}" srcOrd="0" destOrd="0" presId="urn:microsoft.com/office/officeart/2005/8/layout/cycle3"/>
    <dgm:cxn modelId="{513450A9-CE27-4F19-AA18-5DAD66910474}" type="presParOf" srcId="{66480EB8-C023-46DC-8AEF-EFB42ABA690A}" destId="{DB9C9A48-46A7-4AAC-ADA0-5579EBD8BA5D}" srcOrd="0" destOrd="0" presId="urn:microsoft.com/office/officeart/2005/8/layout/cycle3"/>
    <dgm:cxn modelId="{C3F0EC2D-159B-4727-A4C2-898FBCAB8FE6}" type="presParOf" srcId="{DB9C9A48-46A7-4AAC-ADA0-5579EBD8BA5D}" destId="{1E235E43-D67D-495C-A61A-8048028DF9EA}" srcOrd="0" destOrd="0" presId="urn:microsoft.com/office/officeart/2005/8/layout/cycle3"/>
    <dgm:cxn modelId="{48D6992D-71BA-4673-A0C2-1BEF3EDDC78C}" type="presParOf" srcId="{DB9C9A48-46A7-4AAC-ADA0-5579EBD8BA5D}" destId="{F0F4B03E-64DA-4252-9D36-A6442A613199}" srcOrd="1" destOrd="0" presId="urn:microsoft.com/office/officeart/2005/8/layout/cycle3"/>
    <dgm:cxn modelId="{49A79649-5777-4D6B-8E85-081FDC5D8BD6}" type="presParOf" srcId="{DB9C9A48-46A7-4AAC-ADA0-5579EBD8BA5D}" destId="{B15F5F02-BFE7-4405-B339-0F99AB6D55B7}" srcOrd="2" destOrd="0" presId="urn:microsoft.com/office/officeart/2005/8/layout/cycle3"/>
    <dgm:cxn modelId="{B193E0A9-B161-4D06-A322-28AEAD6A63BA}" type="presParOf" srcId="{DB9C9A48-46A7-4AAC-ADA0-5579EBD8BA5D}" destId="{847C5A82-B5E1-43D5-A8B2-3E38B0CCF6CF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EE1113-5445-4F0C-938D-748F9A815988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AF4794-93C9-459E-B0D5-924BAC19CBD6}">
      <dgm:prSet phldrT="[Текст]" custT="1"/>
      <dgm:spPr>
        <a:xfrm>
          <a:off x="2986087" y="498474"/>
          <a:ext cx="2714624" cy="1628775"/>
        </a:xfrm>
        <a:solidFill>
          <a:schemeClr val="accent1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2000" b="0" dirty="0" smtClean="0">
              <a:solidFill>
                <a:schemeClr val="accent3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Информационная компетентность </a:t>
          </a:r>
          <a:r>
            <a:rPr lang="ru-RU" sz="2000" dirty="0" smtClean="0">
              <a:solidFill>
                <a:schemeClr val="accent3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– объем информации педагога о себе, воспитанниках, родителях. коллегах</a:t>
          </a:r>
          <a:endParaRPr lang="ru-RU" sz="2000" dirty="0">
            <a:solidFill>
              <a:schemeClr val="accent3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07755B9F-3097-48D3-A2DD-5D31B7D73BE7}" type="parTrans" cxnId="{D283E817-405C-476D-8F3F-EAA76E0645FE}">
      <dgm:prSet/>
      <dgm:spPr/>
      <dgm:t>
        <a:bodyPr/>
        <a:lstStyle/>
        <a:p>
          <a:endParaRPr lang="ru-RU">
            <a:solidFill>
              <a:schemeClr val="accent3"/>
            </a:solidFill>
          </a:endParaRPr>
        </a:p>
      </dgm:t>
    </dgm:pt>
    <dgm:pt modelId="{CBFBE6F6-738E-424B-97EB-FDB4FE2DCCC0}" type="sibTrans" cxnId="{D283E817-405C-476D-8F3F-EAA76E0645FE}">
      <dgm:prSet/>
      <dgm:spPr/>
      <dgm:t>
        <a:bodyPr/>
        <a:lstStyle/>
        <a:p>
          <a:endParaRPr lang="ru-RU">
            <a:solidFill>
              <a:schemeClr val="accent3"/>
            </a:solidFill>
          </a:endParaRPr>
        </a:p>
      </dgm:t>
    </dgm:pt>
    <dgm:pt modelId="{DA2C0859-C380-4281-919D-6C62F18E9DA1}">
      <dgm:prSet phldrT="[Текст]" custT="1"/>
      <dgm:spPr>
        <a:xfrm>
          <a:off x="5972175" y="498474"/>
          <a:ext cx="2714624" cy="1628775"/>
        </a:xfrm>
        <a:solidFill>
          <a:schemeClr val="accent1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800" b="0" dirty="0" smtClean="0">
              <a:solidFill>
                <a:schemeClr val="accent3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Регулятивная компетентность </a:t>
          </a:r>
          <a:r>
            <a:rPr lang="ru-RU" sz="1800" dirty="0" smtClean="0">
              <a:solidFill>
                <a:schemeClr val="accent3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– умение управлять своим поведением, контролировать свои эмоции, способность к рефлексии, стрессоустойчивость</a:t>
          </a:r>
          <a:endParaRPr lang="ru-RU" sz="1800" dirty="0">
            <a:solidFill>
              <a:schemeClr val="accent3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E5D2DDB8-3894-4029-8877-16883964860D}" type="parTrans" cxnId="{0E7E6A16-D5C5-4DEB-986C-9F0E17E7D0FE}">
      <dgm:prSet/>
      <dgm:spPr/>
      <dgm:t>
        <a:bodyPr/>
        <a:lstStyle/>
        <a:p>
          <a:endParaRPr lang="ru-RU">
            <a:solidFill>
              <a:schemeClr val="accent3"/>
            </a:solidFill>
          </a:endParaRPr>
        </a:p>
      </dgm:t>
    </dgm:pt>
    <dgm:pt modelId="{64C5763E-22E3-437C-BA93-DE17E713849F}" type="sibTrans" cxnId="{0E7E6A16-D5C5-4DEB-986C-9F0E17E7D0FE}">
      <dgm:prSet/>
      <dgm:spPr/>
      <dgm:t>
        <a:bodyPr/>
        <a:lstStyle/>
        <a:p>
          <a:endParaRPr lang="ru-RU">
            <a:solidFill>
              <a:schemeClr val="accent3"/>
            </a:solidFill>
          </a:endParaRPr>
        </a:p>
      </dgm:t>
    </dgm:pt>
    <dgm:pt modelId="{0295F423-FA8A-4F3D-AEE4-E53CDDA73514}">
      <dgm:prSet custT="1"/>
      <dgm:spPr>
        <a:xfrm>
          <a:off x="0" y="516782"/>
          <a:ext cx="2714624" cy="1628775"/>
        </a:xfrm>
        <a:solidFill>
          <a:schemeClr val="accent1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800" b="0" dirty="0" smtClean="0">
              <a:solidFill>
                <a:schemeClr val="accent3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Интеллектуально-педагогическая компетентность</a:t>
          </a:r>
          <a:r>
            <a:rPr lang="ru-RU" sz="1800" dirty="0" smtClean="0">
              <a:solidFill>
                <a:schemeClr val="accent3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– умение применять знания и опыт для эффективного обучения и воспитания, способность к инновационной деятельности</a:t>
          </a:r>
          <a:endParaRPr lang="ru-RU" sz="1800" dirty="0">
            <a:solidFill>
              <a:schemeClr val="accent3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864E5598-E845-4324-A32B-FF781603240F}" type="parTrans" cxnId="{6D02A498-9809-48E5-B8C3-91AA899D4ED4}">
      <dgm:prSet/>
      <dgm:spPr/>
      <dgm:t>
        <a:bodyPr/>
        <a:lstStyle/>
        <a:p>
          <a:endParaRPr lang="ru-RU">
            <a:solidFill>
              <a:schemeClr val="accent3"/>
            </a:solidFill>
          </a:endParaRPr>
        </a:p>
      </dgm:t>
    </dgm:pt>
    <dgm:pt modelId="{AC70D131-2B21-4E1C-B34B-9765A1E1CC1F}" type="sibTrans" cxnId="{6D02A498-9809-48E5-B8C3-91AA899D4ED4}">
      <dgm:prSet/>
      <dgm:spPr/>
      <dgm:t>
        <a:bodyPr/>
        <a:lstStyle/>
        <a:p>
          <a:endParaRPr lang="ru-RU">
            <a:solidFill>
              <a:schemeClr val="accent3"/>
            </a:solidFill>
          </a:endParaRPr>
        </a:p>
      </dgm:t>
    </dgm:pt>
    <dgm:pt modelId="{4BB4B9D2-06D7-4540-A78F-042F909FEF64}">
      <dgm:prSet/>
      <dgm:spPr>
        <a:xfrm>
          <a:off x="1493043" y="2398712"/>
          <a:ext cx="2714624" cy="1628775"/>
        </a:xfrm>
        <a:solidFill>
          <a:schemeClr val="accent1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 smtClean="0">
              <a:solidFill>
                <a:schemeClr val="accent3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Коммуникативная – значимое качество, включающее речевые навыки, умение слушать, экстраверсию, </a:t>
          </a:r>
          <a:r>
            <a:rPr lang="ru-RU" dirty="0" err="1" smtClean="0">
              <a:solidFill>
                <a:schemeClr val="accent3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эмпатию</a:t>
          </a:r>
          <a:r>
            <a:rPr lang="ru-RU" dirty="0" smtClean="0">
              <a:solidFill>
                <a:schemeClr val="accent3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endParaRPr lang="ru-RU" dirty="0">
            <a:solidFill>
              <a:schemeClr val="accent3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F7995229-292E-4CBF-8274-9FD909A93397}" type="parTrans" cxnId="{B487E65D-86DD-4028-A0B5-77F0C4965AB0}">
      <dgm:prSet/>
      <dgm:spPr/>
      <dgm:t>
        <a:bodyPr/>
        <a:lstStyle/>
        <a:p>
          <a:endParaRPr lang="ru-RU">
            <a:solidFill>
              <a:schemeClr val="accent3"/>
            </a:solidFill>
          </a:endParaRPr>
        </a:p>
      </dgm:t>
    </dgm:pt>
    <dgm:pt modelId="{D816EDC0-C84C-49D7-9850-831DA754820E}" type="sibTrans" cxnId="{B487E65D-86DD-4028-A0B5-77F0C4965AB0}">
      <dgm:prSet/>
      <dgm:spPr/>
      <dgm:t>
        <a:bodyPr/>
        <a:lstStyle/>
        <a:p>
          <a:endParaRPr lang="ru-RU">
            <a:solidFill>
              <a:schemeClr val="accent3"/>
            </a:solidFill>
          </a:endParaRPr>
        </a:p>
      </dgm:t>
    </dgm:pt>
    <dgm:pt modelId="{680D8530-CA1E-4517-8E2A-9F5CEFE3190A}">
      <dgm:prSet/>
      <dgm:spPr>
        <a:xfrm>
          <a:off x="4479131" y="2398712"/>
          <a:ext cx="2714624" cy="1628775"/>
        </a:xfrm>
        <a:solidFill>
          <a:schemeClr val="accent1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 smtClean="0">
              <a:solidFill>
                <a:schemeClr val="accent3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Умение эффективно взаимодействовать с родителями и законными представителями ребенка</a:t>
          </a:r>
          <a:endParaRPr lang="ru-RU" dirty="0">
            <a:solidFill>
              <a:schemeClr val="accent3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80CE1E57-41C7-434E-BF06-1E3885E9635F}" type="parTrans" cxnId="{68AB3DCA-F54E-459E-9FE5-F0E72EB11346}">
      <dgm:prSet/>
      <dgm:spPr/>
      <dgm:t>
        <a:bodyPr/>
        <a:lstStyle/>
        <a:p>
          <a:endParaRPr lang="ru-RU">
            <a:solidFill>
              <a:schemeClr val="accent3"/>
            </a:solidFill>
          </a:endParaRPr>
        </a:p>
      </dgm:t>
    </dgm:pt>
    <dgm:pt modelId="{4954DD56-C9FC-45A9-9048-2D22FFEA6BA1}" type="sibTrans" cxnId="{68AB3DCA-F54E-459E-9FE5-F0E72EB11346}">
      <dgm:prSet/>
      <dgm:spPr/>
      <dgm:t>
        <a:bodyPr/>
        <a:lstStyle/>
        <a:p>
          <a:endParaRPr lang="ru-RU">
            <a:solidFill>
              <a:schemeClr val="accent3"/>
            </a:solidFill>
          </a:endParaRPr>
        </a:p>
      </dgm:t>
    </dgm:pt>
    <dgm:pt modelId="{182B30D2-B414-4E8A-94A0-D3952D59052F}" type="pres">
      <dgm:prSet presAssocID="{FAEE1113-5445-4F0C-938D-748F9A81598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E7E77E-C8F5-473C-BF32-437F8EBC250F}" type="pres">
      <dgm:prSet presAssocID="{0295F423-FA8A-4F3D-AEE4-E53CDDA73514}" presName="node" presStyleLbl="node1" presStyleIdx="0" presStyleCnt="5" custScaleX="135125" custScaleY="113411" custLinFactNeighborX="-4525" custLinFactNeighborY="112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01C21D4E-5B43-4DDF-AE02-9CF480A2379E}" type="pres">
      <dgm:prSet presAssocID="{AC70D131-2B21-4E1C-B34B-9765A1E1CC1F}" presName="sibTrans" presStyleCnt="0"/>
      <dgm:spPr/>
    </dgm:pt>
    <dgm:pt modelId="{1303682B-9F0E-4DC8-8B7D-F0654B283B48}" type="pres">
      <dgm:prSet presAssocID="{76AF4794-93C9-459E-B0D5-924BAC19CBD6}" presName="node" presStyleLbl="node1" presStyleIdx="1" presStyleCnt="5" custScaleX="123419" custScaleY="12792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C58EA772-F637-440D-95F5-D8786A0AAAA8}" type="pres">
      <dgm:prSet presAssocID="{CBFBE6F6-738E-424B-97EB-FDB4FE2DCCC0}" presName="sibTrans" presStyleCnt="0"/>
      <dgm:spPr/>
    </dgm:pt>
    <dgm:pt modelId="{C6F0AAF9-62A6-46E0-AD7F-551633427F18}" type="pres">
      <dgm:prSet presAssocID="{DA2C0859-C380-4281-919D-6C62F18E9DA1}" presName="node" presStyleLbl="node1" presStyleIdx="2" presStyleCnt="5" custScaleX="131715" custScaleY="121716" custLinFactNeighborX="-793" custLinFactNeighborY="-618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D77E0EDD-5282-4E78-9A44-AF1BE84AEEF3}" type="pres">
      <dgm:prSet presAssocID="{64C5763E-22E3-437C-BA93-DE17E713849F}" presName="sibTrans" presStyleCnt="0"/>
      <dgm:spPr/>
    </dgm:pt>
    <dgm:pt modelId="{2A1FFE73-D2AF-43C2-91B5-8E70F27761CD}" type="pres">
      <dgm:prSet presAssocID="{4BB4B9D2-06D7-4540-A78F-042F909FEF64}" presName="node" presStyleLbl="node1" presStyleIdx="3" presStyleCnt="5" custScaleX="119908" custScaleY="12815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93A933A4-6B14-437B-B019-21F829D069D4}" type="pres">
      <dgm:prSet presAssocID="{D816EDC0-C84C-49D7-9850-831DA754820E}" presName="sibTrans" presStyleCnt="0"/>
      <dgm:spPr/>
    </dgm:pt>
    <dgm:pt modelId="{C8A9CBF4-F035-42BD-9A94-3FF5C429729A}" type="pres">
      <dgm:prSet presAssocID="{680D8530-CA1E-4517-8E2A-9F5CEFE3190A}" presName="node" presStyleLbl="node1" presStyleIdx="4" presStyleCnt="5" custScaleX="14269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B487E65D-86DD-4028-A0B5-77F0C4965AB0}" srcId="{FAEE1113-5445-4F0C-938D-748F9A815988}" destId="{4BB4B9D2-06D7-4540-A78F-042F909FEF64}" srcOrd="3" destOrd="0" parTransId="{F7995229-292E-4CBF-8274-9FD909A93397}" sibTransId="{D816EDC0-C84C-49D7-9850-831DA754820E}"/>
    <dgm:cxn modelId="{927A7EF0-B0E2-4189-85B6-75C31EEFE4EC}" type="presOf" srcId="{DA2C0859-C380-4281-919D-6C62F18E9DA1}" destId="{C6F0AAF9-62A6-46E0-AD7F-551633427F18}" srcOrd="0" destOrd="0" presId="urn:microsoft.com/office/officeart/2005/8/layout/default#1"/>
    <dgm:cxn modelId="{2F436034-BCB8-4D29-AAD0-2A4520AF51C4}" type="presOf" srcId="{76AF4794-93C9-459E-B0D5-924BAC19CBD6}" destId="{1303682B-9F0E-4DC8-8B7D-F0654B283B48}" srcOrd="0" destOrd="0" presId="urn:microsoft.com/office/officeart/2005/8/layout/default#1"/>
    <dgm:cxn modelId="{D283E817-405C-476D-8F3F-EAA76E0645FE}" srcId="{FAEE1113-5445-4F0C-938D-748F9A815988}" destId="{76AF4794-93C9-459E-B0D5-924BAC19CBD6}" srcOrd="1" destOrd="0" parTransId="{07755B9F-3097-48D3-A2DD-5D31B7D73BE7}" sibTransId="{CBFBE6F6-738E-424B-97EB-FDB4FE2DCCC0}"/>
    <dgm:cxn modelId="{68AB3DCA-F54E-459E-9FE5-F0E72EB11346}" srcId="{FAEE1113-5445-4F0C-938D-748F9A815988}" destId="{680D8530-CA1E-4517-8E2A-9F5CEFE3190A}" srcOrd="4" destOrd="0" parTransId="{80CE1E57-41C7-434E-BF06-1E3885E9635F}" sibTransId="{4954DD56-C9FC-45A9-9048-2D22FFEA6BA1}"/>
    <dgm:cxn modelId="{B9274542-779C-47BA-A4E9-8EDDAB2FF276}" type="presOf" srcId="{FAEE1113-5445-4F0C-938D-748F9A815988}" destId="{182B30D2-B414-4E8A-94A0-D3952D59052F}" srcOrd="0" destOrd="0" presId="urn:microsoft.com/office/officeart/2005/8/layout/default#1"/>
    <dgm:cxn modelId="{0E7E6A16-D5C5-4DEB-986C-9F0E17E7D0FE}" srcId="{FAEE1113-5445-4F0C-938D-748F9A815988}" destId="{DA2C0859-C380-4281-919D-6C62F18E9DA1}" srcOrd="2" destOrd="0" parTransId="{E5D2DDB8-3894-4029-8877-16883964860D}" sibTransId="{64C5763E-22E3-437C-BA93-DE17E713849F}"/>
    <dgm:cxn modelId="{20D495DD-84C3-4A06-A896-BF074625B8F9}" type="presOf" srcId="{4BB4B9D2-06D7-4540-A78F-042F909FEF64}" destId="{2A1FFE73-D2AF-43C2-91B5-8E70F27761CD}" srcOrd="0" destOrd="0" presId="urn:microsoft.com/office/officeart/2005/8/layout/default#1"/>
    <dgm:cxn modelId="{6D02A498-9809-48E5-B8C3-91AA899D4ED4}" srcId="{FAEE1113-5445-4F0C-938D-748F9A815988}" destId="{0295F423-FA8A-4F3D-AEE4-E53CDDA73514}" srcOrd="0" destOrd="0" parTransId="{864E5598-E845-4324-A32B-FF781603240F}" sibTransId="{AC70D131-2B21-4E1C-B34B-9765A1E1CC1F}"/>
    <dgm:cxn modelId="{3F6DB4BE-BF97-4CB8-A101-11509A0123B6}" type="presOf" srcId="{0295F423-FA8A-4F3D-AEE4-E53CDDA73514}" destId="{93E7E77E-C8F5-473C-BF32-437F8EBC250F}" srcOrd="0" destOrd="0" presId="urn:microsoft.com/office/officeart/2005/8/layout/default#1"/>
    <dgm:cxn modelId="{1153B5AB-1C82-48DD-BCCE-B51B3B728A28}" type="presOf" srcId="{680D8530-CA1E-4517-8E2A-9F5CEFE3190A}" destId="{C8A9CBF4-F035-42BD-9A94-3FF5C429729A}" srcOrd="0" destOrd="0" presId="urn:microsoft.com/office/officeart/2005/8/layout/default#1"/>
    <dgm:cxn modelId="{4FC2955D-57C6-4F12-9261-8E09BEFFC1F7}" type="presParOf" srcId="{182B30D2-B414-4E8A-94A0-D3952D59052F}" destId="{93E7E77E-C8F5-473C-BF32-437F8EBC250F}" srcOrd="0" destOrd="0" presId="urn:microsoft.com/office/officeart/2005/8/layout/default#1"/>
    <dgm:cxn modelId="{FC8CCDD8-C70B-4EBD-A260-E6DFBAD71824}" type="presParOf" srcId="{182B30D2-B414-4E8A-94A0-D3952D59052F}" destId="{01C21D4E-5B43-4DDF-AE02-9CF480A2379E}" srcOrd="1" destOrd="0" presId="urn:microsoft.com/office/officeart/2005/8/layout/default#1"/>
    <dgm:cxn modelId="{6960BBAA-F009-4C02-8E40-251E69A335AC}" type="presParOf" srcId="{182B30D2-B414-4E8A-94A0-D3952D59052F}" destId="{1303682B-9F0E-4DC8-8B7D-F0654B283B48}" srcOrd="2" destOrd="0" presId="urn:microsoft.com/office/officeart/2005/8/layout/default#1"/>
    <dgm:cxn modelId="{A74006E3-4815-4878-B7EE-953B8CEA973F}" type="presParOf" srcId="{182B30D2-B414-4E8A-94A0-D3952D59052F}" destId="{C58EA772-F637-440D-95F5-D8786A0AAAA8}" srcOrd="3" destOrd="0" presId="urn:microsoft.com/office/officeart/2005/8/layout/default#1"/>
    <dgm:cxn modelId="{232D9EE2-6C43-4A14-999C-F3C1E54296E5}" type="presParOf" srcId="{182B30D2-B414-4E8A-94A0-D3952D59052F}" destId="{C6F0AAF9-62A6-46E0-AD7F-551633427F18}" srcOrd="4" destOrd="0" presId="urn:microsoft.com/office/officeart/2005/8/layout/default#1"/>
    <dgm:cxn modelId="{2B328CD4-8816-495E-8DF7-D529D7139528}" type="presParOf" srcId="{182B30D2-B414-4E8A-94A0-D3952D59052F}" destId="{D77E0EDD-5282-4E78-9A44-AF1BE84AEEF3}" srcOrd="5" destOrd="0" presId="urn:microsoft.com/office/officeart/2005/8/layout/default#1"/>
    <dgm:cxn modelId="{AEB73DFA-407C-4372-B6D5-141C2FD4B7D4}" type="presParOf" srcId="{182B30D2-B414-4E8A-94A0-D3952D59052F}" destId="{2A1FFE73-D2AF-43C2-91B5-8E70F27761CD}" srcOrd="6" destOrd="0" presId="urn:microsoft.com/office/officeart/2005/8/layout/default#1"/>
    <dgm:cxn modelId="{EA69A257-D226-4CBE-BD86-19EF8A6917AB}" type="presParOf" srcId="{182B30D2-B414-4E8A-94A0-D3952D59052F}" destId="{93A933A4-6B14-437B-B019-21F829D069D4}" srcOrd="7" destOrd="0" presId="urn:microsoft.com/office/officeart/2005/8/layout/default#1"/>
    <dgm:cxn modelId="{4297E464-1EBA-45C7-BE7A-9DC05428A87B}" type="presParOf" srcId="{182B30D2-B414-4E8A-94A0-D3952D59052F}" destId="{C8A9CBF4-F035-42BD-9A94-3FF5C429729A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39728F-1154-433D-9DE6-3514ECA9D72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F1368D-F81A-4B39-BE34-05898EE9B2BA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СИСТЕМНОЕ МЫШЛЕНИЕ</a:t>
          </a:r>
          <a:endParaRPr lang="ru-RU" sz="2000" b="1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3FF2DB-476E-445B-8F98-52D9EBC69E7F}" type="parTrans" cxnId="{94CC74EE-8AC0-4636-9F22-5B43D1F93E94}">
      <dgm:prSet/>
      <dgm:spPr/>
      <dgm:t>
        <a:bodyPr/>
        <a:lstStyle/>
        <a:p>
          <a:endParaRPr lang="ru-RU"/>
        </a:p>
      </dgm:t>
    </dgm:pt>
    <dgm:pt modelId="{7015B441-A14C-4A0E-9419-725DE63632F9}" type="sibTrans" cxnId="{94CC74EE-8AC0-4636-9F22-5B43D1F93E94}">
      <dgm:prSet/>
      <dgm:spPr/>
      <dgm:t>
        <a:bodyPr/>
        <a:lstStyle/>
        <a:p>
          <a:endParaRPr lang="ru-RU"/>
        </a:p>
      </dgm:t>
    </dgm:pt>
    <dgm:pt modelId="{535294CC-DF97-4A6F-8F5B-2496B9C1AC24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МЕЖПРЕДМЕТНАЯ  КОММУНИКАЦИЯ</a:t>
          </a:r>
          <a:endParaRPr lang="ru-RU" sz="1800" b="1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6768A1-50CA-40B5-A74D-5E17A0F6E530}" type="parTrans" cxnId="{37A2BCD6-DB2E-4BEC-A067-F6EE449D3A75}">
      <dgm:prSet/>
      <dgm:spPr/>
      <dgm:t>
        <a:bodyPr/>
        <a:lstStyle/>
        <a:p>
          <a:endParaRPr lang="ru-RU"/>
        </a:p>
      </dgm:t>
    </dgm:pt>
    <dgm:pt modelId="{6C4F9CD1-2A70-4D1E-B8FD-7F496399B7A3}" type="sibTrans" cxnId="{37A2BCD6-DB2E-4BEC-A067-F6EE449D3A75}">
      <dgm:prSet/>
      <dgm:spPr/>
      <dgm:t>
        <a:bodyPr/>
        <a:lstStyle/>
        <a:p>
          <a:endParaRPr lang="ru-RU"/>
        </a:p>
      </dgm:t>
    </dgm:pt>
    <dgm:pt modelId="{76BCF2DD-AE1B-44A3-A304-49574631A1CE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ПРОЕКТАМИ И ПРОЦЕССАМИ</a:t>
          </a:r>
          <a:endParaRPr lang="ru-RU" sz="2000" b="1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9331FE-5F7E-4E67-A51A-1EEB7386D9A2}" type="parTrans" cxnId="{05090352-BC14-43E0-AE2F-EE1E7B34169C}">
      <dgm:prSet/>
      <dgm:spPr/>
      <dgm:t>
        <a:bodyPr/>
        <a:lstStyle/>
        <a:p>
          <a:endParaRPr lang="ru-RU"/>
        </a:p>
      </dgm:t>
    </dgm:pt>
    <dgm:pt modelId="{BEC3A274-139C-4DC3-A46B-2BFC3A9226BB}" type="sibTrans" cxnId="{05090352-BC14-43E0-AE2F-EE1E7B34169C}">
      <dgm:prSet/>
      <dgm:spPr/>
      <dgm:t>
        <a:bodyPr/>
        <a:lstStyle/>
        <a:p>
          <a:endParaRPr lang="ru-RU"/>
        </a:p>
      </dgm:t>
    </dgm:pt>
    <dgm:pt modelId="{57A45E2A-D01B-4430-94A2-28C3B7C8C6E6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РАБОТА С ИНФОРМАЦИОННО-КОММУНИКАЦИОННЫМИ ТЕХНОЛОГИЯМИ И СИСТЕМАМИ </a:t>
          </a:r>
          <a:endParaRPr lang="ru-RU" sz="1800" b="1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742682-3526-43AB-8A33-0173122EB22C}" type="parTrans" cxnId="{B12EB3BB-D742-4981-B204-098D072FDB76}">
      <dgm:prSet/>
      <dgm:spPr/>
      <dgm:t>
        <a:bodyPr/>
        <a:lstStyle/>
        <a:p>
          <a:endParaRPr lang="ru-RU"/>
        </a:p>
      </dgm:t>
    </dgm:pt>
    <dgm:pt modelId="{89504E40-C821-451F-991E-013AD980C4C2}" type="sibTrans" cxnId="{B12EB3BB-D742-4981-B204-098D072FDB76}">
      <dgm:prSet/>
      <dgm:spPr/>
      <dgm:t>
        <a:bodyPr/>
        <a:lstStyle/>
        <a:p>
          <a:endParaRPr lang="ru-RU"/>
        </a:p>
      </dgm:t>
    </dgm:pt>
    <dgm:pt modelId="{91725DF0-6699-42E7-819E-E69B378796E7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ОРИЕНТИРОВАННОСТЬ НА ПОТРЕБНОСТИ, ОСОБЕННОСТИ, ИНТЕРЕСЫ РЕБЕНКА И СЕМЬИ</a:t>
          </a:r>
          <a:endParaRPr lang="ru-RU" sz="1800" b="1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F5811C-DBBB-4471-9347-7EA1C93149EF}" type="parTrans" cxnId="{9BA43491-EFBE-4B19-A2B3-A7D0DC1D4663}">
      <dgm:prSet/>
      <dgm:spPr/>
      <dgm:t>
        <a:bodyPr/>
        <a:lstStyle/>
        <a:p>
          <a:endParaRPr lang="ru-RU"/>
        </a:p>
      </dgm:t>
    </dgm:pt>
    <dgm:pt modelId="{60A0D784-0679-4AAE-A649-E6F57EA6D712}" type="sibTrans" cxnId="{9BA43491-EFBE-4B19-A2B3-A7D0DC1D4663}">
      <dgm:prSet/>
      <dgm:spPr/>
      <dgm:t>
        <a:bodyPr/>
        <a:lstStyle/>
        <a:p>
          <a:endParaRPr lang="ru-RU"/>
        </a:p>
      </dgm:t>
    </dgm:pt>
    <dgm:pt modelId="{558716BF-AD59-4AD6-8D68-674B099E3FA8}" type="pres">
      <dgm:prSet presAssocID="{C739728F-1154-433D-9DE6-3514ECA9D72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206EED-9295-4F48-9889-6F3B88B2CB96}" type="pres">
      <dgm:prSet presAssocID="{83F1368D-F81A-4B39-BE34-05898EE9B2B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9CC7E9-DD65-4527-817D-69E395A20864}" type="pres">
      <dgm:prSet presAssocID="{7015B441-A14C-4A0E-9419-725DE63632F9}" presName="sibTrans" presStyleCnt="0"/>
      <dgm:spPr/>
    </dgm:pt>
    <dgm:pt modelId="{FD1AA00E-1FDD-4E70-BCB5-FCF2215F3FA3}" type="pres">
      <dgm:prSet presAssocID="{535294CC-DF97-4A6F-8F5B-2496B9C1AC2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91AC6F-D8CE-4636-AC77-0B2E3C211F24}" type="pres">
      <dgm:prSet presAssocID="{6C4F9CD1-2A70-4D1E-B8FD-7F496399B7A3}" presName="sibTrans" presStyleCnt="0"/>
      <dgm:spPr/>
    </dgm:pt>
    <dgm:pt modelId="{47C284DE-5D5C-493F-ADF0-82AE60EDD403}" type="pres">
      <dgm:prSet presAssocID="{76BCF2DD-AE1B-44A3-A304-49574631A1CE}" presName="node" presStyleLbl="node1" presStyleIdx="2" presStyleCnt="5" custLinFactNeighborX="1599" custLinFactNeighborY="-18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589194-0912-40C1-B586-3823C57A0948}" type="pres">
      <dgm:prSet presAssocID="{BEC3A274-139C-4DC3-A46B-2BFC3A9226BB}" presName="sibTrans" presStyleCnt="0"/>
      <dgm:spPr/>
    </dgm:pt>
    <dgm:pt modelId="{8C96B0D7-24C5-4EEA-944A-0008A330DC47}" type="pres">
      <dgm:prSet presAssocID="{57A45E2A-D01B-4430-94A2-28C3B7C8C6E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753969-9D1E-4771-864F-C9C66204A7EB}" type="pres">
      <dgm:prSet presAssocID="{89504E40-C821-451F-991E-013AD980C4C2}" presName="sibTrans" presStyleCnt="0"/>
      <dgm:spPr/>
    </dgm:pt>
    <dgm:pt modelId="{262D64FB-48A7-4681-AC05-D5A8CEF3A6AB}" type="pres">
      <dgm:prSet presAssocID="{91725DF0-6699-42E7-819E-E69B378796E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904F9E-E743-4509-959B-5FC8287B4B38}" type="presOf" srcId="{76BCF2DD-AE1B-44A3-A304-49574631A1CE}" destId="{47C284DE-5D5C-493F-ADF0-82AE60EDD403}" srcOrd="0" destOrd="0" presId="urn:microsoft.com/office/officeart/2005/8/layout/default"/>
    <dgm:cxn modelId="{37A2BCD6-DB2E-4BEC-A067-F6EE449D3A75}" srcId="{C739728F-1154-433D-9DE6-3514ECA9D72F}" destId="{535294CC-DF97-4A6F-8F5B-2496B9C1AC24}" srcOrd="1" destOrd="0" parTransId="{BE6768A1-50CA-40B5-A74D-5E17A0F6E530}" sibTransId="{6C4F9CD1-2A70-4D1E-B8FD-7F496399B7A3}"/>
    <dgm:cxn modelId="{32B0700E-EA4B-4320-85D4-2EC16AC10D94}" type="presOf" srcId="{83F1368D-F81A-4B39-BE34-05898EE9B2BA}" destId="{73206EED-9295-4F48-9889-6F3B88B2CB96}" srcOrd="0" destOrd="0" presId="urn:microsoft.com/office/officeart/2005/8/layout/default"/>
    <dgm:cxn modelId="{B12EB3BB-D742-4981-B204-098D072FDB76}" srcId="{C739728F-1154-433D-9DE6-3514ECA9D72F}" destId="{57A45E2A-D01B-4430-94A2-28C3B7C8C6E6}" srcOrd="3" destOrd="0" parTransId="{E0742682-3526-43AB-8A33-0173122EB22C}" sibTransId="{89504E40-C821-451F-991E-013AD980C4C2}"/>
    <dgm:cxn modelId="{9BA43491-EFBE-4B19-A2B3-A7D0DC1D4663}" srcId="{C739728F-1154-433D-9DE6-3514ECA9D72F}" destId="{91725DF0-6699-42E7-819E-E69B378796E7}" srcOrd="4" destOrd="0" parTransId="{F0F5811C-DBBB-4471-9347-7EA1C93149EF}" sibTransId="{60A0D784-0679-4AAE-A649-E6F57EA6D712}"/>
    <dgm:cxn modelId="{8CBCEF5C-8516-4CB6-B66A-1A380AC22CF9}" type="presOf" srcId="{C739728F-1154-433D-9DE6-3514ECA9D72F}" destId="{558716BF-AD59-4AD6-8D68-674B099E3FA8}" srcOrd="0" destOrd="0" presId="urn:microsoft.com/office/officeart/2005/8/layout/default"/>
    <dgm:cxn modelId="{4E576D83-6C65-41F0-BBA5-4243B54F9A91}" type="presOf" srcId="{57A45E2A-D01B-4430-94A2-28C3B7C8C6E6}" destId="{8C96B0D7-24C5-4EEA-944A-0008A330DC47}" srcOrd="0" destOrd="0" presId="urn:microsoft.com/office/officeart/2005/8/layout/default"/>
    <dgm:cxn modelId="{94CC74EE-8AC0-4636-9F22-5B43D1F93E94}" srcId="{C739728F-1154-433D-9DE6-3514ECA9D72F}" destId="{83F1368D-F81A-4B39-BE34-05898EE9B2BA}" srcOrd="0" destOrd="0" parTransId="{233FF2DB-476E-445B-8F98-52D9EBC69E7F}" sibTransId="{7015B441-A14C-4A0E-9419-725DE63632F9}"/>
    <dgm:cxn modelId="{51433F90-D919-4ED1-A0FF-5A622348E493}" type="presOf" srcId="{535294CC-DF97-4A6F-8F5B-2496B9C1AC24}" destId="{FD1AA00E-1FDD-4E70-BCB5-FCF2215F3FA3}" srcOrd="0" destOrd="0" presId="urn:microsoft.com/office/officeart/2005/8/layout/default"/>
    <dgm:cxn modelId="{05090352-BC14-43E0-AE2F-EE1E7B34169C}" srcId="{C739728F-1154-433D-9DE6-3514ECA9D72F}" destId="{76BCF2DD-AE1B-44A3-A304-49574631A1CE}" srcOrd="2" destOrd="0" parTransId="{0F9331FE-5F7E-4E67-A51A-1EEB7386D9A2}" sibTransId="{BEC3A274-139C-4DC3-A46B-2BFC3A9226BB}"/>
    <dgm:cxn modelId="{4135C607-D28D-4B4F-A490-99F511C5F34B}" type="presOf" srcId="{91725DF0-6699-42E7-819E-E69B378796E7}" destId="{262D64FB-48A7-4681-AC05-D5A8CEF3A6AB}" srcOrd="0" destOrd="0" presId="urn:microsoft.com/office/officeart/2005/8/layout/default"/>
    <dgm:cxn modelId="{D1348056-4BAB-4889-AE3B-6E9595367469}" type="presParOf" srcId="{558716BF-AD59-4AD6-8D68-674B099E3FA8}" destId="{73206EED-9295-4F48-9889-6F3B88B2CB96}" srcOrd="0" destOrd="0" presId="urn:microsoft.com/office/officeart/2005/8/layout/default"/>
    <dgm:cxn modelId="{B6029F77-FA81-405D-AF35-FD8550765BB1}" type="presParOf" srcId="{558716BF-AD59-4AD6-8D68-674B099E3FA8}" destId="{429CC7E9-DD65-4527-817D-69E395A20864}" srcOrd="1" destOrd="0" presId="urn:microsoft.com/office/officeart/2005/8/layout/default"/>
    <dgm:cxn modelId="{FFD7006A-A4F8-47E9-AF96-C9A5F81D3765}" type="presParOf" srcId="{558716BF-AD59-4AD6-8D68-674B099E3FA8}" destId="{FD1AA00E-1FDD-4E70-BCB5-FCF2215F3FA3}" srcOrd="2" destOrd="0" presId="urn:microsoft.com/office/officeart/2005/8/layout/default"/>
    <dgm:cxn modelId="{EC44237C-9D37-4579-AF5E-EA814CA88B1D}" type="presParOf" srcId="{558716BF-AD59-4AD6-8D68-674B099E3FA8}" destId="{1391AC6F-D8CE-4636-AC77-0B2E3C211F24}" srcOrd="3" destOrd="0" presId="urn:microsoft.com/office/officeart/2005/8/layout/default"/>
    <dgm:cxn modelId="{2FEF53D2-A243-4EE9-A527-E12CD82A44D7}" type="presParOf" srcId="{558716BF-AD59-4AD6-8D68-674B099E3FA8}" destId="{47C284DE-5D5C-493F-ADF0-82AE60EDD403}" srcOrd="4" destOrd="0" presId="urn:microsoft.com/office/officeart/2005/8/layout/default"/>
    <dgm:cxn modelId="{E072AF24-633E-4AEE-AAE3-3B850A4C7215}" type="presParOf" srcId="{558716BF-AD59-4AD6-8D68-674B099E3FA8}" destId="{29589194-0912-40C1-B586-3823C57A0948}" srcOrd="5" destOrd="0" presId="urn:microsoft.com/office/officeart/2005/8/layout/default"/>
    <dgm:cxn modelId="{3909DB8F-41ED-4633-A7F7-648D09F762D3}" type="presParOf" srcId="{558716BF-AD59-4AD6-8D68-674B099E3FA8}" destId="{8C96B0D7-24C5-4EEA-944A-0008A330DC47}" srcOrd="6" destOrd="0" presId="urn:microsoft.com/office/officeart/2005/8/layout/default"/>
    <dgm:cxn modelId="{DC1015BC-7BCC-4345-9CAE-746C9F64D549}" type="presParOf" srcId="{558716BF-AD59-4AD6-8D68-674B099E3FA8}" destId="{16753969-9D1E-4771-864F-C9C66204A7EB}" srcOrd="7" destOrd="0" presId="urn:microsoft.com/office/officeart/2005/8/layout/default"/>
    <dgm:cxn modelId="{8F738F28-4D7A-4B71-B52E-A9DB495FCDDD}" type="presParOf" srcId="{558716BF-AD59-4AD6-8D68-674B099E3FA8}" destId="{262D64FB-48A7-4681-AC05-D5A8CEF3A6A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39728F-1154-433D-9DE6-3514ECA9D72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F1368D-F81A-4B39-BE34-05898EE9B2BA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РАБОТА В УСЛОВИЯХ НЕОПРЕДЕЛЕННОСТИ</a:t>
          </a:r>
          <a:endParaRPr lang="ru-RU" sz="2000" b="1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3FF2DB-476E-445B-8F98-52D9EBC69E7F}" type="parTrans" cxnId="{94CC74EE-8AC0-4636-9F22-5B43D1F93E94}">
      <dgm:prSet/>
      <dgm:spPr/>
      <dgm:t>
        <a:bodyPr/>
        <a:lstStyle/>
        <a:p>
          <a:endParaRPr lang="ru-RU"/>
        </a:p>
      </dgm:t>
    </dgm:pt>
    <dgm:pt modelId="{7015B441-A14C-4A0E-9419-725DE63632F9}" type="sibTrans" cxnId="{94CC74EE-8AC0-4636-9F22-5B43D1F93E94}">
      <dgm:prSet/>
      <dgm:spPr/>
      <dgm:t>
        <a:bodyPr/>
        <a:lstStyle/>
        <a:p>
          <a:endParaRPr lang="ru-RU"/>
        </a:p>
      </dgm:t>
    </dgm:pt>
    <dgm:pt modelId="{535294CC-DF97-4A6F-8F5B-2496B9C1AC24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МУЛЬТИКУЛЬТУРНОСТЬ И ОТКРЫТОСТЬ</a:t>
          </a:r>
          <a:endParaRPr lang="ru-RU" sz="2000" b="1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6768A1-50CA-40B5-A74D-5E17A0F6E530}" type="parTrans" cxnId="{37A2BCD6-DB2E-4BEC-A067-F6EE449D3A75}">
      <dgm:prSet/>
      <dgm:spPr/>
      <dgm:t>
        <a:bodyPr/>
        <a:lstStyle/>
        <a:p>
          <a:endParaRPr lang="ru-RU"/>
        </a:p>
      </dgm:t>
    </dgm:pt>
    <dgm:pt modelId="{6C4F9CD1-2A70-4D1E-B8FD-7F496399B7A3}" type="sibTrans" cxnId="{37A2BCD6-DB2E-4BEC-A067-F6EE449D3A75}">
      <dgm:prSet/>
      <dgm:spPr/>
      <dgm:t>
        <a:bodyPr/>
        <a:lstStyle/>
        <a:p>
          <a:endParaRPr lang="ru-RU"/>
        </a:p>
      </dgm:t>
    </dgm:pt>
    <dgm:pt modelId="{76BCF2DD-AE1B-44A3-A304-49574631A1CE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ОСОЗНАННАЯ ВОСПРИИМЧИВОСТЬ</a:t>
          </a:r>
          <a:endParaRPr lang="ru-RU" sz="2000" b="1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9331FE-5F7E-4E67-A51A-1EEB7386D9A2}" type="parTrans" cxnId="{05090352-BC14-43E0-AE2F-EE1E7B34169C}">
      <dgm:prSet/>
      <dgm:spPr/>
      <dgm:t>
        <a:bodyPr/>
        <a:lstStyle/>
        <a:p>
          <a:endParaRPr lang="ru-RU"/>
        </a:p>
      </dgm:t>
    </dgm:pt>
    <dgm:pt modelId="{BEC3A274-139C-4DC3-A46B-2BFC3A9226BB}" type="sibTrans" cxnId="{05090352-BC14-43E0-AE2F-EE1E7B34169C}">
      <dgm:prSet/>
      <dgm:spPr/>
      <dgm:t>
        <a:bodyPr/>
        <a:lstStyle/>
        <a:p>
          <a:endParaRPr lang="ru-RU"/>
        </a:p>
      </dgm:t>
    </dgm:pt>
    <dgm:pt modelId="{57A45E2A-D01B-4430-94A2-28C3B7C8C6E6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СОЗИДАТЕЛЬНО НАПРАВЛЕННАЯ КОММУНИКАЦИЯ</a:t>
          </a:r>
          <a:endParaRPr lang="ru-RU" sz="1800" b="1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742682-3526-43AB-8A33-0173122EB22C}" type="parTrans" cxnId="{B12EB3BB-D742-4981-B204-098D072FDB76}">
      <dgm:prSet/>
      <dgm:spPr/>
      <dgm:t>
        <a:bodyPr/>
        <a:lstStyle/>
        <a:p>
          <a:endParaRPr lang="ru-RU"/>
        </a:p>
      </dgm:t>
    </dgm:pt>
    <dgm:pt modelId="{89504E40-C821-451F-991E-013AD980C4C2}" type="sibTrans" cxnId="{B12EB3BB-D742-4981-B204-098D072FDB76}">
      <dgm:prSet/>
      <dgm:spPr/>
      <dgm:t>
        <a:bodyPr/>
        <a:lstStyle/>
        <a:p>
          <a:endParaRPr lang="ru-RU"/>
        </a:p>
      </dgm:t>
    </dgm:pt>
    <dgm:pt modelId="{91725DF0-6699-42E7-819E-E69B378796E7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КОМПЕТЕНЦИЯ МЕЖКУЛЬТУРНОЙ ТОЛЕРАНТНОСТИ</a:t>
          </a:r>
          <a:endParaRPr lang="ru-RU" sz="1800" b="1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F5811C-DBBB-4471-9347-7EA1C93149EF}" type="parTrans" cxnId="{9BA43491-EFBE-4B19-A2B3-A7D0DC1D4663}">
      <dgm:prSet/>
      <dgm:spPr/>
      <dgm:t>
        <a:bodyPr/>
        <a:lstStyle/>
        <a:p>
          <a:endParaRPr lang="ru-RU"/>
        </a:p>
      </dgm:t>
    </dgm:pt>
    <dgm:pt modelId="{60A0D784-0679-4AAE-A649-E6F57EA6D712}" type="sibTrans" cxnId="{9BA43491-EFBE-4B19-A2B3-A7D0DC1D4663}">
      <dgm:prSet/>
      <dgm:spPr/>
      <dgm:t>
        <a:bodyPr/>
        <a:lstStyle/>
        <a:p>
          <a:endParaRPr lang="ru-RU"/>
        </a:p>
      </dgm:t>
    </dgm:pt>
    <dgm:pt modelId="{558716BF-AD59-4AD6-8D68-674B099E3FA8}" type="pres">
      <dgm:prSet presAssocID="{C739728F-1154-433D-9DE6-3514ECA9D72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206EED-9295-4F48-9889-6F3B88B2CB96}" type="pres">
      <dgm:prSet presAssocID="{83F1368D-F81A-4B39-BE34-05898EE9B2B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9CC7E9-DD65-4527-817D-69E395A20864}" type="pres">
      <dgm:prSet presAssocID="{7015B441-A14C-4A0E-9419-725DE63632F9}" presName="sibTrans" presStyleCnt="0"/>
      <dgm:spPr/>
    </dgm:pt>
    <dgm:pt modelId="{FD1AA00E-1FDD-4E70-BCB5-FCF2215F3FA3}" type="pres">
      <dgm:prSet presAssocID="{535294CC-DF97-4A6F-8F5B-2496B9C1AC2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91AC6F-D8CE-4636-AC77-0B2E3C211F24}" type="pres">
      <dgm:prSet presAssocID="{6C4F9CD1-2A70-4D1E-B8FD-7F496399B7A3}" presName="sibTrans" presStyleCnt="0"/>
      <dgm:spPr/>
    </dgm:pt>
    <dgm:pt modelId="{47C284DE-5D5C-493F-ADF0-82AE60EDD403}" type="pres">
      <dgm:prSet presAssocID="{76BCF2DD-AE1B-44A3-A304-49574631A1CE}" presName="node" presStyleLbl="node1" presStyleIdx="2" presStyleCnt="5" custLinFactNeighborX="1599" custLinFactNeighborY="-18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589194-0912-40C1-B586-3823C57A0948}" type="pres">
      <dgm:prSet presAssocID="{BEC3A274-139C-4DC3-A46B-2BFC3A9226BB}" presName="sibTrans" presStyleCnt="0"/>
      <dgm:spPr/>
    </dgm:pt>
    <dgm:pt modelId="{8C96B0D7-24C5-4EEA-944A-0008A330DC47}" type="pres">
      <dgm:prSet presAssocID="{57A45E2A-D01B-4430-94A2-28C3B7C8C6E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753969-9D1E-4771-864F-C9C66204A7EB}" type="pres">
      <dgm:prSet presAssocID="{89504E40-C821-451F-991E-013AD980C4C2}" presName="sibTrans" presStyleCnt="0"/>
      <dgm:spPr/>
    </dgm:pt>
    <dgm:pt modelId="{262D64FB-48A7-4681-AC05-D5A8CEF3A6AB}" type="pres">
      <dgm:prSet presAssocID="{91725DF0-6699-42E7-819E-E69B378796E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904F9E-E743-4509-959B-5FC8287B4B38}" type="presOf" srcId="{76BCF2DD-AE1B-44A3-A304-49574631A1CE}" destId="{47C284DE-5D5C-493F-ADF0-82AE60EDD403}" srcOrd="0" destOrd="0" presId="urn:microsoft.com/office/officeart/2005/8/layout/default"/>
    <dgm:cxn modelId="{37A2BCD6-DB2E-4BEC-A067-F6EE449D3A75}" srcId="{C739728F-1154-433D-9DE6-3514ECA9D72F}" destId="{535294CC-DF97-4A6F-8F5B-2496B9C1AC24}" srcOrd="1" destOrd="0" parTransId="{BE6768A1-50CA-40B5-A74D-5E17A0F6E530}" sibTransId="{6C4F9CD1-2A70-4D1E-B8FD-7F496399B7A3}"/>
    <dgm:cxn modelId="{32B0700E-EA4B-4320-85D4-2EC16AC10D94}" type="presOf" srcId="{83F1368D-F81A-4B39-BE34-05898EE9B2BA}" destId="{73206EED-9295-4F48-9889-6F3B88B2CB96}" srcOrd="0" destOrd="0" presId="urn:microsoft.com/office/officeart/2005/8/layout/default"/>
    <dgm:cxn modelId="{B12EB3BB-D742-4981-B204-098D072FDB76}" srcId="{C739728F-1154-433D-9DE6-3514ECA9D72F}" destId="{57A45E2A-D01B-4430-94A2-28C3B7C8C6E6}" srcOrd="3" destOrd="0" parTransId="{E0742682-3526-43AB-8A33-0173122EB22C}" sibTransId="{89504E40-C821-451F-991E-013AD980C4C2}"/>
    <dgm:cxn modelId="{9BA43491-EFBE-4B19-A2B3-A7D0DC1D4663}" srcId="{C739728F-1154-433D-9DE6-3514ECA9D72F}" destId="{91725DF0-6699-42E7-819E-E69B378796E7}" srcOrd="4" destOrd="0" parTransId="{F0F5811C-DBBB-4471-9347-7EA1C93149EF}" sibTransId="{60A0D784-0679-4AAE-A649-E6F57EA6D712}"/>
    <dgm:cxn modelId="{8CBCEF5C-8516-4CB6-B66A-1A380AC22CF9}" type="presOf" srcId="{C739728F-1154-433D-9DE6-3514ECA9D72F}" destId="{558716BF-AD59-4AD6-8D68-674B099E3FA8}" srcOrd="0" destOrd="0" presId="urn:microsoft.com/office/officeart/2005/8/layout/default"/>
    <dgm:cxn modelId="{4E576D83-6C65-41F0-BBA5-4243B54F9A91}" type="presOf" srcId="{57A45E2A-D01B-4430-94A2-28C3B7C8C6E6}" destId="{8C96B0D7-24C5-4EEA-944A-0008A330DC47}" srcOrd="0" destOrd="0" presId="urn:microsoft.com/office/officeart/2005/8/layout/default"/>
    <dgm:cxn modelId="{94CC74EE-8AC0-4636-9F22-5B43D1F93E94}" srcId="{C739728F-1154-433D-9DE6-3514ECA9D72F}" destId="{83F1368D-F81A-4B39-BE34-05898EE9B2BA}" srcOrd="0" destOrd="0" parTransId="{233FF2DB-476E-445B-8F98-52D9EBC69E7F}" sibTransId="{7015B441-A14C-4A0E-9419-725DE63632F9}"/>
    <dgm:cxn modelId="{51433F90-D919-4ED1-A0FF-5A622348E493}" type="presOf" srcId="{535294CC-DF97-4A6F-8F5B-2496B9C1AC24}" destId="{FD1AA00E-1FDD-4E70-BCB5-FCF2215F3FA3}" srcOrd="0" destOrd="0" presId="urn:microsoft.com/office/officeart/2005/8/layout/default"/>
    <dgm:cxn modelId="{05090352-BC14-43E0-AE2F-EE1E7B34169C}" srcId="{C739728F-1154-433D-9DE6-3514ECA9D72F}" destId="{76BCF2DD-AE1B-44A3-A304-49574631A1CE}" srcOrd="2" destOrd="0" parTransId="{0F9331FE-5F7E-4E67-A51A-1EEB7386D9A2}" sibTransId="{BEC3A274-139C-4DC3-A46B-2BFC3A9226BB}"/>
    <dgm:cxn modelId="{4135C607-D28D-4B4F-A490-99F511C5F34B}" type="presOf" srcId="{91725DF0-6699-42E7-819E-E69B378796E7}" destId="{262D64FB-48A7-4681-AC05-D5A8CEF3A6AB}" srcOrd="0" destOrd="0" presId="urn:microsoft.com/office/officeart/2005/8/layout/default"/>
    <dgm:cxn modelId="{D1348056-4BAB-4889-AE3B-6E9595367469}" type="presParOf" srcId="{558716BF-AD59-4AD6-8D68-674B099E3FA8}" destId="{73206EED-9295-4F48-9889-6F3B88B2CB96}" srcOrd="0" destOrd="0" presId="urn:microsoft.com/office/officeart/2005/8/layout/default"/>
    <dgm:cxn modelId="{B6029F77-FA81-405D-AF35-FD8550765BB1}" type="presParOf" srcId="{558716BF-AD59-4AD6-8D68-674B099E3FA8}" destId="{429CC7E9-DD65-4527-817D-69E395A20864}" srcOrd="1" destOrd="0" presId="urn:microsoft.com/office/officeart/2005/8/layout/default"/>
    <dgm:cxn modelId="{FFD7006A-A4F8-47E9-AF96-C9A5F81D3765}" type="presParOf" srcId="{558716BF-AD59-4AD6-8D68-674B099E3FA8}" destId="{FD1AA00E-1FDD-4E70-BCB5-FCF2215F3FA3}" srcOrd="2" destOrd="0" presId="urn:microsoft.com/office/officeart/2005/8/layout/default"/>
    <dgm:cxn modelId="{EC44237C-9D37-4579-AF5E-EA814CA88B1D}" type="presParOf" srcId="{558716BF-AD59-4AD6-8D68-674B099E3FA8}" destId="{1391AC6F-D8CE-4636-AC77-0B2E3C211F24}" srcOrd="3" destOrd="0" presId="urn:microsoft.com/office/officeart/2005/8/layout/default"/>
    <dgm:cxn modelId="{2FEF53D2-A243-4EE9-A527-E12CD82A44D7}" type="presParOf" srcId="{558716BF-AD59-4AD6-8D68-674B099E3FA8}" destId="{47C284DE-5D5C-493F-ADF0-82AE60EDD403}" srcOrd="4" destOrd="0" presId="urn:microsoft.com/office/officeart/2005/8/layout/default"/>
    <dgm:cxn modelId="{E072AF24-633E-4AEE-AAE3-3B850A4C7215}" type="presParOf" srcId="{558716BF-AD59-4AD6-8D68-674B099E3FA8}" destId="{29589194-0912-40C1-B586-3823C57A0948}" srcOrd="5" destOrd="0" presId="urn:microsoft.com/office/officeart/2005/8/layout/default"/>
    <dgm:cxn modelId="{3909DB8F-41ED-4633-A7F7-648D09F762D3}" type="presParOf" srcId="{558716BF-AD59-4AD6-8D68-674B099E3FA8}" destId="{8C96B0D7-24C5-4EEA-944A-0008A330DC47}" srcOrd="6" destOrd="0" presId="urn:microsoft.com/office/officeart/2005/8/layout/default"/>
    <dgm:cxn modelId="{DC1015BC-7BCC-4345-9CAE-746C9F64D549}" type="presParOf" srcId="{558716BF-AD59-4AD6-8D68-674B099E3FA8}" destId="{16753969-9D1E-4771-864F-C9C66204A7EB}" srcOrd="7" destOrd="0" presId="urn:microsoft.com/office/officeart/2005/8/layout/default"/>
    <dgm:cxn modelId="{8F738F28-4D7A-4B71-B52E-A9DB495FCDDD}" type="presParOf" srcId="{558716BF-AD59-4AD6-8D68-674B099E3FA8}" destId="{262D64FB-48A7-4681-AC05-D5A8CEF3A6A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39728F-1154-433D-9DE6-3514ECA9D72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F1368D-F81A-4B39-BE34-05898EE9B2BA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Аналитическая</a:t>
          </a:r>
          <a:endParaRPr lang="ru-RU" sz="2400" b="1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3FF2DB-476E-445B-8F98-52D9EBC69E7F}" type="parTrans" cxnId="{94CC74EE-8AC0-4636-9F22-5B43D1F93E94}">
      <dgm:prSet/>
      <dgm:spPr/>
      <dgm:t>
        <a:bodyPr/>
        <a:lstStyle/>
        <a:p>
          <a:endParaRPr lang="ru-RU"/>
        </a:p>
      </dgm:t>
    </dgm:pt>
    <dgm:pt modelId="{7015B441-A14C-4A0E-9419-725DE63632F9}" type="sibTrans" cxnId="{94CC74EE-8AC0-4636-9F22-5B43D1F93E94}">
      <dgm:prSet/>
      <dgm:spPr/>
      <dgm:t>
        <a:bodyPr/>
        <a:lstStyle/>
        <a:p>
          <a:endParaRPr lang="ru-RU"/>
        </a:p>
      </dgm:t>
    </dgm:pt>
    <dgm:pt modelId="{535294CC-DF97-4A6F-8F5B-2496B9C1AC24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Проектная </a:t>
          </a:r>
          <a:endParaRPr lang="ru-RU" sz="2400" b="1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6768A1-50CA-40B5-A74D-5E17A0F6E530}" type="parTrans" cxnId="{37A2BCD6-DB2E-4BEC-A067-F6EE449D3A75}">
      <dgm:prSet/>
      <dgm:spPr/>
      <dgm:t>
        <a:bodyPr/>
        <a:lstStyle/>
        <a:p>
          <a:endParaRPr lang="ru-RU"/>
        </a:p>
      </dgm:t>
    </dgm:pt>
    <dgm:pt modelId="{6C4F9CD1-2A70-4D1E-B8FD-7F496399B7A3}" type="sibTrans" cxnId="{37A2BCD6-DB2E-4BEC-A067-F6EE449D3A75}">
      <dgm:prSet/>
      <dgm:spPr/>
      <dgm:t>
        <a:bodyPr/>
        <a:lstStyle/>
        <a:p>
          <a:endParaRPr lang="ru-RU"/>
        </a:p>
      </dgm:t>
    </dgm:pt>
    <dgm:pt modelId="{76BCF2DD-AE1B-44A3-A304-49574631A1CE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Диагностическая </a:t>
          </a:r>
          <a:endParaRPr lang="ru-RU" sz="2000" b="1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9331FE-5F7E-4E67-A51A-1EEB7386D9A2}" type="parTrans" cxnId="{05090352-BC14-43E0-AE2F-EE1E7B34169C}">
      <dgm:prSet/>
      <dgm:spPr/>
      <dgm:t>
        <a:bodyPr/>
        <a:lstStyle/>
        <a:p>
          <a:endParaRPr lang="ru-RU"/>
        </a:p>
      </dgm:t>
    </dgm:pt>
    <dgm:pt modelId="{BEC3A274-139C-4DC3-A46B-2BFC3A9226BB}" type="sibTrans" cxnId="{05090352-BC14-43E0-AE2F-EE1E7B34169C}">
      <dgm:prSet/>
      <dgm:spPr/>
      <dgm:t>
        <a:bodyPr/>
        <a:lstStyle/>
        <a:p>
          <a:endParaRPr lang="ru-RU"/>
        </a:p>
      </dgm:t>
    </dgm:pt>
    <dgm:pt modelId="{57A45E2A-D01B-4430-94A2-28C3B7C8C6E6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Технологическая </a:t>
          </a:r>
          <a:endParaRPr lang="ru-RU" sz="2400" b="1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742682-3526-43AB-8A33-0173122EB22C}" type="parTrans" cxnId="{B12EB3BB-D742-4981-B204-098D072FDB76}">
      <dgm:prSet/>
      <dgm:spPr/>
      <dgm:t>
        <a:bodyPr/>
        <a:lstStyle/>
        <a:p>
          <a:endParaRPr lang="ru-RU"/>
        </a:p>
      </dgm:t>
    </dgm:pt>
    <dgm:pt modelId="{89504E40-C821-451F-991E-013AD980C4C2}" type="sibTrans" cxnId="{B12EB3BB-D742-4981-B204-098D072FDB76}">
      <dgm:prSet/>
      <dgm:spPr/>
      <dgm:t>
        <a:bodyPr/>
        <a:lstStyle/>
        <a:p>
          <a:endParaRPr lang="ru-RU"/>
        </a:p>
      </dgm:t>
    </dgm:pt>
    <dgm:pt modelId="{91725DF0-6699-42E7-819E-E69B378796E7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Информационная</a:t>
          </a:r>
          <a:endParaRPr lang="ru-RU" sz="2400" b="1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F5811C-DBBB-4471-9347-7EA1C93149EF}" type="parTrans" cxnId="{9BA43491-EFBE-4B19-A2B3-A7D0DC1D4663}">
      <dgm:prSet/>
      <dgm:spPr/>
      <dgm:t>
        <a:bodyPr/>
        <a:lstStyle/>
        <a:p>
          <a:endParaRPr lang="ru-RU"/>
        </a:p>
      </dgm:t>
    </dgm:pt>
    <dgm:pt modelId="{60A0D784-0679-4AAE-A649-E6F57EA6D712}" type="sibTrans" cxnId="{9BA43491-EFBE-4B19-A2B3-A7D0DC1D4663}">
      <dgm:prSet/>
      <dgm:spPr/>
      <dgm:t>
        <a:bodyPr/>
        <a:lstStyle/>
        <a:p>
          <a:endParaRPr lang="ru-RU"/>
        </a:p>
      </dgm:t>
    </dgm:pt>
    <dgm:pt modelId="{558716BF-AD59-4AD6-8D68-674B099E3FA8}" type="pres">
      <dgm:prSet presAssocID="{C739728F-1154-433D-9DE6-3514ECA9D72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206EED-9295-4F48-9889-6F3B88B2CB96}" type="pres">
      <dgm:prSet presAssocID="{83F1368D-F81A-4B39-BE34-05898EE9B2BA}" presName="node" presStyleLbl="node1" presStyleIdx="0" presStyleCnt="5" custLinFactNeighborX="402" custLinFactNeighborY="28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9CC7E9-DD65-4527-817D-69E395A20864}" type="pres">
      <dgm:prSet presAssocID="{7015B441-A14C-4A0E-9419-725DE63632F9}" presName="sibTrans" presStyleCnt="0"/>
      <dgm:spPr/>
    </dgm:pt>
    <dgm:pt modelId="{FD1AA00E-1FDD-4E70-BCB5-FCF2215F3FA3}" type="pres">
      <dgm:prSet presAssocID="{535294CC-DF97-4A6F-8F5B-2496B9C1AC2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91AC6F-D8CE-4636-AC77-0B2E3C211F24}" type="pres">
      <dgm:prSet presAssocID="{6C4F9CD1-2A70-4D1E-B8FD-7F496399B7A3}" presName="sibTrans" presStyleCnt="0"/>
      <dgm:spPr/>
    </dgm:pt>
    <dgm:pt modelId="{47C284DE-5D5C-493F-ADF0-82AE60EDD403}" type="pres">
      <dgm:prSet presAssocID="{76BCF2DD-AE1B-44A3-A304-49574631A1CE}" presName="node" presStyleLbl="node1" presStyleIdx="2" presStyleCnt="5" custScaleX="84571" custScaleY="89063" custLinFactNeighborX="-1201" custLinFactNeighborY="-64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589194-0912-40C1-B586-3823C57A0948}" type="pres">
      <dgm:prSet presAssocID="{BEC3A274-139C-4DC3-A46B-2BFC3A9226BB}" presName="sibTrans" presStyleCnt="0"/>
      <dgm:spPr/>
    </dgm:pt>
    <dgm:pt modelId="{8C96B0D7-24C5-4EEA-944A-0008A330DC47}" type="pres">
      <dgm:prSet presAssocID="{57A45E2A-D01B-4430-94A2-28C3B7C8C6E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753969-9D1E-4771-864F-C9C66204A7EB}" type="pres">
      <dgm:prSet presAssocID="{89504E40-C821-451F-991E-013AD980C4C2}" presName="sibTrans" presStyleCnt="0"/>
      <dgm:spPr/>
    </dgm:pt>
    <dgm:pt modelId="{262D64FB-48A7-4681-AC05-D5A8CEF3A6AB}" type="pres">
      <dgm:prSet presAssocID="{91725DF0-6699-42E7-819E-E69B378796E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904F9E-E743-4509-959B-5FC8287B4B38}" type="presOf" srcId="{76BCF2DD-AE1B-44A3-A304-49574631A1CE}" destId="{47C284DE-5D5C-493F-ADF0-82AE60EDD403}" srcOrd="0" destOrd="0" presId="urn:microsoft.com/office/officeart/2005/8/layout/default"/>
    <dgm:cxn modelId="{37A2BCD6-DB2E-4BEC-A067-F6EE449D3A75}" srcId="{C739728F-1154-433D-9DE6-3514ECA9D72F}" destId="{535294CC-DF97-4A6F-8F5B-2496B9C1AC24}" srcOrd="1" destOrd="0" parTransId="{BE6768A1-50CA-40B5-A74D-5E17A0F6E530}" sibTransId="{6C4F9CD1-2A70-4D1E-B8FD-7F496399B7A3}"/>
    <dgm:cxn modelId="{32B0700E-EA4B-4320-85D4-2EC16AC10D94}" type="presOf" srcId="{83F1368D-F81A-4B39-BE34-05898EE9B2BA}" destId="{73206EED-9295-4F48-9889-6F3B88B2CB96}" srcOrd="0" destOrd="0" presId="urn:microsoft.com/office/officeart/2005/8/layout/default"/>
    <dgm:cxn modelId="{B12EB3BB-D742-4981-B204-098D072FDB76}" srcId="{C739728F-1154-433D-9DE6-3514ECA9D72F}" destId="{57A45E2A-D01B-4430-94A2-28C3B7C8C6E6}" srcOrd="3" destOrd="0" parTransId="{E0742682-3526-43AB-8A33-0173122EB22C}" sibTransId="{89504E40-C821-451F-991E-013AD980C4C2}"/>
    <dgm:cxn modelId="{9BA43491-EFBE-4B19-A2B3-A7D0DC1D4663}" srcId="{C739728F-1154-433D-9DE6-3514ECA9D72F}" destId="{91725DF0-6699-42E7-819E-E69B378796E7}" srcOrd="4" destOrd="0" parTransId="{F0F5811C-DBBB-4471-9347-7EA1C93149EF}" sibTransId="{60A0D784-0679-4AAE-A649-E6F57EA6D712}"/>
    <dgm:cxn modelId="{8CBCEF5C-8516-4CB6-B66A-1A380AC22CF9}" type="presOf" srcId="{C739728F-1154-433D-9DE6-3514ECA9D72F}" destId="{558716BF-AD59-4AD6-8D68-674B099E3FA8}" srcOrd="0" destOrd="0" presId="urn:microsoft.com/office/officeart/2005/8/layout/default"/>
    <dgm:cxn modelId="{4E576D83-6C65-41F0-BBA5-4243B54F9A91}" type="presOf" srcId="{57A45E2A-D01B-4430-94A2-28C3B7C8C6E6}" destId="{8C96B0D7-24C5-4EEA-944A-0008A330DC47}" srcOrd="0" destOrd="0" presId="urn:microsoft.com/office/officeart/2005/8/layout/default"/>
    <dgm:cxn modelId="{94CC74EE-8AC0-4636-9F22-5B43D1F93E94}" srcId="{C739728F-1154-433D-9DE6-3514ECA9D72F}" destId="{83F1368D-F81A-4B39-BE34-05898EE9B2BA}" srcOrd="0" destOrd="0" parTransId="{233FF2DB-476E-445B-8F98-52D9EBC69E7F}" sibTransId="{7015B441-A14C-4A0E-9419-725DE63632F9}"/>
    <dgm:cxn modelId="{51433F90-D919-4ED1-A0FF-5A622348E493}" type="presOf" srcId="{535294CC-DF97-4A6F-8F5B-2496B9C1AC24}" destId="{FD1AA00E-1FDD-4E70-BCB5-FCF2215F3FA3}" srcOrd="0" destOrd="0" presId="urn:microsoft.com/office/officeart/2005/8/layout/default"/>
    <dgm:cxn modelId="{05090352-BC14-43E0-AE2F-EE1E7B34169C}" srcId="{C739728F-1154-433D-9DE6-3514ECA9D72F}" destId="{76BCF2DD-AE1B-44A3-A304-49574631A1CE}" srcOrd="2" destOrd="0" parTransId="{0F9331FE-5F7E-4E67-A51A-1EEB7386D9A2}" sibTransId="{BEC3A274-139C-4DC3-A46B-2BFC3A9226BB}"/>
    <dgm:cxn modelId="{4135C607-D28D-4B4F-A490-99F511C5F34B}" type="presOf" srcId="{91725DF0-6699-42E7-819E-E69B378796E7}" destId="{262D64FB-48A7-4681-AC05-D5A8CEF3A6AB}" srcOrd="0" destOrd="0" presId="urn:microsoft.com/office/officeart/2005/8/layout/default"/>
    <dgm:cxn modelId="{D1348056-4BAB-4889-AE3B-6E9595367469}" type="presParOf" srcId="{558716BF-AD59-4AD6-8D68-674B099E3FA8}" destId="{73206EED-9295-4F48-9889-6F3B88B2CB96}" srcOrd="0" destOrd="0" presId="urn:microsoft.com/office/officeart/2005/8/layout/default"/>
    <dgm:cxn modelId="{B6029F77-FA81-405D-AF35-FD8550765BB1}" type="presParOf" srcId="{558716BF-AD59-4AD6-8D68-674B099E3FA8}" destId="{429CC7E9-DD65-4527-817D-69E395A20864}" srcOrd="1" destOrd="0" presId="urn:microsoft.com/office/officeart/2005/8/layout/default"/>
    <dgm:cxn modelId="{FFD7006A-A4F8-47E9-AF96-C9A5F81D3765}" type="presParOf" srcId="{558716BF-AD59-4AD6-8D68-674B099E3FA8}" destId="{FD1AA00E-1FDD-4E70-BCB5-FCF2215F3FA3}" srcOrd="2" destOrd="0" presId="urn:microsoft.com/office/officeart/2005/8/layout/default"/>
    <dgm:cxn modelId="{EC44237C-9D37-4579-AF5E-EA814CA88B1D}" type="presParOf" srcId="{558716BF-AD59-4AD6-8D68-674B099E3FA8}" destId="{1391AC6F-D8CE-4636-AC77-0B2E3C211F24}" srcOrd="3" destOrd="0" presId="urn:microsoft.com/office/officeart/2005/8/layout/default"/>
    <dgm:cxn modelId="{2FEF53D2-A243-4EE9-A527-E12CD82A44D7}" type="presParOf" srcId="{558716BF-AD59-4AD6-8D68-674B099E3FA8}" destId="{47C284DE-5D5C-493F-ADF0-82AE60EDD403}" srcOrd="4" destOrd="0" presId="urn:microsoft.com/office/officeart/2005/8/layout/default"/>
    <dgm:cxn modelId="{E072AF24-633E-4AEE-AAE3-3B850A4C7215}" type="presParOf" srcId="{558716BF-AD59-4AD6-8D68-674B099E3FA8}" destId="{29589194-0912-40C1-B586-3823C57A0948}" srcOrd="5" destOrd="0" presId="urn:microsoft.com/office/officeart/2005/8/layout/default"/>
    <dgm:cxn modelId="{3909DB8F-41ED-4633-A7F7-648D09F762D3}" type="presParOf" srcId="{558716BF-AD59-4AD6-8D68-674B099E3FA8}" destId="{8C96B0D7-24C5-4EEA-944A-0008A330DC47}" srcOrd="6" destOrd="0" presId="urn:microsoft.com/office/officeart/2005/8/layout/default"/>
    <dgm:cxn modelId="{DC1015BC-7BCC-4345-9CAE-746C9F64D549}" type="presParOf" srcId="{558716BF-AD59-4AD6-8D68-674B099E3FA8}" destId="{16753969-9D1E-4771-864F-C9C66204A7EB}" srcOrd="7" destOrd="0" presId="urn:microsoft.com/office/officeart/2005/8/layout/default"/>
    <dgm:cxn modelId="{8F738F28-4D7A-4B71-B52E-A9DB495FCDDD}" type="presParOf" srcId="{558716BF-AD59-4AD6-8D68-674B099E3FA8}" destId="{262D64FB-48A7-4681-AC05-D5A8CEF3A6A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739728F-1154-433D-9DE6-3514ECA9D72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F1368D-F81A-4B39-BE34-05898EE9B2BA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Инклюзивная</a:t>
          </a:r>
          <a:endParaRPr lang="ru-RU" sz="2400" b="1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3FF2DB-476E-445B-8F98-52D9EBC69E7F}" type="parTrans" cxnId="{94CC74EE-8AC0-4636-9F22-5B43D1F93E94}">
      <dgm:prSet/>
      <dgm:spPr/>
      <dgm:t>
        <a:bodyPr/>
        <a:lstStyle/>
        <a:p>
          <a:endParaRPr lang="ru-RU"/>
        </a:p>
      </dgm:t>
    </dgm:pt>
    <dgm:pt modelId="{7015B441-A14C-4A0E-9419-725DE63632F9}" type="sibTrans" cxnId="{94CC74EE-8AC0-4636-9F22-5B43D1F93E94}">
      <dgm:prSet/>
      <dgm:spPr/>
      <dgm:t>
        <a:bodyPr/>
        <a:lstStyle/>
        <a:p>
          <a:endParaRPr lang="ru-RU"/>
        </a:p>
      </dgm:t>
    </dgm:pt>
    <dgm:pt modelId="{535294CC-DF97-4A6F-8F5B-2496B9C1AC24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Мотивационная</a:t>
          </a:r>
          <a:endParaRPr lang="ru-RU" sz="2400" b="1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6768A1-50CA-40B5-A74D-5E17A0F6E530}" type="parTrans" cxnId="{37A2BCD6-DB2E-4BEC-A067-F6EE449D3A75}">
      <dgm:prSet/>
      <dgm:spPr/>
      <dgm:t>
        <a:bodyPr/>
        <a:lstStyle/>
        <a:p>
          <a:endParaRPr lang="ru-RU"/>
        </a:p>
      </dgm:t>
    </dgm:pt>
    <dgm:pt modelId="{6C4F9CD1-2A70-4D1E-B8FD-7F496399B7A3}" type="sibTrans" cxnId="{37A2BCD6-DB2E-4BEC-A067-F6EE449D3A75}">
      <dgm:prSet/>
      <dgm:spPr/>
      <dgm:t>
        <a:bodyPr/>
        <a:lstStyle/>
        <a:p>
          <a:endParaRPr lang="ru-RU"/>
        </a:p>
      </dgm:t>
    </dgm:pt>
    <dgm:pt modelId="{76BCF2DD-AE1B-44A3-A304-49574631A1CE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Когнитивная </a:t>
          </a:r>
          <a:endParaRPr lang="ru-RU" sz="2000" b="1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9331FE-5F7E-4E67-A51A-1EEB7386D9A2}" type="parTrans" cxnId="{05090352-BC14-43E0-AE2F-EE1E7B34169C}">
      <dgm:prSet/>
      <dgm:spPr/>
      <dgm:t>
        <a:bodyPr/>
        <a:lstStyle/>
        <a:p>
          <a:endParaRPr lang="ru-RU"/>
        </a:p>
      </dgm:t>
    </dgm:pt>
    <dgm:pt modelId="{BEC3A274-139C-4DC3-A46B-2BFC3A9226BB}" type="sibTrans" cxnId="{05090352-BC14-43E0-AE2F-EE1E7B34169C}">
      <dgm:prSet/>
      <dgm:spPr/>
      <dgm:t>
        <a:bodyPr/>
        <a:lstStyle/>
        <a:p>
          <a:endParaRPr lang="ru-RU"/>
        </a:p>
      </dgm:t>
    </dgm:pt>
    <dgm:pt modelId="{57A45E2A-D01B-4430-94A2-28C3B7C8C6E6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Социально-трудовая </a:t>
          </a:r>
          <a:endParaRPr lang="ru-RU" sz="2400" b="1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742682-3526-43AB-8A33-0173122EB22C}" type="parTrans" cxnId="{B12EB3BB-D742-4981-B204-098D072FDB76}">
      <dgm:prSet/>
      <dgm:spPr/>
      <dgm:t>
        <a:bodyPr/>
        <a:lstStyle/>
        <a:p>
          <a:endParaRPr lang="ru-RU"/>
        </a:p>
      </dgm:t>
    </dgm:pt>
    <dgm:pt modelId="{89504E40-C821-451F-991E-013AD980C4C2}" type="sibTrans" cxnId="{B12EB3BB-D742-4981-B204-098D072FDB76}">
      <dgm:prSet/>
      <dgm:spPr/>
      <dgm:t>
        <a:bodyPr/>
        <a:lstStyle/>
        <a:p>
          <a:endParaRPr lang="ru-RU"/>
        </a:p>
      </dgm:t>
    </dgm:pt>
    <dgm:pt modelId="{91725DF0-6699-42E7-819E-E69B378796E7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Личностного самосовершенствования</a:t>
          </a:r>
          <a:endParaRPr lang="ru-RU" sz="2400" b="1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F5811C-DBBB-4471-9347-7EA1C93149EF}" type="parTrans" cxnId="{9BA43491-EFBE-4B19-A2B3-A7D0DC1D4663}">
      <dgm:prSet/>
      <dgm:spPr/>
      <dgm:t>
        <a:bodyPr/>
        <a:lstStyle/>
        <a:p>
          <a:endParaRPr lang="ru-RU"/>
        </a:p>
      </dgm:t>
    </dgm:pt>
    <dgm:pt modelId="{60A0D784-0679-4AAE-A649-E6F57EA6D712}" type="sibTrans" cxnId="{9BA43491-EFBE-4B19-A2B3-A7D0DC1D4663}">
      <dgm:prSet/>
      <dgm:spPr/>
      <dgm:t>
        <a:bodyPr/>
        <a:lstStyle/>
        <a:p>
          <a:endParaRPr lang="ru-RU"/>
        </a:p>
      </dgm:t>
    </dgm:pt>
    <dgm:pt modelId="{558716BF-AD59-4AD6-8D68-674B099E3FA8}" type="pres">
      <dgm:prSet presAssocID="{C739728F-1154-433D-9DE6-3514ECA9D72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206EED-9295-4F48-9889-6F3B88B2CB96}" type="pres">
      <dgm:prSet presAssocID="{83F1368D-F81A-4B39-BE34-05898EE9B2BA}" presName="node" presStyleLbl="node1" presStyleIdx="0" presStyleCnt="5" custLinFactNeighborX="402" custLinFactNeighborY="28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9CC7E9-DD65-4527-817D-69E395A20864}" type="pres">
      <dgm:prSet presAssocID="{7015B441-A14C-4A0E-9419-725DE63632F9}" presName="sibTrans" presStyleCnt="0"/>
      <dgm:spPr/>
    </dgm:pt>
    <dgm:pt modelId="{FD1AA00E-1FDD-4E70-BCB5-FCF2215F3FA3}" type="pres">
      <dgm:prSet presAssocID="{535294CC-DF97-4A6F-8F5B-2496B9C1AC2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91AC6F-D8CE-4636-AC77-0B2E3C211F24}" type="pres">
      <dgm:prSet presAssocID="{6C4F9CD1-2A70-4D1E-B8FD-7F496399B7A3}" presName="sibTrans" presStyleCnt="0"/>
      <dgm:spPr/>
    </dgm:pt>
    <dgm:pt modelId="{47C284DE-5D5C-493F-ADF0-82AE60EDD403}" type="pres">
      <dgm:prSet presAssocID="{76BCF2DD-AE1B-44A3-A304-49574631A1CE}" presName="node" presStyleLbl="node1" presStyleIdx="2" presStyleCnt="5" custScaleX="84571" custScaleY="89063" custLinFactNeighborX="-1201" custLinFactNeighborY="-64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589194-0912-40C1-B586-3823C57A0948}" type="pres">
      <dgm:prSet presAssocID="{BEC3A274-139C-4DC3-A46B-2BFC3A9226BB}" presName="sibTrans" presStyleCnt="0"/>
      <dgm:spPr/>
    </dgm:pt>
    <dgm:pt modelId="{8C96B0D7-24C5-4EEA-944A-0008A330DC47}" type="pres">
      <dgm:prSet presAssocID="{57A45E2A-D01B-4430-94A2-28C3B7C8C6E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753969-9D1E-4771-864F-C9C66204A7EB}" type="pres">
      <dgm:prSet presAssocID="{89504E40-C821-451F-991E-013AD980C4C2}" presName="sibTrans" presStyleCnt="0"/>
      <dgm:spPr/>
    </dgm:pt>
    <dgm:pt modelId="{262D64FB-48A7-4681-AC05-D5A8CEF3A6AB}" type="pres">
      <dgm:prSet presAssocID="{91725DF0-6699-42E7-819E-E69B378796E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904F9E-E743-4509-959B-5FC8287B4B38}" type="presOf" srcId="{76BCF2DD-AE1B-44A3-A304-49574631A1CE}" destId="{47C284DE-5D5C-493F-ADF0-82AE60EDD403}" srcOrd="0" destOrd="0" presId="urn:microsoft.com/office/officeart/2005/8/layout/default"/>
    <dgm:cxn modelId="{37A2BCD6-DB2E-4BEC-A067-F6EE449D3A75}" srcId="{C739728F-1154-433D-9DE6-3514ECA9D72F}" destId="{535294CC-DF97-4A6F-8F5B-2496B9C1AC24}" srcOrd="1" destOrd="0" parTransId="{BE6768A1-50CA-40B5-A74D-5E17A0F6E530}" sibTransId="{6C4F9CD1-2A70-4D1E-B8FD-7F496399B7A3}"/>
    <dgm:cxn modelId="{32B0700E-EA4B-4320-85D4-2EC16AC10D94}" type="presOf" srcId="{83F1368D-F81A-4B39-BE34-05898EE9B2BA}" destId="{73206EED-9295-4F48-9889-6F3B88B2CB96}" srcOrd="0" destOrd="0" presId="urn:microsoft.com/office/officeart/2005/8/layout/default"/>
    <dgm:cxn modelId="{B12EB3BB-D742-4981-B204-098D072FDB76}" srcId="{C739728F-1154-433D-9DE6-3514ECA9D72F}" destId="{57A45E2A-D01B-4430-94A2-28C3B7C8C6E6}" srcOrd="3" destOrd="0" parTransId="{E0742682-3526-43AB-8A33-0173122EB22C}" sibTransId="{89504E40-C821-451F-991E-013AD980C4C2}"/>
    <dgm:cxn modelId="{9BA43491-EFBE-4B19-A2B3-A7D0DC1D4663}" srcId="{C739728F-1154-433D-9DE6-3514ECA9D72F}" destId="{91725DF0-6699-42E7-819E-E69B378796E7}" srcOrd="4" destOrd="0" parTransId="{F0F5811C-DBBB-4471-9347-7EA1C93149EF}" sibTransId="{60A0D784-0679-4AAE-A649-E6F57EA6D712}"/>
    <dgm:cxn modelId="{8CBCEF5C-8516-4CB6-B66A-1A380AC22CF9}" type="presOf" srcId="{C739728F-1154-433D-9DE6-3514ECA9D72F}" destId="{558716BF-AD59-4AD6-8D68-674B099E3FA8}" srcOrd="0" destOrd="0" presId="urn:microsoft.com/office/officeart/2005/8/layout/default"/>
    <dgm:cxn modelId="{4E576D83-6C65-41F0-BBA5-4243B54F9A91}" type="presOf" srcId="{57A45E2A-D01B-4430-94A2-28C3B7C8C6E6}" destId="{8C96B0D7-24C5-4EEA-944A-0008A330DC47}" srcOrd="0" destOrd="0" presId="urn:microsoft.com/office/officeart/2005/8/layout/default"/>
    <dgm:cxn modelId="{94CC74EE-8AC0-4636-9F22-5B43D1F93E94}" srcId="{C739728F-1154-433D-9DE6-3514ECA9D72F}" destId="{83F1368D-F81A-4B39-BE34-05898EE9B2BA}" srcOrd="0" destOrd="0" parTransId="{233FF2DB-476E-445B-8F98-52D9EBC69E7F}" sibTransId="{7015B441-A14C-4A0E-9419-725DE63632F9}"/>
    <dgm:cxn modelId="{51433F90-D919-4ED1-A0FF-5A622348E493}" type="presOf" srcId="{535294CC-DF97-4A6F-8F5B-2496B9C1AC24}" destId="{FD1AA00E-1FDD-4E70-BCB5-FCF2215F3FA3}" srcOrd="0" destOrd="0" presId="urn:microsoft.com/office/officeart/2005/8/layout/default"/>
    <dgm:cxn modelId="{05090352-BC14-43E0-AE2F-EE1E7B34169C}" srcId="{C739728F-1154-433D-9DE6-3514ECA9D72F}" destId="{76BCF2DD-AE1B-44A3-A304-49574631A1CE}" srcOrd="2" destOrd="0" parTransId="{0F9331FE-5F7E-4E67-A51A-1EEB7386D9A2}" sibTransId="{BEC3A274-139C-4DC3-A46B-2BFC3A9226BB}"/>
    <dgm:cxn modelId="{4135C607-D28D-4B4F-A490-99F511C5F34B}" type="presOf" srcId="{91725DF0-6699-42E7-819E-E69B378796E7}" destId="{262D64FB-48A7-4681-AC05-D5A8CEF3A6AB}" srcOrd="0" destOrd="0" presId="urn:microsoft.com/office/officeart/2005/8/layout/default"/>
    <dgm:cxn modelId="{D1348056-4BAB-4889-AE3B-6E9595367469}" type="presParOf" srcId="{558716BF-AD59-4AD6-8D68-674B099E3FA8}" destId="{73206EED-9295-4F48-9889-6F3B88B2CB96}" srcOrd="0" destOrd="0" presId="urn:microsoft.com/office/officeart/2005/8/layout/default"/>
    <dgm:cxn modelId="{B6029F77-FA81-405D-AF35-FD8550765BB1}" type="presParOf" srcId="{558716BF-AD59-4AD6-8D68-674B099E3FA8}" destId="{429CC7E9-DD65-4527-817D-69E395A20864}" srcOrd="1" destOrd="0" presId="urn:microsoft.com/office/officeart/2005/8/layout/default"/>
    <dgm:cxn modelId="{FFD7006A-A4F8-47E9-AF96-C9A5F81D3765}" type="presParOf" srcId="{558716BF-AD59-4AD6-8D68-674B099E3FA8}" destId="{FD1AA00E-1FDD-4E70-BCB5-FCF2215F3FA3}" srcOrd="2" destOrd="0" presId="urn:microsoft.com/office/officeart/2005/8/layout/default"/>
    <dgm:cxn modelId="{EC44237C-9D37-4579-AF5E-EA814CA88B1D}" type="presParOf" srcId="{558716BF-AD59-4AD6-8D68-674B099E3FA8}" destId="{1391AC6F-D8CE-4636-AC77-0B2E3C211F24}" srcOrd="3" destOrd="0" presId="urn:microsoft.com/office/officeart/2005/8/layout/default"/>
    <dgm:cxn modelId="{2FEF53D2-A243-4EE9-A527-E12CD82A44D7}" type="presParOf" srcId="{558716BF-AD59-4AD6-8D68-674B099E3FA8}" destId="{47C284DE-5D5C-493F-ADF0-82AE60EDD403}" srcOrd="4" destOrd="0" presId="urn:microsoft.com/office/officeart/2005/8/layout/default"/>
    <dgm:cxn modelId="{E072AF24-633E-4AEE-AAE3-3B850A4C7215}" type="presParOf" srcId="{558716BF-AD59-4AD6-8D68-674B099E3FA8}" destId="{29589194-0912-40C1-B586-3823C57A0948}" srcOrd="5" destOrd="0" presId="urn:microsoft.com/office/officeart/2005/8/layout/default"/>
    <dgm:cxn modelId="{3909DB8F-41ED-4633-A7F7-648D09F762D3}" type="presParOf" srcId="{558716BF-AD59-4AD6-8D68-674B099E3FA8}" destId="{8C96B0D7-24C5-4EEA-944A-0008A330DC47}" srcOrd="6" destOrd="0" presId="urn:microsoft.com/office/officeart/2005/8/layout/default"/>
    <dgm:cxn modelId="{DC1015BC-7BCC-4345-9CAE-746C9F64D549}" type="presParOf" srcId="{558716BF-AD59-4AD6-8D68-674B099E3FA8}" destId="{16753969-9D1E-4771-864F-C9C66204A7EB}" srcOrd="7" destOrd="0" presId="urn:microsoft.com/office/officeart/2005/8/layout/default"/>
    <dgm:cxn modelId="{8F738F28-4D7A-4B71-B52E-A9DB495FCDDD}" type="presParOf" srcId="{558716BF-AD59-4AD6-8D68-674B099E3FA8}" destId="{262D64FB-48A7-4681-AC05-D5A8CEF3A6A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F4B03E-64DA-4252-9D36-A6442A613199}">
      <dsp:nvSpPr>
        <dsp:cNvPr id="0" name=""/>
        <dsp:cNvSpPr/>
      </dsp:nvSpPr>
      <dsp:spPr>
        <a:xfrm>
          <a:off x="-220410" y="-3200378"/>
          <a:ext cx="6993549" cy="6993549"/>
        </a:xfrm>
        <a:prstGeom prst="circularArrow">
          <a:avLst>
            <a:gd name="adj1" fmla="val 3607"/>
            <a:gd name="adj2" fmla="val 205968"/>
            <a:gd name="adj3" fmla="val 10250257"/>
            <a:gd name="adj4" fmla="val -1375099"/>
            <a:gd name="adj5" fmla="val 3746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1E235E43-D67D-495C-A61A-8048028DF9EA}">
      <dsp:nvSpPr>
        <dsp:cNvPr id="0" name=""/>
        <dsp:cNvSpPr/>
      </dsp:nvSpPr>
      <dsp:spPr>
        <a:xfrm>
          <a:off x="36731" y="-532191"/>
          <a:ext cx="6479265" cy="1657175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Знания </a:t>
          </a:r>
          <a:r>
            <a:rPr lang="ru-RU" sz="2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как набор фактов, требуемых для выполнения работы. Представляют интеллектуальный контекст, в котором работает человек  </a:t>
          </a:r>
          <a:endParaRPr lang="ru-RU" sz="2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7628" y="-451294"/>
        <a:ext cx="6317471" cy="1495381"/>
      </dsp:txXfrm>
    </dsp:sp>
    <dsp:sp modelId="{B15F5F02-BFE7-4405-B339-0F99AB6D55B7}">
      <dsp:nvSpPr>
        <dsp:cNvPr id="0" name=""/>
        <dsp:cNvSpPr/>
      </dsp:nvSpPr>
      <dsp:spPr>
        <a:xfrm>
          <a:off x="3329249" y="1360127"/>
          <a:ext cx="3103586" cy="3416149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Способность </a:t>
          </a:r>
          <a:r>
            <a:rPr lang="ru-RU" sz="28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как врожденная предрасположенность выполнять определенную задачу</a:t>
          </a:r>
          <a:endParaRPr lang="ru-RU" sz="2800" b="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80754" y="1511632"/>
        <a:ext cx="2800576" cy="3113139"/>
      </dsp:txXfrm>
    </dsp:sp>
    <dsp:sp modelId="{847C5A82-B5E1-43D5-A8B2-3E38B0CCF6CF}">
      <dsp:nvSpPr>
        <dsp:cNvPr id="0" name=""/>
        <dsp:cNvSpPr/>
      </dsp:nvSpPr>
      <dsp:spPr>
        <a:xfrm>
          <a:off x="0" y="1346862"/>
          <a:ext cx="3103586" cy="3578497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Навыки</a:t>
          </a:r>
          <a:r>
            <a:rPr lang="ru-RU" sz="3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как владение средствами и методами выполнения профессиональных задач  </a:t>
          </a:r>
          <a:endParaRPr lang="ru-RU" sz="2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1505" y="1498367"/>
        <a:ext cx="2800576" cy="32754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E7E77E-C8F5-473C-BF32-437F8EBC250F}">
      <dsp:nvSpPr>
        <dsp:cNvPr id="0" name=""/>
        <dsp:cNvSpPr/>
      </dsp:nvSpPr>
      <dsp:spPr>
        <a:xfrm>
          <a:off x="779537" y="124735"/>
          <a:ext cx="3247025" cy="1635145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accent3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Интеллектуально-педагогическая компетентность</a:t>
          </a:r>
          <a:r>
            <a:rPr lang="ru-RU" sz="1800" kern="1200" dirty="0" smtClean="0">
              <a:solidFill>
                <a:schemeClr val="accent3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– умение применять знания и опыт для эффективного обучения и воспитания, способность к инновационной деятельности</a:t>
          </a:r>
          <a:endParaRPr lang="ru-RU" sz="1800" kern="1200" dirty="0">
            <a:solidFill>
              <a:schemeClr val="accent3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779537" y="124735"/>
        <a:ext cx="3247025" cy="1635145"/>
      </dsp:txXfrm>
    </dsp:sp>
    <dsp:sp modelId="{1303682B-9F0E-4DC8-8B7D-F0654B283B48}">
      <dsp:nvSpPr>
        <dsp:cNvPr id="0" name=""/>
        <dsp:cNvSpPr/>
      </dsp:nvSpPr>
      <dsp:spPr>
        <a:xfrm>
          <a:off x="4375595" y="3891"/>
          <a:ext cx="2965732" cy="1844420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accent3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Информационная компетентность </a:t>
          </a:r>
          <a:r>
            <a:rPr lang="ru-RU" sz="2000" kern="1200" dirty="0" smtClean="0">
              <a:solidFill>
                <a:schemeClr val="accent3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– объем информации педагога о себе, воспитанниках, родителях. коллегах</a:t>
          </a:r>
          <a:endParaRPr lang="ru-RU" sz="2000" kern="1200" dirty="0">
            <a:solidFill>
              <a:schemeClr val="accent3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4375595" y="3891"/>
        <a:ext cx="2965732" cy="1844420"/>
      </dsp:txXfrm>
    </dsp:sp>
    <dsp:sp modelId="{C6F0AAF9-62A6-46E0-AD7F-551633427F18}">
      <dsp:nvSpPr>
        <dsp:cNvPr id="0" name=""/>
        <dsp:cNvSpPr/>
      </dsp:nvSpPr>
      <dsp:spPr>
        <a:xfrm>
          <a:off x="952371" y="2045897"/>
          <a:ext cx="3165083" cy="1754885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accent3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Регулятивная компетентность </a:t>
          </a:r>
          <a:r>
            <a:rPr lang="ru-RU" sz="1800" kern="1200" dirty="0" smtClean="0">
              <a:solidFill>
                <a:schemeClr val="accent3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– умение управлять своим поведением, контролировать свои эмоции, способность к рефлексии, стрессоустойчивость</a:t>
          </a:r>
          <a:endParaRPr lang="ru-RU" sz="1800" kern="1200" dirty="0">
            <a:solidFill>
              <a:schemeClr val="accent3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952371" y="2045897"/>
        <a:ext cx="3165083" cy="1754885"/>
      </dsp:txXfrm>
    </dsp:sp>
    <dsp:sp modelId="{2A1FFE73-D2AF-43C2-91B5-8E70F27761CD}">
      <dsp:nvSpPr>
        <dsp:cNvPr id="0" name=""/>
        <dsp:cNvSpPr/>
      </dsp:nvSpPr>
      <dsp:spPr>
        <a:xfrm>
          <a:off x="4376808" y="2088610"/>
          <a:ext cx="2881363" cy="184775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accent3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Коммуникативная – значимое качество, включающее речевые навыки, умение слушать, экстраверсию, </a:t>
          </a:r>
          <a:r>
            <a:rPr lang="ru-RU" sz="2100" kern="1200" dirty="0" err="1" smtClean="0">
              <a:solidFill>
                <a:schemeClr val="accent3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эмпатию</a:t>
          </a:r>
          <a:r>
            <a:rPr lang="ru-RU" sz="2100" kern="1200" dirty="0" smtClean="0">
              <a:solidFill>
                <a:schemeClr val="accent3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endParaRPr lang="ru-RU" sz="2100" kern="1200" dirty="0">
            <a:solidFill>
              <a:schemeClr val="accent3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4376808" y="2088610"/>
        <a:ext cx="2881363" cy="1847751"/>
      </dsp:txXfrm>
    </dsp:sp>
    <dsp:sp modelId="{C8A9CBF4-F035-42BD-9A94-3FF5C429729A}">
      <dsp:nvSpPr>
        <dsp:cNvPr id="0" name=""/>
        <dsp:cNvSpPr/>
      </dsp:nvSpPr>
      <dsp:spPr>
        <a:xfrm>
          <a:off x="2400286" y="4176659"/>
          <a:ext cx="3429026" cy="1441787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accent3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Умение эффективно взаимодействовать с родителями и законными представителями ребенка</a:t>
          </a:r>
          <a:endParaRPr lang="ru-RU" sz="2100" kern="1200" dirty="0">
            <a:solidFill>
              <a:schemeClr val="accent3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2400286" y="4176659"/>
        <a:ext cx="3429026" cy="14417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206EED-9295-4F48-9889-6F3B88B2CB96}">
      <dsp:nvSpPr>
        <dsp:cNvPr id="0" name=""/>
        <dsp:cNvSpPr/>
      </dsp:nvSpPr>
      <dsp:spPr>
        <a:xfrm>
          <a:off x="0" y="676274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СИСТЕМНОЕ МЫШЛЕНИЕ</a:t>
          </a:r>
          <a:endParaRPr lang="ru-RU" sz="2000" b="1" kern="1200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676274"/>
        <a:ext cx="2571749" cy="1543050"/>
      </dsp:txXfrm>
    </dsp:sp>
    <dsp:sp modelId="{FD1AA00E-1FDD-4E70-BCB5-FCF2215F3FA3}">
      <dsp:nvSpPr>
        <dsp:cNvPr id="0" name=""/>
        <dsp:cNvSpPr/>
      </dsp:nvSpPr>
      <dsp:spPr>
        <a:xfrm>
          <a:off x="2828925" y="676274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МЕЖПРЕДМЕТНАЯ  КОММУНИКАЦИЯ</a:t>
          </a:r>
          <a:endParaRPr lang="ru-RU" sz="1800" b="1" kern="1200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28925" y="676274"/>
        <a:ext cx="2571749" cy="1543050"/>
      </dsp:txXfrm>
    </dsp:sp>
    <dsp:sp modelId="{47C284DE-5D5C-493F-ADF0-82AE60EDD403}">
      <dsp:nvSpPr>
        <dsp:cNvPr id="0" name=""/>
        <dsp:cNvSpPr/>
      </dsp:nvSpPr>
      <dsp:spPr>
        <a:xfrm>
          <a:off x="5657850" y="648098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ПРОЕКТАМИ И ПРОЦЕССАМИ</a:t>
          </a:r>
          <a:endParaRPr lang="ru-RU" sz="2000" b="1" kern="1200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57850" y="648098"/>
        <a:ext cx="2571749" cy="1543050"/>
      </dsp:txXfrm>
    </dsp:sp>
    <dsp:sp modelId="{8C96B0D7-24C5-4EEA-944A-0008A330DC47}">
      <dsp:nvSpPr>
        <dsp:cNvPr id="0" name=""/>
        <dsp:cNvSpPr/>
      </dsp:nvSpPr>
      <dsp:spPr>
        <a:xfrm>
          <a:off x="1414462" y="2476499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РАБОТА С ИНФОРМАЦИОННО-КОММУНИКАЦИОННЫМИ ТЕХНОЛОГИЯМИ И СИСТЕМАМИ </a:t>
          </a:r>
          <a:endParaRPr lang="ru-RU" sz="1800" b="1" kern="1200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14462" y="2476499"/>
        <a:ext cx="2571749" cy="1543050"/>
      </dsp:txXfrm>
    </dsp:sp>
    <dsp:sp modelId="{262D64FB-48A7-4681-AC05-D5A8CEF3A6AB}">
      <dsp:nvSpPr>
        <dsp:cNvPr id="0" name=""/>
        <dsp:cNvSpPr/>
      </dsp:nvSpPr>
      <dsp:spPr>
        <a:xfrm>
          <a:off x="4243387" y="2476499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ОРИЕНТИРОВАННОСТЬ НА ПОТРЕБНОСТИ, ОСОБЕННОСТИ, ИНТЕРЕСЫ РЕБЕНКА И СЕМЬИ</a:t>
          </a:r>
          <a:endParaRPr lang="ru-RU" sz="1800" b="1" kern="1200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3387" y="2476499"/>
        <a:ext cx="2571749" cy="15430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206EED-9295-4F48-9889-6F3B88B2CB96}">
      <dsp:nvSpPr>
        <dsp:cNvPr id="0" name=""/>
        <dsp:cNvSpPr/>
      </dsp:nvSpPr>
      <dsp:spPr>
        <a:xfrm>
          <a:off x="0" y="676274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РАБОТА В УСЛОВИЯХ НЕОПРЕДЕЛЕННОСТИ</a:t>
          </a:r>
          <a:endParaRPr lang="ru-RU" sz="2000" b="1" kern="1200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676274"/>
        <a:ext cx="2571749" cy="1543050"/>
      </dsp:txXfrm>
    </dsp:sp>
    <dsp:sp modelId="{FD1AA00E-1FDD-4E70-BCB5-FCF2215F3FA3}">
      <dsp:nvSpPr>
        <dsp:cNvPr id="0" name=""/>
        <dsp:cNvSpPr/>
      </dsp:nvSpPr>
      <dsp:spPr>
        <a:xfrm>
          <a:off x="2828925" y="676274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МУЛЬТИКУЛЬТУРНОСТЬ И ОТКРЫТОСТЬ</a:t>
          </a:r>
          <a:endParaRPr lang="ru-RU" sz="2000" b="1" kern="1200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28925" y="676274"/>
        <a:ext cx="2571749" cy="1543050"/>
      </dsp:txXfrm>
    </dsp:sp>
    <dsp:sp modelId="{47C284DE-5D5C-493F-ADF0-82AE60EDD403}">
      <dsp:nvSpPr>
        <dsp:cNvPr id="0" name=""/>
        <dsp:cNvSpPr/>
      </dsp:nvSpPr>
      <dsp:spPr>
        <a:xfrm>
          <a:off x="5657850" y="648098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ОСОЗНАННАЯ ВОСПРИИМЧИВОСТЬ</a:t>
          </a:r>
          <a:endParaRPr lang="ru-RU" sz="2000" b="1" kern="1200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57850" y="648098"/>
        <a:ext cx="2571749" cy="1543050"/>
      </dsp:txXfrm>
    </dsp:sp>
    <dsp:sp modelId="{8C96B0D7-24C5-4EEA-944A-0008A330DC47}">
      <dsp:nvSpPr>
        <dsp:cNvPr id="0" name=""/>
        <dsp:cNvSpPr/>
      </dsp:nvSpPr>
      <dsp:spPr>
        <a:xfrm>
          <a:off x="1414462" y="2476499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СОЗИДАТЕЛЬНО НАПРАВЛЕННАЯ КОММУНИКАЦИЯ</a:t>
          </a:r>
          <a:endParaRPr lang="ru-RU" sz="1800" b="1" kern="1200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14462" y="2476499"/>
        <a:ext cx="2571749" cy="1543050"/>
      </dsp:txXfrm>
    </dsp:sp>
    <dsp:sp modelId="{262D64FB-48A7-4681-AC05-D5A8CEF3A6AB}">
      <dsp:nvSpPr>
        <dsp:cNvPr id="0" name=""/>
        <dsp:cNvSpPr/>
      </dsp:nvSpPr>
      <dsp:spPr>
        <a:xfrm>
          <a:off x="4243387" y="2476499"/>
          <a:ext cx="2571749" cy="15430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КОМПЕТЕНЦИЯ МЕЖКУЛЬТУРНОЙ ТОЛЕРАНТНОСТИ</a:t>
          </a:r>
          <a:endParaRPr lang="ru-RU" sz="1800" b="1" kern="1200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3387" y="2476499"/>
        <a:ext cx="2571749" cy="15430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206EED-9295-4F48-9889-6F3B88B2CB96}">
      <dsp:nvSpPr>
        <dsp:cNvPr id="0" name=""/>
        <dsp:cNvSpPr/>
      </dsp:nvSpPr>
      <dsp:spPr>
        <a:xfrm>
          <a:off x="13432" y="638723"/>
          <a:ext cx="2700337" cy="162020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Аналитическая</a:t>
          </a:r>
          <a:endParaRPr lang="ru-RU" sz="2400" b="1" kern="1200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432" y="638723"/>
        <a:ext cx="2700337" cy="1620202"/>
      </dsp:txXfrm>
    </dsp:sp>
    <dsp:sp modelId="{FD1AA00E-1FDD-4E70-BCB5-FCF2215F3FA3}">
      <dsp:nvSpPr>
        <dsp:cNvPr id="0" name=""/>
        <dsp:cNvSpPr/>
      </dsp:nvSpPr>
      <dsp:spPr>
        <a:xfrm>
          <a:off x="2972948" y="592693"/>
          <a:ext cx="2700337" cy="162020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Проектная </a:t>
          </a:r>
          <a:endParaRPr lang="ru-RU" sz="2400" b="1" kern="1200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2948" y="592693"/>
        <a:ext cx="2700337" cy="1620202"/>
      </dsp:txXfrm>
    </dsp:sp>
    <dsp:sp modelId="{47C284DE-5D5C-493F-ADF0-82AE60EDD403}">
      <dsp:nvSpPr>
        <dsp:cNvPr id="0" name=""/>
        <dsp:cNvSpPr/>
      </dsp:nvSpPr>
      <dsp:spPr>
        <a:xfrm>
          <a:off x="5910888" y="576094"/>
          <a:ext cx="2283702" cy="144300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Диагностическая </a:t>
          </a:r>
          <a:endParaRPr lang="ru-RU" sz="2000" b="1" kern="1200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10888" y="576094"/>
        <a:ext cx="2283702" cy="1443000"/>
      </dsp:txXfrm>
    </dsp:sp>
    <dsp:sp modelId="{8C96B0D7-24C5-4EEA-944A-0008A330DC47}">
      <dsp:nvSpPr>
        <dsp:cNvPr id="0" name=""/>
        <dsp:cNvSpPr/>
      </dsp:nvSpPr>
      <dsp:spPr>
        <a:xfrm>
          <a:off x="1279445" y="2482929"/>
          <a:ext cx="2700337" cy="162020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Технологическая </a:t>
          </a:r>
          <a:endParaRPr lang="ru-RU" sz="2400" b="1" kern="1200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79445" y="2482929"/>
        <a:ext cx="2700337" cy="1620202"/>
      </dsp:txXfrm>
    </dsp:sp>
    <dsp:sp modelId="{262D64FB-48A7-4681-AC05-D5A8CEF3A6AB}">
      <dsp:nvSpPr>
        <dsp:cNvPr id="0" name=""/>
        <dsp:cNvSpPr/>
      </dsp:nvSpPr>
      <dsp:spPr>
        <a:xfrm>
          <a:off x="4249816" y="2482929"/>
          <a:ext cx="2700337" cy="162020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Информационная</a:t>
          </a:r>
          <a:endParaRPr lang="ru-RU" sz="2400" b="1" kern="1200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9816" y="2482929"/>
        <a:ext cx="2700337" cy="16202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206EED-9295-4F48-9889-6F3B88B2CB96}">
      <dsp:nvSpPr>
        <dsp:cNvPr id="0" name=""/>
        <dsp:cNvSpPr/>
      </dsp:nvSpPr>
      <dsp:spPr>
        <a:xfrm>
          <a:off x="13432" y="638723"/>
          <a:ext cx="2700337" cy="162020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Инклюзивная</a:t>
          </a:r>
          <a:endParaRPr lang="ru-RU" sz="2400" b="1" kern="1200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432" y="638723"/>
        <a:ext cx="2700337" cy="1620202"/>
      </dsp:txXfrm>
    </dsp:sp>
    <dsp:sp modelId="{FD1AA00E-1FDD-4E70-BCB5-FCF2215F3FA3}">
      <dsp:nvSpPr>
        <dsp:cNvPr id="0" name=""/>
        <dsp:cNvSpPr/>
      </dsp:nvSpPr>
      <dsp:spPr>
        <a:xfrm>
          <a:off x="2972948" y="592693"/>
          <a:ext cx="2700337" cy="162020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Мотивационная</a:t>
          </a:r>
          <a:endParaRPr lang="ru-RU" sz="2400" b="1" kern="1200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2948" y="592693"/>
        <a:ext cx="2700337" cy="1620202"/>
      </dsp:txXfrm>
    </dsp:sp>
    <dsp:sp modelId="{47C284DE-5D5C-493F-ADF0-82AE60EDD403}">
      <dsp:nvSpPr>
        <dsp:cNvPr id="0" name=""/>
        <dsp:cNvSpPr/>
      </dsp:nvSpPr>
      <dsp:spPr>
        <a:xfrm>
          <a:off x="5910888" y="576094"/>
          <a:ext cx="2283702" cy="144300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Когнитивная </a:t>
          </a:r>
          <a:endParaRPr lang="ru-RU" sz="2000" b="1" kern="1200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10888" y="576094"/>
        <a:ext cx="2283702" cy="1443000"/>
      </dsp:txXfrm>
    </dsp:sp>
    <dsp:sp modelId="{8C96B0D7-24C5-4EEA-944A-0008A330DC47}">
      <dsp:nvSpPr>
        <dsp:cNvPr id="0" name=""/>
        <dsp:cNvSpPr/>
      </dsp:nvSpPr>
      <dsp:spPr>
        <a:xfrm>
          <a:off x="1279445" y="2482929"/>
          <a:ext cx="2700337" cy="162020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Социально-трудовая </a:t>
          </a:r>
          <a:endParaRPr lang="ru-RU" sz="2400" b="1" kern="1200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79445" y="2482929"/>
        <a:ext cx="2700337" cy="1620202"/>
      </dsp:txXfrm>
    </dsp:sp>
    <dsp:sp modelId="{262D64FB-48A7-4681-AC05-D5A8CEF3A6AB}">
      <dsp:nvSpPr>
        <dsp:cNvPr id="0" name=""/>
        <dsp:cNvSpPr/>
      </dsp:nvSpPr>
      <dsp:spPr>
        <a:xfrm>
          <a:off x="4249816" y="2482929"/>
          <a:ext cx="2700337" cy="162020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Личностного самосовершенствования</a:t>
          </a:r>
          <a:endParaRPr lang="ru-RU" sz="2400" b="1" kern="1200" dirty="0">
            <a:solidFill>
              <a:schemeClr val="accent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9816" y="2482929"/>
        <a:ext cx="2700337" cy="16202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" name="Rectangle 41"/>
          <p:cNvSpPr>
            <a:spLocks noChangeArrowheads="1"/>
          </p:cNvSpPr>
          <p:nvPr/>
        </p:nvSpPr>
        <p:spPr bwMode="gray">
          <a:xfrm>
            <a:off x="0" y="2708275"/>
            <a:ext cx="9144000" cy="874713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0" y="2720975"/>
            <a:ext cx="9144000" cy="817563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2176463"/>
            <a:ext cx="7086600" cy="436562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90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black">
          <a:xfrm>
            <a:off x="381000" y="271463"/>
            <a:ext cx="10890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82" tIns="47891" rIns="95782" bIns="47891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79425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57263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36688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6113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33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05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877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49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ru-RU" sz="2100" b="1">
                <a:solidFill>
                  <a:schemeClr val="bg1"/>
                </a:solidFill>
                <a:latin typeface="Verdana" panose="020B0604030504040204" pitchFamily="34" charset="0"/>
              </a:rPr>
              <a:t>LOGO</a:t>
            </a:r>
          </a:p>
        </p:txBody>
      </p:sp>
      <p:grpSp>
        <p:nvGrpSpPr>
          <p:cNvPr id="3114" name="Group 42"/>
          <p:cNvGrpSpPr>
            <a:grpSpLocks/>
          </p:cNvGrpSpPr>
          <p:nvPr/>
        </p:nvGrpSpPr>
        <p:grpSpPr bwMode="auto">
          <a:xfrm>
            <a:off x="-11113" y="-12700"/>
            <a:ext cx="9175751" cy="6870700"/>
            <a:chOff x="-7" y="-8"/>
            <a:chExt cx="5780" cy="4328"/>
          </a:xfrm>
        </p:grpSpPr>
        <p:sp>
          <p:nvSpPr>
            <p:cNvPr id="3108" name="AutoShape 36"/>
            <p:cNvSpPr>
              <a:spLocks noChangeArrowheads="1"/>
            </p:cNvSpPr>
            <p:nvPr/>
          </p:nvSpPr>
          <p:spPr bwMode="gray">
            <a:xfrm>
              <a:off x="17" y="16"/>
              <a:ext cx="5729" cy="4285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09" name="Freeform 37"/>
            <p:cNvSpPr>
              <a:spLocks/>
            </p:cNvSpPr>
            <p:nvPr/>
          </p:nvSpPr>
          <p:spPr bwMode="gray">
            <a:xfrm>
              <a:off x="-3" y="-8"/>
              <a:ext cx="295" cy="289"/>
            </a:xfrm>
            <a:custGeom>
              <a:avLst/>
              <a:gdLst>
                <a:gd name="T0" fmla="*/ 3 w 403"/>
                <a:gd name="T1" fmla="*/ 395 h 395"/>
                <a:gd name="T2" fmla="*/ 74 w 403"/>
                <a:gd name="T3" fmla="*/ 216 h 395"/>
                <a:gd name="T4" fmla="*/ 231 w 403"/>
                <a:gd name="T5" fmla="*/ 50 h 395"/>
                <a:gd name="T6" fmla="*/ 403 w 403"/>
                <a:gd name="T7" fmla="*/ 0 h 395"/>
                <a:gd name="T8" fmla="*/ 0 w 403"/>
                <a:gd name="T9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" h="395">
                  <a:moveTo>
                    <a:pt x="3" y="395"/>
                  </a:moveTo>
                  <a:lnTo>
                    <a:pt x="74" y="216"/>
                  </a:lnTo>
                  <a:lnTo>
                    <a:pt x="231" y="50"/>
                  </a:lnTo>
                  <a:lnTo>
                    <a:pt x="403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10" name="Freeform 38"/>
            <p:cNvSpPr>
              <a:spLocks/>
            </p:cNvSpPr>
            <p:nvPr/>
          </p:nvSpPr>
          <p:spPr bwMode="gray">
            <a:xfrm>
              <a:off x="-7" y="3982"/>
              <a:ext cx="287" cy="338"/>
            </a:xfrm>
            <a:custGeom>
              <a:avLst/>
              <a:gdLst>
                <a:gd name="T0" fmla="*/ 391 w 391"/>
                <a:gd name="T1" fmla="*/ 473 h 473"/>
                <a:gd name="T2" fmla="*/ 151 w 391"/>
                <a:gd name="T3" fmla="*/ 353 h 473"/>
                <a:gd name="T4" fmla="*/ 42 w 391"/>
                <a:gd name="T5" fmla="*/ 201 h 473"/>
                <a:gd name="T6" fmla="*/ 0 w 391"/>
                <a:gd name="T7" fmla="*/ 0 h 473"/>
                <a:gd name="T8" fmla="*/ 1 w 391"/>
                <a:gd name="T9" fmla="*/ 47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" h="473">
                  <a:moveTo>
                    <a:pt x="391" y="473"/>
                  </a:moveTo>
                  <a:lnTo>
                    <a:pt x="151" y="353"/>
                  </a:lnTo>
                  <a:lnTo>
                    <a:pt x="42" y="201"/>
                  </a:lnTo>
                  <a:lnTo>
                    <a:pt x="0" y="0"/>
                  </a:lnTo>
                  <a:lnTo>
                    <a:pt x="1" y="47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11" name="Freeform 39"/>
            <p:cNvSpPr>
              <a:spLocks/>
            </p:cNvSpPr>
            <p:nvPr/>
          </p:nvSpPr>
          <p:spPr bwMode="gray">
            <a:xfrm>
              <a:off x="5499" y="4026"/>
              <a:ext cx="274" cy="287"/>
            </a:xfrm>
            <a:custGeom>
              <a:avLst/>
              <a:gdLst>
                <a:gd name="T0" fmla="*/ 229 w 232"/>
                <a:gd name="T1" fmla="*/ 0 h 290"/>
                <a:gd name="T2" fmla="*/ 164 w 232"/>
                <a:gd name="T3" fmla="*/ 144 h 290"/>
                <a:gd name="T4" fmla="*/ 98 w 232"/>
                <a:gd name="T5" fmla="*/ 253 h 290"/>
                <a:gd name="T6" fmla="*/ 0 w 232"/>
                <a:gd name="T7" fmla="*/ 290 h 290"/>
                <a:gd name="T8" fmla="*/ 232 w 232"/>
                <a:gd name="T9" fmla="*/ 287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12" name="Freeform 40"/>
            <p:cNvSpPr>
              <a:spLocks/>
            </p:cNvSpPr>
            <p:nvPr/>
          </p:nvSpPr>
          <p:spPr bwMode="gray">
            <a:xfrm>
              <a:off x="5467" y="0"/>
              <a:ext cx="302" cy="288"/>
            </a:xfrm>
            <a:custGeom>
              <a:avLst/>
              <a:gdLst>
                <a:gd name="T0" fmla="*/ 0 w 403"/>
                <a:gd name="T1" fmla="*/ 0 h 403"/>
                <a:gd name="T2" fmla="*/ 221 w 403"/>
                <a:gd name="T3" fmla="*/ 96 h 403"/>
                <a:gd name="T4" fmla="*/ 353 w 403"/>
                <a:gd name="T5" fmla="*/ 231 h 403"/>
                <a:gd name="T6" fmla="*/ 403 w 403"/>
                <a:gd name="T7" fmla="*/ 403 h 403"/>
                <a:gd name="T8" fmla="*/ 403 w 403"/>
                <a:gd name="T9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" h="403">
                  <a:moveTo>
                    <a:pt x="0" y="0"/>
                  </a:moveTo>
                  <a:lnTo>
                    <a:pt x="221" y="96"/>
                  </a:lnTo>
                  <a:lnTo>
                    <a:pt x="353" y="231"/>
                  </a:lnTo>
                  <a:lnTo>
                    <a:pt x="403" y="403"/>
                  </a:lnTo>
                  <a:lnTo>
                    <a:pt x="403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768F9F-56D1-4D57-8E2A-2DCB8BF5398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39203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2706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2706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B27630-F6E1-44EF-9422-AE8E156C21B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12778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5" y="53975"/>
            <a:ext cx="7392988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084888" y="6450013"/>
            <a:ext cx="2897187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107950" y="6454775"/>
            <a:ext cx="927100" cy="239713"/>
          </a:xfrm>
        </p:spPr>
        <p:txBody>
          <a:bodyPr/>
          <a:lstStyle>
            <a:lvl1pPr>
              <a:defRPr/>
            </a:lvl1pPr>
          </a:lstStyle>
          <a:p>
            <a:fld id="{368C23E7-DA6E-4DEA-A134-A545743154D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2857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80D2DF-B7CA-403B-9914-083B6788750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4826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39B51B-3A81-41DD-9F83-EF3EA306489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8182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710DB7-298A-47AF-AA06-980EF7F9F12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51540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946A60-033D-4A33-AF4E-2110813901E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94607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CCAD82-CC9C-4C14-9FD9-DB533199F6E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8026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8B11EC-5C9B-4AF0-AE48-AA59CFDB0BC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10539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9B7C8B-0ACC-4EE7-8E72-565D196188D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17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9839FD-3228-425D-99F8-B9DF23FB51F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2199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Freeform 15" descr="29641"/>
          <p:cNvSpPr>
            <a:spLocks/>
          </p:cNvSpPr>
          <p:nvPr/>
        </p:nvSpPr>
        <p:spPr bwMode="gray">
          <a:xfrm>
            <a:off x="36513" y="80963"/>
            <a:ext cx="9077325" cy="1595437"/>
          </a:xfrm>
          <a:custGeom>
            <a:avLst/>
            <a:gdLst>
              <a:gd name="T0" fmla="*/ 0 w 5718"/>
              <a:gd name="T1" fmla="*/ 756 h 1005"/>
              <a:gd name="T2" fmla="*/ 576 w 5718"/>
              <a:gd name="T3" fmla="*/ 560 h 1005"/>
              <a:gd name="T4" fmla="*/ 1403 w 5718"/>
              <a:gd name="T5" fmla="*/ 390 h 1005"/>
              <a:gd name="T6" fmla="*/ 2452 w 5718"/>
              <a:gd name="T7" fmla="*/ 314 h 1005"/>
              <a:gd name="T8" fmla="*/ 3102 w 5718"/>
              <a:gd name="T9" fmla="*/ 326 h 1005"/>
              <a:gd name="T10" fmla="*/ 4043 w 5718"/>
              <a:gd name="T11" fmla="*/ 434 h 1005"/>
              <a:gd name="T12" fmla="*/ 4944 w 5718"/>
              <a:gd name="T13" fmla="*/ 668 h 1005"/>
              <a:gd name="T14" fmla="*/ 5691 w 5718"/>
              <a:gd name="T15" fmla="*/ 971 h 1005"/>
              <a:gd name="T16" fmla="*/ 5718 w 5718"/>
              <a:gd name="T17" fmla="*/ 19 h 1005"/>
              <a:gd name="T18" fmla="*/ 9 w 5718"/>
              <a:gd name="T19" fmla="*/ 0 h 1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18" h="1005">
                <a:moveTo>
                  <a:pt x="0" y="756"/>
                </a:moveTo>
                <a:cubicBezTo>
                  <a:pt x="96" y="724"/>
                  <a:pt x="297" y="635"/>
                  <a:pt x="576" y="560"/>
                </a:cubicBezTo>
                <a:cubicBezTo>
                  <a:pt x="855" y="485"/>
                  <a:pt x="1037" y="442"/>
                  <a:pt x="1403" y="390"/>
                </a:cubicBezTo>
                <a:cubicBezTo>
                  <a:pt x="1769" y="337"/>
                  <a:pt x="2154" y="320"/>
                  <a:pt x="2452" y="314"/>
                </a:cubicBezTo>
                <a:lnTo>
                  <a:pt x="3102" y="326"/>
                </a:lnTo>
                <a:cubicBezTo>
                  <a:pt x="3367" y="346"/>
                  <a:pt x="3736" y="377"/>
                  <a:pt x="4043" y="434"/>
                </a:cubicBezTo>
                <a:cubicBezTo>
                  <a:pt x="4350" y="490"/>
                  <a:pt x="4669" y="578"/>
                  <a:pt x="4944" y="668"/>
                </a:cubicBezTo>
                <a:cubicBezTo>
                  <a:pt x="5219" y="757"/>
                  <a:pt x="5679" y="1005"/>
                  <a:pt x="5691" y="971"/>
                </a:cubicBezTo>
                <a:cubicBezTo>
                  <a:pt x="5695" y="964"/>
                  <a:pt x="5718" y="25"/>
                  <a:pt x="5718" y="19"/>
                </a:cubicBezTo>
                <a:cubicBezTo>
                  <a:pt x="5718" y="7"/>
                  <a:pt x="1198" y="4"/>
                  <a:pt x="9" y="0"/>
                </a:cubicBezTo>
              </a:path>
            </a:pathLst>
          </a:custGeom>
          <a:blipFill dpi="0" rotWithShape="1">
            <a:blip r:embed="rId15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84888" y="6450013"/>
            <a:ext cx="2897187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1">
                <a:latin typeface="+mn-lt"/>
              </a:defRPr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950" y="6454775"/>
            <a:ext cx="927100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ctr" defTabSz="957263">
              <a:defRPr sz="1300" b="1">
                <a:latin typeface="+mn-lt"/>
              </a:defRPr>
            </a:lvl1pPr>
          </a:lstStyle>
          <a:p>
            <a:fld id="{1D906012-A7FD-46FB-8057-B158F41449D9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542925" y="53975"/>
            <a:ext cx="7392988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-1588" y="0"/>
            <a:ext cx="9145588" cy="6858000"/>
            <a:chOff x="-1" y="0"/>
            <a:chExt cx="8065" cy="6048"/>
          </a:xfrm>
        </p:grpSpPr>
        <p:sp>
          <p:nvSpPr>
            <p:cNvPr id="1041" name="Freeform 17"/>
            <p:cNvSpPr>
              <a:spLocks/>
            </p:cNvSpPr>
            <p:nvPr/>
          </p:nvSpPr>
          <p:spPr bwMode="gray">
            <a:xfrm>
              <a:off x="-1" y="5629"/>
              <a:ext cx="389" cy="417"/>
            </a:xfrm>
            <a:custGeom>
              <a:avLst/>
              <a:gdLst>
                <a:gd name="T0" fmla="*/ 314 w 389"/>
                <a:gd name="T1" fmla="*/ 416 h 417"/>
                <a:gd name="T2" fmla="*/ 389 w 389"/>
                <a:gd name="T3" fmla="*/ 417 h 417"/>
                <a:gd name="T4" fmla="*/ 158 w 389"/>
                <a:gd name="T5" fmla="*/ 297 h 417"/>
                <a:gd name="T6" fmla="*/ 39 w 389"/>
                <a:gd name="T7" fmla="*/ 179 h 417"/>
                <a:gd name="T8" fmla="*/ 0 w 389"/>
                <a:gd name="T9" fmla="*/ 0 h 417"/>
                <a:gd name="T10" fmla="*/ 1 w 389"/>
                <a:gd name="T11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9" h="417">
                  <a:moveTo>
                    <a:pt x="314" y="416"/>
                  </a:moveTo>
                  <a:lnTo>
                    <a:pt x="389" y="417"/>
                  </a:lnTo>
                  <a:lnTo>
                    <a:pt x="158" y="297"/>
                  </a:lnTo>
                  <a:lnTo>
                    <a:pt x="39" y="179"/>
                  </a:lnTo>
                  <a:lnTo>
                    <a:pt x="0" y="0"/>
                  </a:lnTo>
                  <a:lnTo>
                    <a:pt x="1" y="4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7701" y="5645"/>
              <a:ext cx="363" cy="403"/>
            </a:xfrm>
            <a:custGeom>
              <a:avLst/>
              <a:gdLst>
                <a:gd name="T0" fmla="*/ 229 w 232"/>
                <a:gd name="T1" fmla="*/ 0 h 290"/>
                <a:gd name="T2" fmla="*/ 164 w 232"/>
                <a:gd name="T3" fmla="*/ 144 h 290"/>
                <a:gd name="T4" fmla="*/ 98 w 232"/>
                <a:gd name="T5" fmla="*/ 253 h 290"/>
                <a:gd name="T6" fmla="*/ 0 w 232"/>
                <a:gd name="T7" fmla="*/ 290 h 290"/>
                <a:gd name="T8" fmla="*/ 232 w 232"/>
                <a:gd name="T9" fmla="*/ 287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AutoShape 19"/>
            <p:cNvSpPr>
              <a:spLocks noChangeArrowheads="1"/>
            </p:cNvSpPr>
            <p:nvPr/>
          </p:nvSpPr>
          <p:spPr bwMode="gray">
            <a:xfrm>
              <a:off x="25" y="42"/>
              <a:ext cx="8012" cy="5985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gray">
            <a:xfrm>
              <a:off x="-1" y="13"/>
              <a:ext cx="405" cy="441"/>
            </a:xfrm>
            <a:custGeom>
              <a:avLst/>
              <a:gdLst>
                <a:gd name="T0" fmla="*/ 2 w 405"/>
                <a:gd name="T1" fmla="*/ 441 h 441"/>
                <a:gd name="T2" fmla="*/ 107 w 405"/>
                <a:gd name="T3" fmla="*/ 175 h 441"/>
                <a:gd name="T4" fmla="*/ 387 w 405"/>
                <a:gd name="T5" fmla="*/ 0 h 441"/>
                <a:gd name="T6" fmla="*/ 1 w 405"/>
                <a:gd name="T7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5" h="441">
                  <a:moveTo>
                    <a:pt x="2" y="441"/>
                  </a:moveTo>
                  <a:cubicBezTo>
                    <a:pt x="19" y="397"/>
                    <a:pt x="0" y="345"/>
                    <a:pt x="107" y="175"/>
                  </a:cubicBezTo>
                  <a:cubicBezTo>
                    <a:pt x="214" y="6"/>
                    <a:pt x="405" y="16"/>
                    <a:pt x="387" y="0"/>
                  </a:cubicBezTo>
                  <a:lnTo>
                    <a:pt x="1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gray">
            <a:xfrm>
              <a:off x="7588" y="0"/>
              <a:ext cx="470" cy="483"/>
            </a:xfrm>
            <a:custGeom>
              <a:avLst/>
              <a:gdLst>
                <a:gd name="T0" fmla="*/ 0 w 470"/>
                <a:gd name="T1" fmla="*/ 4 h 483"/>
                <a:gd name="T2" fmla="*/ 342 w 470"/>
                <a:gd name="T3" fmla="*/ 150 h 483"/>
                <a:gd name="T4" fmla="*/ 470 w 470"/>
                <a:gd name="T5" fmla="*/ 461 h 483"/>
                <a:gd name="T6" fmla="*/ 470 w 470"/>
                <a:gd name="T7" fmla="*/ 0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0" h="483">
                  <a:moveTo>
                    <a:pt x="0" y="4"/>
                  </a:moveTo>
                  <a:cubicBezTo>
                    <a:pt x="57" y="28"/>
                    <a:pt x="264" y="74"/>
                    <a:pt x="342" y="150"/>
                  </a:cubicBezTo>
                  <a:cubicBezTo>
                    <a:pt x="450" y="275"/>
                    <a:pt x="452" y="483"/>
                    <a:pt x="470" y="461"/>
                  </a:cubicBezTo>
                  <a:lnTo>
                    <a:pt x="47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46" name="Line 22"/>
          <p:cNvSpPr>
            <a:spLocks noChangeShapeType="1"/>
          </p:cNvSpPr>
          <p:nvPr/>
        </p:nvSpPr>
        <p:spPr bwMode="gray">
          <a:xfrm>
            <a:off x="323850" y="6500813"/>
            <a:ext cx="8569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957263" rtl="0" eaLnBrk="1" fontAlgn="base" hangingPunct="1">
        <a:spcBef>
          <a:spcPct val="0"/>
        </a:spcBef>
        <a:spcAft>
          <a:spcPct val="0"/>
        </a:spcAft>
        <a:defRPr sz="29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anose="020B0604020202020204" pitchFamily="34" charset="0"/>
        </a:defRPr>
      </a:lvl2pPr>
      <a:lvl3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anose="020B0604020202020204" pitchFamily="34" charset="0"/>
        </a:defRPr>
      </a:lvl3pPr>
      <a:lvl4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anose="020B0604020202020204" pitchFamily="34" charset="0"/>
        </a:defRPr>
      </a:lvl4pPr>
      <a:lvl5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anose="020B0604020202020204" pitchFamily="34" charset="0"/>
        </a:defRPr>
      </a:lvl5pPr>
      <a:lvl6pPr marL="457200"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anose="020B0604020202020204" pitchFamily="34" charset="0"/>
        </a:defRPr>
      </a:lvl6pPr>
      <a:lvl7pPr marL="914400"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anose="020B0604020202020204" pitchFamily="34" charset="0"/>
        </a:defRPr>
      </a:lvl7pPr>
      <a:lvl8pPr marL="1371600"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anose="020B0604020202020204" pitchFamily="34" charset="0"/>
        </a:defRPr>
      </a:lvl8pPr>
      <a:lvl9pPr marL="1828800"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58775" indent="-358775" algn="l" defTabSz="957263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100" kern="1200">
          <a:solidFill>
            <a:schemeClr val="tx1"/>
          </a:solidFill>
          <a:latin typeface="+mj-lt"/>
          <a:ea typeface="+mn-ea"/>
          <a:cs typeface="+mn-cs"/>
        </a:defRPr>
      </a:lvl2pPr>
      <a:lvl3pPr marL="1196975" indent="-239713" algn="l" defTabSz="957263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100" kern="1200">
          <a:solidFill>
            <a:schemeClr val="tx1"/>
          </a:solidFill>
          <a:latin typeface="+mj-lt"/>
          <a:ea typeface="+mn-ea"/>
          <a:cs typeface="+mn-cs"/>
        </a:defRPr>
      </a:lvl3pPr>
      <a:lvl4pPr marL="1676400" indent="-239713" algn="l" defTabSz="957263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j-lt"/>
          <a:ea typeface="+mn-ea"/>
          <a:cs typeface="+mn-cs"/>
        </a:defRPr>
      </a:lvl4pPr>
      <a:lvl5pPr marL="2154238" indent="-238125" algn="l" defTabSz="957263" rtl="0" eaLnBrk="1" fontAlgn="base" hangingPunct="1">
        <a:spcBef>
          <a:spcPct val="20000"/>
        </a:spcBef>
        <a:spcAft>
          <a:spcPct val="0"/>
        </a:spcAft>
        <a:buChar char="»"/>
        <a:defRPr sz="21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24744"/>
            <a:ext cx="7392988" cy="563563"/>
          </a:xfrm>
        </p:spPr>
        <p:txBody>
          <a:bodyPr/>
          <a:lstStyle/>
          <a:p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ДПО «Ставропольский краевой институт развития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повышения квалификации и переподготовки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работников образования»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80728"/>
            <a:ext cx="1008112" cy="107396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5576" y="2198712"/>
            <a:ext cx="784659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и развитие профессионально-педагогической компетентности воспитателя будущего: ключевые компетенции и личностные качества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Чуприна Анжела Анатольевна 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философских наук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доцент кафедры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</a:p>
          <a:p>
            <a:pPr algn="r">
              <a:spcBef>
                <a:spcPts val="0"/>
              </a:spcBef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образования ГБУ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ДПО СКИРО </a:t>
            </a:r>
          </a:p>
          <a:p>
            <a:pPr algn="r">
              <a:spcBef>
                <a:spcPts val="0"/>
              </a:spcBef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ПК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г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Ставрополь</a:t>
            </a:r>
          </a:p>
          <a:p>
            <a:pPr algn="ctr"/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г.</a:t>
            </a:r>
          </a:p>
          <a:p>
            <a:pPr algn="ctr"/>
            <a:endParaRPr lang="ru-RU" sz="1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58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98765" y="584776"/>
            <a:ext cx="776166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Какими </a:t>
            </a:r>
            <a:r>
              <a:rPr lang="ru-RU" sz="32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ключевыми </a:t>
            </a:r>
            <a:r>
              <a:rPr lang="ru-RU" sz="32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компетенциями необходимо владеть воспитателю </a:t>
            </a:r>
            <a:r>
              <a:rPr lang="ru-RU" sz="32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будущего</a:t>
            </a:r>
            <a:r>
              <a:rPr lang="ru-RU" sz="24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7210922"/>
              </p:ext>
            </p:extLst>
          </p:nvPr>
        </p:nvGraphicFramePr>
        <p:xfrm>
          <a:off x="457200" y="1628775"/>
          <a:ext cx="8229600" cy="4695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549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98765" y="584776"/>
            <a:ext cx="776166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Какими </a:t>
            </a:r>
            <a:r>
              <a:rPr lang="ru-RU" sz="32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ключевыми </a:t>
            </a:r>
            <a:r>
              <a:rPr lang="ru-RU" sz="32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компетенциями необходимо владеть воспитателю </a:t>
            </a:r>
            <a:r>
              <a:rPr lang="ru-RU" sz="32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будущего</a:t>
            </a:r>
            <a:r>
              <a:rPr lang="ru-RU" sz="24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8569175"/>
              </p:ext>
            </p:extLst>
          </p:nvPr>
        </p:nvGraphicFramePr>
        <p:xfrm>
          <a:off x="457200" y="1628775"/>
          <a:ext cx="8229600" cy="4695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291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98765" y="584776"/>
            <a:ext cx="776166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Профессионально-педагогические компетенции воспитателя будущего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9754064"/>
              </p:ext>
            </p:extLst>
          </p:nvPr>
        </p:nvGraphicFramePr>
        <p:xfrm>
          <a:off x="457200" y="1628775"/>
          <a:ext cx="8229600" cy="4695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561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98765" y="584776"/>
            <a:ext cx="776166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Профессионально-педагогические компетенции воспитателя будущего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634171"/>
              </p:ext>
            </p:extLst>
          </p:nvPr>
        </p:nvGraphicFramePr>
        <p:xfrm>
          <a:off x="457200" y="1628775"/>
          <a:ext cx="8229600" cy="4695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926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Личностные качества воспитателя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3"/>
            <a:ext cx="8291264" cy="5487888"/>
          </a:xfrm>
        </p:spPr>
        <p:txBody>
          <a:bodyPr/>
          <a:lstStyle/>
          <a:p>
            <a:r>
              <a:rPr lang="ru-RU" b="0" dirty="0"/>
              <a:t> </a:t>
            </a:r>
            <a:r>
              <a:rPr lang="ru-RU" sz="2000" b="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самооценка;</a:t>
            </a:r>
          </a:p>
          <a:p>
            <a:r>
              <a:rPr lang="ru-RU" sz="2000" b="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позитивное отношение к жизни;</a:t>
            </a:r>
          </a:p>
          <a:p>
            <a:r>
              <a:rPr lang="ru-RU" sz="2000" b="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вера в добро;</a:t>
            </a:r>
          </a:p>
          <a:p>
            <a:r>
              <a:rPr lang="ru-RU" sz="2000" b="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видеть и чувствовать свою сопричастность к </a:t>
            </a:r>
            <a:r>
              <a:rPr lang="ru-RU" sz="2000" b="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происходящему</a:t>
            </a:r>
            <a:r>
              <a:rPr lang="ru-RU" sz="2000" b="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b="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меняться, учиться у жизни.</a:t>
            </a:r>
          </a:p>
          <a:p>
            <a:r>
              <a:rPr lang="ru-RU" sz="2000" b="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любовь к детям, доброжелательность, искренность, умение общаться. </a:t>
            </a:r>
            <a:endParaRPr lang="ru-RU" sz="2000" b="0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терпимость;</a:t>
            </a:r>
          </a:p>
          <a:p>
            <a:r>
              <a:rPr lang="ru-RU" sz="2000" b="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доброжелательность (тон, стиль речи и поведения);</a:t>
            </a:r>
          </a:p>
          <a:p>
            <a:r>
              <a:rPr lang="ru-RU" sz="2000" b="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чуткость;</a:t>
            </a:r>
          </a:p>
          <a:p>
            <a:r>
              <a:rPr lang="ru-RU" sz="2000" b="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уравновешенность (единый стиль общения как с «легкими», так и с «трудными» детьми);</a:t>
            </a:r>
          </a:p>
          <a:p>
            <a:r>
              <a:rPr lang="ru-RU" sz="2000" b="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утонченность (охрана чувств другого человека);</a:t>
            </a:r>
          </a:p>
          <a:p>
            <a:r>
              <a:rPr lang="ru-RU" sz="2000" b="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сострадание (</a:t>
            </a:r>
            <a:r>
              <a:rPr lang="ru-RU" sz="2000" b="0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эмпатия</a:t>
            </a:r>
            <a:r>
              <a:rPr lang="ru-RU" sz="2000" b="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84267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5" y="53975"/>
            <a:ext cx="7392988" cy="710729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педагогического мастерства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spcBef>
                <a:spcPts val="0"/>
              </a:spcBef>
            </a:pPr>
            <a:r>
              <a:rPr lang="ru-RU" b="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уметь </a:t>
            </a:r>
            <a:r>
              <a:rPr lang="ru-RU" b="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читать по лицам детей, видеть чего они ждут от вас;</a:t>
            </a:r>
          </a:p>
          <a:p>
            <a:pPr marL="0" algn="just">
              <a:spcBef>
                <a:spcPts val="0"/>
              </a:spcBef>
            </a:pPr>
            <a:r>
              <a:rPr lang="ru-RU" b="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ставить </a:t>
            </a:r>
            <a:r>
              <a:rPr lang="ru-RU" b="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себя на место ребенка, стараться понять его затруднения;</a:t>
            </a:r>
          </a:p>
          <a:p>
            <a:pPr marL="0" algn="just">
              <a:spcBef>
                <a:spcPts val="0"/>
              </a:spcBef>
            </a:pPr>
            <a:r>
              <a:rPr lang="ru-RU" b="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поощрять </a:t>
            </a:r>
            <a:r>
              <a:rPr lang="ru-RU" b="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даже самые малые попытки детей думать и делать не по шаблону, не по готовому рецепту, а по-своему оригинально, самостоятельно, творчески;</a:t>
            </a:r>
          </a:p>
          <a:p>
            <a:pPr marL="0" algn="just">
              <a:spcBef>
                <a:spcPts val="0"/>
              </a:spcBef>
            </a:pPr>
            <a:r>
              <a:rPr lang="ru-RU" b="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помогать </a:t>
            </a:r>
            <a:r>
              <a:rPr lang="ru-RU" b="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своим воспитанникам достигнуть цели, но не навязывать своего мнения;</a:t>
            </a:r>
          </a:p>
          <a:p>
            <a:pPr marL="0" algn="just">
              <a:spcBef>
                <a:spcPts val="0"/>
              </a:spcBef>
            </a:pPr>
            <a:r>
              <a:rPr lang="ru-RU" b="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давать </a:t>
            </a:r>
            <a:r>
              <a:rPr lang="ru-RU" b="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можно чаще детям почувствовать радость успеха;</a:t>
            </a:r>
          </a:p>
          <a:p>
            <a:pPr marL="0" algn="just">
              <a:spcBef>
                <a:spcPts val="0"/>
              </a:spcBef>
            </a:pPr>
            <a:r>
              <a:rPr lang="ru-RU" b="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уметь </a:t>
            </a:r>
            <a:r>
              <a:rPr lang="ru-RU" b="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прощать мелкие проступки, не возводя мелочи в принцип;</a:t>
            </a:r>
          </a:p>
          <a:p>
            <a:pPr marL="0" algn="just">
              <a:spcBef>
                <a:spcPts val="0"/>
              </a:spcBef>
            </a:pPr>
            <a:r>
              <a:rPr lang="ru-RU" b="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 </a:t>
            </a:r>
            <a:r>
              <a:rPr lang="ru-RU" b="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коем случае не превращайте воспитание в сухие, скучные, надоедливые нотации и нравоучения;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3883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педагогического мастерства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spcBef>
                <a:spcPts val="0"/>
              </a:spcBef>
            </a:pPr>
            <a:r>
              <a:rPr lang="ru-RU" sz="2800" b="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 всем детям не зависимо от симпатий </a:t>
            </a:r>
            <a:r>
              <a:rPr lang="ru-RU" sz="2800" b="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относиться </a:t>
            </a:r>
            <a:r>
              <a:rPr lang="ru-RU" sz="2800" b="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ровно с </a:t>
            </a:r>
            <a:r>
              <a:rPr lang="ru-RU" sz="2800" b="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едиными </a:t>
            </a:r>
            <a:r>
              <a:rPr lang="ru-RU" sz="2800" b="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мерками требовательности;</a:t>
            </a:r>
          </a:p>
          <a:p>
            <a:pPr marL="0" algn="just">
              <a:spcBef>
                <a:spcPts val="0"/>
              </a:spcBef>
            </a:pPr>
            <a:r>
              <a:rPr lang="ru-RU" sz="2800" b="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 </a:t>
            </a:r>
            <a:r>
              <a:rPr lang="ru-RU" sz="2800" b="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поступок, ни одно хорошее дело не должно проходить мимо вашего внимания, дети должны чувствовать, что педагог все видит, все знает;</a:t>
            </a:r>
          </a:p>
          <a:p>
            <a:pPr marL="0" algn="just">
              <a:spcBef>
                <a:spcPts val="0"/>
              </a:spcBef>
            </a:pPr>
            <a:r>
              <a:rPr lang="ru-RU" sz="2800" b="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никогда </a:t>
            </a:r>
            <a:r>
              <a:rPr lang="ru-RU" sz="2800" b="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забывать отметить стремление ребенка стать лучше, никогда не унижайте его человеческого достоинства;</a:t>
            </a:r>
          </a:p>
          <a:p>
            <a:pPr marL="0" algn="just">
              <a:spcBef>
                <a:spcPts val="0"/>
              </a:spcBef>
            </a:pPr>
            <a:r>
              <a:rPr lang="ru-RU" sz="2800" b="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поддерживать бодрый жизнерадостный стиль в работе с группой.</a:t>
            </a:r>
            <a:endParaRPr lang="ru-RU" sz="28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517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педагогического мастерства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91264" cy="6048671"/>
          </a:xfrm>
        </p:spPr>
        <p:txBody>
          <a:bodyPr/>
          <a:lstStyle/>
          <a:p>
            <a:pPr marL="0" algn="just">
              <a:spcBef>
                <a:spcPts val="0"/>
              </a:spcBef>
            </a:pP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естественность и простота обращения без фамильярности;</a:t>
            </a:r>
          </a:p>
          <a:p>
            <a:pPr marL="0" algn="just">
              <a:spcBef>
                <a:spcPts val="0"/>
              </a:spcBef>
            </a:pP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доверие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попустительства;</a:t>
            </a:r>
          </a:p>
          <a:p>
            <a:pPr marL="0" algn="just">
              <a:spcBef>
                <a:spcPts val="0"/>
              </a:spcBef>
            </a:pP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просьба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упрашивания;</a:t>
            </a:r>
          </a:p>
          <a:p>
            <a:pPr marL="0" algn="just">
              <a:spcBef>
                <a:spcPts val="0"/>
              </a:spcBef>
            </a:pP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совет без навязчивости;</a:t>
            </a:r>
          </a:p>
          <a:p>
            <a:pPr marL="0" algn="just">
              <a:spcBef>
                <a:spcPts val="0"/>
              </a:spcBef>
            </a:pP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воздействие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предложения, совета, 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без подавления самостоятельности;</a:t>
            </a:r>
          </a:p>
          <a:p>
            <a:pPr marL="0" algn="just">
              <a:spcBef>
                <a:spcPts val="0"/>
              </a:spcBef>
            </a:pP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серьезность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тона без окрика, резкого одергивания;</a:t>
            </a:r>
          </a:p>
          <a:p>
            <a:pPr marL="0" algn="just">
              <a:spcBef>
                <a:spcPts val="0"/>
              </a:spcBef>
            </a:pP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ирония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юмор без насмешки;</a:t>
            </a:r>
          </a:p>
          <a:p>
            <a:pPr marL="0" algn="just">
              <a:spcBef>
                <a:spcPts val="0"/>
              </a:spcBef>
            </a:pP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требовательность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придирчивости;</a:t>
            </a:r>
          </a:p>
          <a:p>
            <a:pPr marL="0" algn="just">
              <a:spcBef>
                <a:spcPts val="0"/>
              </a:spcBef>
            </a:pP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доброта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доброжелательность без заигрывания;</a:t>
            </a:r>
          </a:p>
          <a:p>
            <a:pPr marL="0" algn="just">
              <a:spcBef>
                <a:spcPts val="0"/>
              </a:spcBef>
            </a:pP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настойчивость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упрямства;</a:t>
            </a:r>
          </a:p>
          <a:p>
            <a:pPr marL="0" algn="just">
              <a:spcBef>
                <a:spcPts val="0"/>
              </a:spcBef>
            </a:pP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деловой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тон без раздражительности и излишней сухости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algn="just">
              <a:spcBef>
                <a:spcPts val="0"/>
              </a:spcBef>
            </a:pPr>
            <a:r>
              <a:rPr lang="ru-RU" b="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</a:t>
            </a:r>
            <a:r>
              <a:rPr lang="ru-RU" b="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без колебаний и отмены своих решений;</a:t>
            </a:r>
          </a:p>
          <a:p>
            <a:pPr marL="0" algn="just">
              <a:spcBef>
                <a:spcPts val="0"/>
              </a:spcBef>
            </a:pPr>
            <a:r>
              <a:rPr lang="ru-RU" b="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оперативность принятия </a:t>
            </a:r>
            <a:r>
              <a:rPr lang="ru-RU" b="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 без поспешности и </a:t>
            </a:r>
            <a:r>
              <a:rPr lang="ru-RU" b="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опрометчивости</a:t>
            </a:r>
            <a:r>
              <a:rPr lang="ru-RU" sz="2000" b="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4069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развивающийся педагог никогда не воспитает творческую созидательную личность. Поэтому именно повышение компетентности и профессионализма педагога есть необходимое условие повышения качества, как педагогического процесса, так и качества </a:t>
            </a:r>
            <a:r>
              <a:rPr lang="ru-RU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</a:t>
            </a:r>
            <a: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целом.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 smtClean="0"/>
              <a:t>www.themegallery.com</a:t>
            </a:r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81515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8903" y="2492896"/>
            <a:ext cx="62512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</a:t>
            </a:r>
            <a:r>
              <a:rPr lang="ru-RU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4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05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3"/>
          <p:cNvSpPr>
            <a:spLocks noGrp="1"/>
          </p:cNvSpPr>
          <p:nvPr>
            <p:ph type="title"/>
          </p:nvPr>
        </p:nvSpPr>
        <p:spPr>
          <a:xfrm>
            <a:off x="623888" y="548681"/>
            <a:ext cx="7886700" cy="576063"/>
          </a:xfrm>
        </p:spPr>
        <p:txBody>
          <a:bodyPr/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КОМПЕТЕНТНОСТЬ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623888" y="1124744"/>
            <a:ext cx="7886700" cy="4964907"/>
          </a:xfrm>
        </p:spPr>
        <p:txBody>
          <a:bodyPr/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понимается как обладание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соответствующими компетенциями, составляющими совокупность профессиональных знаний, умений, навыков, определяющих уровень профессиональной квалификации специалиста и отражающих опыт его профессиональной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работы.</a:t>
            </a:r>
          </a:p>
          <a:p>
            <a:pPr algn="just"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Компетентность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понимается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ценностно-смысловое отношение к целям и результатам педагогической деятельности, выражающееся в осознанном выполнении профессиональных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функций.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26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2061" y="0"/>
            <a:ext cx="891987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Компетенция – это </a:t>
            </a:r>
            <a:endParaRPr lang="ru-RU" sz="4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096217908"/>
              </p:ext>
            </p:extLst>
          </p:nvPr>
        </p:nvGraphicFramePr>
        <p:xfrm>
          <a:off x="1403648" y="1340768"/>
          <a:ext cx="655272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833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основ общетеоретических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дисциплин, научно-методических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организационно-управленческих задач;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педагогики, психологии, возрастной физиологии, школьной гигиены;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 дошкольного образования, программ по дошкольному образованию;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воспитательной работы, требований к оснащению и организации развивающей предметно-пространственной среды ДОО, средств обучения, развития и воспитания и их дидактические возможности;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современных педагогических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технологий;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 экологии, экономики, социологии;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современными образовательными технологиями, технологиями педагогической диагностики (опросов, индивидуальных и групповых интервью), психолого-педагогической коррекции, снятия стрессов и т.п., методическими приемами, педагогическими средствами и их постоянное совершенствование;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идей, новой литературы и иных источников информации в области компетенции и методик дошкольного образования для осуществления различных видов (предметной, игровой, свободной, совместной) деятельности с воспитанниками, осуществление оценочно-ценностной рефлексии.</a:t>
            </a: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0226" y="0"/>
            <a:ext cx="787658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28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профессиональной компетентности </a:t>
            </a:r>
            <a:r>
              <a:rPr lang="ru-RU" sz="28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ru-RU" sz="2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846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111" y="2276872"/>
            <a:ext cx="8229600" cy="4556178"/>
          </a:xfrm>
        </p:spPr>
        <p:txBody>
          <a:bodyPr/>
          <a:lstStyle/>
          <a:p>
            <a:pPr marL="0"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уважительное отношение к каждому ребенку, к его чувствам и потребностям,</a:t>
            </a:r>
          </a:p>
          <a:p>
            <a:pPr marL="0" algn="just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умение общаться с каждым ребёнком,</a:t>
            </a:r>
          </a:p>
          <a:p>
            <a:pPr marL="0" algn="just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умение создать условия для свободного выбора детьми деятельности, участников совместной деятельности;</a:t>
            </a:r>
          </a:p>
          <a:p>
            <a:pPr marL="0" algn="just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умение создать условия для принятия детьми решений, выражения своих чувств и мыслей;</a:t>
            </a:r>
          </a:p>
          <a:p>
            <a:pPr marL="0" algn="just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умение оказать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необходимую помощь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детям, поддержку детской инициативы и самостоятельности в разных видах деятельности;</a:t>
            </a:r>
          </a:p>
          <a:p>
            <a:pPr marL="0" lvl="0" indent="0" algn="just" defTabSz="9144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ru-RU" sz="2800" dirty="0"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111" y="476672"/>
            <a:ext cx="8229600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indent="-180975"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ru-RU" sz="28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Основная профессиональная задача воспитателя – </a:t>
            </a:r>
            <a:r>
              <a:rPr lang="ru-RU" sz="24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создание условий для гармоничного развития детей дошкольного возраста, что требует формирования профессиональных компетенций:  </a:t>
            </a:r>
            <a:endParaRPr lang="ru-RU" sz="2400" b="1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927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5775920"/>
          </a:xfrm>
        </p:spPr>
        <p:txBody>
          <a:bodyPr/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умение создать условия для позитивных, доброжелательных отношений между детьми, в том числе принадлежащими к разным национально-культурным, религиозным общностям и социальным слоям, а также имеющим различные (в том числе ограниченные) возможности здоровья;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умение развить коммуникативные способности детей, позволяющих разрешать конфликтные ситуации со сверстниками;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 умение создать условия для овладения культурными средствами деятельности;</a:t>
            </a:r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6347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умение организовать виды деятельности, способствующие развитию мышления, речи, общения, воображения и детского творчества, личностного, физического и художественно-эстетического развития детей;</a:t>
            </a:r>
          </a:p>
          <a:p>
            <a:pPr marL="0" algn="just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умение оценить индивидуальное развитие каждого ребёнка;</a:t>
            </a:r>
          </a:p>
          <a:p>
            <a:pPr marL="0" algn="just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11) умение взаимодействовать с родителями по вопросам образования ребенка, вовлекать их в образовательную деятельность, в том числе посредством создания образовательных проектов совместно с семьей.   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838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0"/>
            <a:ext cx="784887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Ключевые составляющие профессиональной </a:t>
            </a:r>
          </a:p>
          <a:p>
            <a:pPr algn="ctr"/>
            <a:r>
              <a:rPr lang="ru-RU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компетентности воспитателя </a:t>
            </a:r>
            <a:endParaRPr lang="ru-RU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4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ea typeface="Microsoft YaHei U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8219730"/>
              </p:ext>
            </p:extLst>
          </p:nvPr>
        </p:nvGraphicFramePr>
        <p:xfrm>
          <a:off x="457200" y="830996"/>
          <a:ext cx="8229600" cy="5622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058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59" y="476672"/>
            <a:ext cx="7324353" cy="864096"/>
          </a:xfrm>
        </p:spPr>
        <p:txBody>
          <a:bodyPr/>
          <a:lstStyle/>
          <a:p>
            <a:r>
              <a:rPr lang="ru-RU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Ключевая </a:t>
            </a:r>
            <a:r>
              <a:rPr lang="ru-RU" sz="4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 </a:t>
            </a:r>
            <a:r>
              <a:rPr lang="ru-RU" sz="5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dirty="0"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/>
          <a:lstStyle/>
          <a:p>
            <a:endParaRPr lang="ru-RU" dirty="0"/>
          </a:p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компетенция, обеспечивающая конкурентное преимущество за счет таких ее характеристик, как ценность (она должна быть редкой и незаменимой) и уникальность (должна исключать копирование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659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">
  <a:themeElements>
    <a:clrScheme name="sample 3">
      <a:dk1>
        <a:srgbClr val="000066"/>
      </a:dk1>
      <a:lt1>
        <a:srgbClr val="FFFFFF"/>
      </a:lt1>
      <a:dk2>
        <a:srgbClr val="58A252"/>
      </a:dk2>
      <a:lt2>
        <a:srgbClr val="B2B2B2"/>
      </a:lt2>
      <a:accent1>
        <a:srgbClr val="0066FF"/>
      </a:accent1>
      <a:accent2>
        <a:srgbClr val="2C95A0"/>
      </a:accent2>
      <a:accent3>
        <a:srgbClr val="FFFFFF"/>
      </a:accent3>
      <a:accent4>
        <a:srgbClr val="000056"/>
      </a:accent4>
      <a:accent5>
        <a:srgbClr val="AAB8FF"/>
      </a:accent5>
      <a:accent6>
        <a:srgbClr val="278791"/>
      </a:accent6>
      <a:hlink>
        <a:srgbClr val="35BBE5"/>
      </a:hlink>
      <a:folHlink>
        <a:srgbClr val="872ECA"/>
      </a:folHlink>
    </a:clrScheme>
    <a:fontScheme name="samp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ample 1">
        <a:dk1>
          <a:srgbClr val="000066"/>
        </a:dk1>
        <a:lt1>
          <a:srgbClr val="FFFFFF"/>
        </a:lt1>
        <a:dk2>
          <a:srgbClr val="58A252"/>
        </a:dk2>
        <a:lt2>
          <a:srgbClr val="B2B2B2"/>
        </a:lt2>
        <a:accent1>
          <a:srgbClr val="33CCCC"/>
        </a:accent1>
        <a:accent2>
          <a:srgbClr val="0099CC"/>
        </a:accent2>
        <a:accent3>
          <a:srgbClr val="FFFFFF"/>
        </a:accent3>
        <a:accent4>
          <a:srgbClr val="000056"/>
        </a:accent4>
        <a:accent5>
          <a:srgbClr val="ADE2E2"/>
        </a:accent5>
        <a:accent6>
          <a:srgbClr val="008AB9"/>
        </a:accent6>
        <a:hlink>
          <a:srgbClr val="6A9EB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66"/>
        </a:dk1>
        <a:lt1>
          <a:srgbClr val="FFFFFF"/>
        </a:lt1>
        <a:dk2>
          <a:srgbClr val="415CB3"/>
        </a:dk2>
        <a:lt2>
          <a:srgbClr val="B2B2B2"/>
        </a:lt2>
        <a:accent1>
          <a:srgbClr val="55AEEB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B4D3F3"/>
        </a:accent5>
        <a:accent6>
          <a:srgbClr val="E78A2D"/>
        </a:accent6>
        <a:hlink>
          <a:srgbClr val="4D7AB5"/>
        </a:hlink>
        <a:folHlink>
          <a:srgbClr val="9964A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66"/>
        </a:dk1>
        <a:lt1>
          <a:srgbClr val="FFFFFF"/>
        </a:lt1>
        <a:dk2>
          <a:srgbClr val="58A252"/>
        </a:dk2>
        <a:lt2>
          <a:srgbClr val="B2B2B2"/>
        </a:lt2>
        <a:accent1>
          <a:srgbClr val="0066FF"/>
        </a:accent1>
        <a:accent2>
          <a:srgbClr val="2C95A0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78791"/>
        </a:accent6>
        <a:hlink>
          <a:srgbClr val="35BBE5"/>
        </a:hlink>
        <a:folHlink>
          <a:srgbClr val="872E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cdb2004c019l</Template>
  <TotalTime>762</TotalTime>
  <Words>900</Words>
  <Application>Microsoft Office PowerPoint</Application>
  <PresentationFormat>Экран (4:3)</PresentationFormat>
  <Paragraphs>119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sample</vt:lpstr>
      <vt:lpstr>ГБУ ДПО «Ставропольский краевой институт развития  образования, повышения квалификации и переподготовки  работников образования»</vt:lpstr>
      <vt:lpstr>КОМПЕТЕНТНОСТЬ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Ключевая компетенция  </vt:lpstr>
      <vt:lpstr>Презентация PowerPoint</vt:lpstr>
      <vt:lpstr>Презентация PowerPoint</vt:lpstr>
      <vt:lpstr>Презентация PowerPoint</vt:lpstr>
      <vt:lpstr>Презентация PowerPoint</vt:lpstr>
      <vt:lpstr>Личностные качества воспитателя</vt:lpstr>
      <vt:lpstr>Показатели педагогического мастерства</vt:lpstr>
      <vt:lpstr>Показатели педагогического мастерства</vt:lpstr>
      <vt:lpstr>Показатели педагогического мастерства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ЦДО</dc:creator>
  <cp:lastModifiedBy>Гриневич</cp:lastModifiedBy>
  <cp:revision>47</cp:revision>
  <dcterms:created xsi:type="dcterms:W3CDTF">2017-11-03T08:54:28Z</dcterms:created>
  <dcterms:modified xsi:type="dcterms:W3CDTF">2020-11-18T13:55:58Z</dcterms:modified>
</cp:coreProperties>
</file>