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58" autoAdjust="0"/>
    <p:restoredTop sz="94660"/>
  </p:normalViewPr>
  <p:slideViewPr>
    <p:cSldViewPr snapToGrid="0">
      <p:cViewPr varScale="1">
        <p:scale>
          <a:sx n="69" d="100"/>
          <a:sy n="69" d="100"/>
        </p:scale>
        <p:origin x="8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79814-8656-46D6-A8F2-B86C7BCDFBDB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8272-0A70-4680-A103-7933B5C38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943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79814-8656-46D6-A8F2-B86C7BCDFBDB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8272-0A70-4680-A103-7933B5C38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9139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79814-8656-46D6-A8F2-B86C7BCDFBDB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8272-0A70-4680-A103-7933B5C38EF6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117351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79814-8656-46D6-A8F2-B86C7BCDFBDB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8272-0A70-4680-A103-7933B5C38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4916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79814-8656-46D6-A8F2-B86C7BCDFBDB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8272-0A70-4680-A103-7933B5C38EF6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344254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79814-8656-46D6-A8F2-B86C7BCDFBDB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8272-0A70-4680-A103-7933B5C38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5827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79814-8656-46D6-A8F2-B86C7BCDFBDB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8272-0A70-4680-A103-7933B5C38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2774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79814-8656-46D6-A8F2-B86C7BCDFBDB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8272-0A70-4680-A103-7933B5C38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0132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79814-8656-46D6-A8F2-B86C7BCDFBDB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8272-0A70-4680-A103-7933B5C38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916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79814-8656-46D6-A8F2-B86C7BCDFBDB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8272-0A70-4680-A103-7933B5C38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7896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79814-8656-46D6-A8F2-B86C7BCDFBDB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8272-0A70-4680-A103-7933B5C38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9489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79814-8656-46D6-A8F2-B86C7BCDFBDB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8272-0A70-4680-A103-7933B5C38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826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79814-8656-46D6-A8F2-B86C7BCDFBDB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8272-0A70-4680-A103-7933B5C38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891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79814-8656-46D6-A8F2-B86C7BCDFBDB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8272-0A70-4680-A103-7933B5C38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0711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79814-8656-46D6-A8F2-B86C7BCDFBDB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8272-0A70-4680-A103-7933B5C38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5496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79814-8656-46D6-A8F2-B86C7BCDFBDB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8272-0A70-4680-A103-7933B5C38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9867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79814-8656-46D6-A8F2-B86C7BCDFBDB}" type="datetimeFigureOut">
              <a:rPr lang="ru-RU" smtClean="0"/>
              <a:t>28.09.2020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AD38272-0A70-4680-A103-7933B5C38E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7880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1011383"/>
            <a:ext cx="8648315" cy="2299853"/>
          </a:xfrm>
        </p:spPr>
        <p:txBody>
          <a:bodyPr/>
          <a:lstStyle/>
          <a:p>
            <a:r>
              <a:rPr lang="ru-RU" dirty="0" smtClean="0"/>
              <a:t>Презентация </a:t>
            </a:r>
            <a:br>
              <a:rPr lang="ru-RU" dirty="0" smtClean="0"/>
            </a:br>
            <a:r>
              <a:rPr lang="ru-RU" dirty="0" smtClean="0"/>
              <a:t>на тему «Мы идем в банк»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8883842" cy="2114440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sz="2400" dirty="0" smtClean="0">
                <a:solidFill>
                  <a:schemeClr val="tx1"/>
                </a:solidFill>
              </a:rPr>
              <a:t>Подготовил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Ученик МКОУ  СОШ№7</a:t>
            </a:r>
          </a:p>
          <a:p>
            <a:r>
              <a:rPr lang="ru-RU" sz="2400" dirty="0" err="1" smtClean="0">
                <a:solidFill>
                  <a:schemeClr val="tx1"/>
                </a:solidFill>
              </a:rPr>
              <a:t>Азимханов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Залимхан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60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609601"/>
            <a:ext cx="8596668" cy="5431762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Банк</a:t>
            </a:r>
            <a:r>
              <a:rPr lang="ru-RU" sz="2800" dirty="0" smtClean="0"/>
              <a:t> — </a:t>
            </a:r>
            <a:r>
              <a:rPr lang="ru-RU" sz="2800" dirty="0"/>
              <a:t>денежно-кредитная </a:t>
            </a:r>
            <a:r>
              <a:rPr lang="ru-RU" sz="2800" dirty="0" smtClean="0"/>
              <a:t>организация; </a:t>
            </a:r>
            <a:r>
              <a:rPr lang="ru-RU" sz="2800" dirty="0"/>
              <a:t>регулирующая платёжный оборот в наличной и безналичной </a:t>
            </a:r>
            <a:r>
              <a:rPr lang="ru-RU" sz="2800" dirty="0" smtClean="0"/>
              <a:t>форме; </a:t>
            </a:r>
            <a:r>
              <a:rPr lang="ru-RU" sz="2800" dirty="0"/>
              <a:t>финансовая организация, которая привлекает денежные средства на депозиты у тех, кто имеет сбережения, и выдает деньги в виде кредитов тем, кому они нужны для развития бизнеса или личных </a:t>
            </a:r>
            <a:r>
              <a:rPr lang="ru-RU" sz="2800" dirty="0" smtClean="0"/>
              <a:t>нужд.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2697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5240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512619"/>
            <a:ext cx="8596668" cy="5957454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В современной экономике банки не только приносят прибыль своим владельцам, но и участвуют почти во всех процессах: в развитии бизнеса, технического прогресса, управлении денежными потоками и проч. Денежные средства концентрируются в банке, а затем перераспределяются, направляются в эффективные доходные проекты, решаются финансовые вопросы. За свою посредническую деятельность банк получает доход, который и является его прибылью.</a:t>
            </a:r>
          </a:p>
          <a:p>
            <a:endParaRPr lang="ru-RU" dirty="0"/>
          </a:p>
          <a:p>
            <a:r>
              <a:rPr lang="ru-RU" dirty="0"/>
              <a:t>Согласно закону, только банки имеют право принимать деньги от одних клиентов, а затем отдавать их уже от своего имени другим. Для расчетов и контроля открываются различные счета.</a:t>
            </a:r>
          </a:p>
          <a:p>
            <a:endParaRPr lang="ru-RU" dirty="0"/>
          </a:p>
          <a:p>
            <a:r>
              <a:rPr lang="ru-RU" dirty="0"/>
              <a:t>Таким образом, экономика государства не может работать без денег. Чтобы обеспечить финансовые потоки и места хранения денег, были созданы банки, объединенные в одну систему. Они проводят финансовые расчеты, учитывают, перемещают, распределяют и хранят денежные средства. Данный процесс выгоден всем участникам: одни вкладывают средства и получают вознаграждение, другие нуждаются в деньгах и получают их с условием возврата с процентами. На разнице банк зарабатывает и себе. Результат такого круговорота денег выливается в развитие производства, бизнеса, экономики и государства в общем плане.</a:t>
            </a:r>
          </a:p>
        </p:txBody>
      </p:sp>
    </p:spTree>
    <p:extLst>
      <p:ext uri="{BB962C8B-B14F-4D97-AF65-F5344CB8AC3E}">
        <p14:creationId xmlns:p14="http://schemas.microsoft.com/office/powerpoint/2010/main" val="328035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887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Ближайший к моему дому банк находится на улице Дзержинского 13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802" y="1872215"/>
            <a:ext cx="7187731" cy="4791821"/>
          </a:xfrm>
        </p:spPr>
      </p:pic>
    </p:spTree>
    <p:extLst>
      <p:ext uri="{BB962C8B-B14F-4D97-AF65-F5344CB8AC3E}">
        <p14:creationId xmlns:p14="http://schemas.microsoft.com/office/powerpoint/2010/main" val="190410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387206"/>
            <a:ext cx="5175249" cy="3881437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2760" y="3084707"/>
            <a:ext cx="6204950" cy="3572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24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4656" y="626052"/>
            <a:ext cx="5846618" cy="5846618"/>
          </a:xfrm>
        </p:spPr>
      </p:pic>
    </p:spTree>
    <p:extLst>
      <p:ext uri="{BB962C8B-B14F-4D97-AF65-F5344CB8AC3E}">
        <p14:creationId xmlns:p14="http://schemas.microsoft.com/office/powerpoint/2010/main" val="130248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75855"/>
          </a:xfrm>
        </p:spPr>
        <p:txBody>
          <a:bodyPr/>
          <a:lstStyle/>
          <a:p>
            <a:r>
              <a:rPr lang="ru-RU" dirty="0" smtClean="0"/>
              <a:t>Так как же мне дойти до банка?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107" b="28589"/>
          <a:stretch/>
        </p:blipFill>
        <p:spPr>
          <a:xfrm>
            <a:off x="2253938" y="1496292"/>
            <a:ext cx="4848314" cy="4973782"/>
          </a:xfrm>
        </p:spPr>
      </p:pic>
    </p:spTree>
    <p:extLst>
      <p:ext uri="{BB962C8B-B14F-4D97-AF65-F5344CB8AC3E}">
        <p14:creationId xmlns:p14="http://schemas.microsoft.com/office/powerpoint/2010/main" val="403101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Так же до банка можно доехать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sun9-28.userapi.com/JkQqu02Z3oTIbUFi6yBAil8nnKTT2GvIutmELQ/NHAYg0v9WNw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368" b="25609"/>
          <a:stretch/>
        </p:blipFill>
        <p:spPr bwMode="auto">
          <a:xfrm>
            <a:off x="3231285" y="1598627"/>
            <a:ext cx="4707370" cy="500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955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900igr.net/datas/geometrija/Pifagor-biografija/0020-020-Spasibo-za-vnimani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747" y="245918"/>
            <a:ext cx="8598363" cy="6448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809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93</TotalTime>
  <Words>273</Words>
  <Application>Microsoft Office PowerPoint</Application>
  <PresentationFormat>Широкоэкранный</PresentationFormat>
  <Paragraphs>15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Аспект</vt:lpstr>
      <vt:lpstr>Презентация  на тему «Мы идем в банк»</vt:lpstr>
      <vt:lpstr>Презентация PowerPoint</vt:lpstr>
      <vt:lpstr>Презентация PowerPoint</vt:lpstr>
      <vt:lpstr>Ближайший к моему дому банк находится на улице Дзержинского 13</vt:lpstr>
      <vt:lpstr>Презентация PowerPoint</vt:lpstr>
      <vt:lpstr>Презентация PowerPoint</vt:lpstr>
      <vt:lpstr>Так как же мне дойти до банка?</vt:lpstr>
      <vt:lpstr>Так же до банка можно доехать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5</cp:revision>
  <dcterms:created xsi:type="dcterms:W3CDTF">2020-09-24T07:40:05Z</dcterms:created>
  <dcterms:modified xsi:type="dcterms:W3CDTF">2020-09-28T11:50:38Z</dcterms:modified>
</cp:coreProperties>
</file>