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700808"/>
            <a:ext cx="6696744" cy="2160240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«Мы идем в банк»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5184576" cy="1872208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Заславская Анастасия Сергеевна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обучающаяся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6 Д  класса 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МБОУ СОШ №6 г. Георгиевска</a:t>
            </a:r>
          </a:p>
        </p:txBody>
      </p:sp>
    </p:spTree>
    <p:extLst>
      <p:ext uri="{BB962C8B-B14F-4D97-AF65-F5344CB8AC3E}">
        <p14:creationId xmlns:p14="http://schemas.microsoft.com/office/powerpoint/2010/main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4032448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3192" y="3291371"/>
            <a:ext cx="361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банка</a:t>
            </a:r>
            <a:endParaRPr lang="ru-RU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РосСельхоз</a:t>
            </a:r>
            <a:r>
              <a:rPr lang="ru-RU" sz="4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банк</a:t>
            </a:r>
            <a:endParaRPr lang="ru-RU" sz="4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6759" y="1916832"/>
            <a:ext cx="437572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Адрес: ул.Калинина 134</a:t>
            </a: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6759" y="3023339"/>
            <a:ext cx="437572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работы: </a:t>
            </a:r>
          </a:p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с9:00 – до 18:00</a:t>
            </a: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6629" y="4362394"/>
            <a:ext cx="437572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</a:t>
            </a:r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.: </a:t>
            </a:r>
          </a:p>
          <a:p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(800) 100-01-00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1044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124744"/>
            <a:ext cx="4032448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0386" y="2996952"/>
            <a:ext cx="39703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Любое изображение по теме проекта.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(Рамку можно удалить)</a:t>
            </a:r>
            <a:endParaRPr lang="ru-RU" sz="2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1540" y="1268760"/>
            <a:ext cx="3708412" cy="648072"/>
            <a:chOff x="431540" y="1268760"/>
            <a:chExt cx="3708412" cy="6480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Кредиты</a:t>
              </a: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1540" y="2118454"/>
            <a:ext cx="3708412" cy="648072"/>
            <a:chOff x="431540" y="1268760"/>
            <a:chExt cx="3708412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Карты выпуск</a:t>
              </a:r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1540" y="2968148"/>
            <a:ext cx="3708412" cy="648072"/>
            <a:chOff x="431540" y="1268760"/>
            <a:chExt cx="3708412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Вклад открыть</a:t>
              </a:r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5"/>
            <a:ext cx="421424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54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пешком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  <a:endParaRPr lang="ru-RU" sz="2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user\Desktop\2020-09-23_16-48-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352928" cy="4968552"/>
          </a:xfrm>
          <a:prstGeom prst="rect">
            <a:avLst/>
          </a:prstGeom>
          <a:noFill/>
        </p:spPr>
      </p:pic>
      <p:pic>
        <p:nvPicPr>
          <p:cNvPr id="4098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7092280" y="3789040"/>
            <a:ext cx="1856591" cy="26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на автомобиле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  <a:endParaRPr lang="ru-RU" sz="2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автомобиле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user\Desktop\2020-09-23_16-49-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208912" cy="4896544"/>
          </a:xfrm>
          <a:prstGeom prst="rect">
            <a:avLst/>
          </a:prstGeom>
          <a:noFill/>
        </p:spPr>
      </p:pic>
      <p:pic>
        <p:nvPicPr>
          <p:cNvPr id="10244" name="Picture 4" descr="https://i.pinimg.com/736x/cb/15/52/cb155252a14d92795e6b8670b30d5b77--clipart-alb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188530" cy="22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5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94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ЦДО</cp:lastModifiedBy>
  <cp:revision>9</cp:revision>
  <dcterms:created xsi:type="dcterms:W3CDTF">2020-09-18T12:24:21Z</dcterms:created>
  <dcterms:modified xsi:type="dcterms:W3CDTF">2020-09-24T06:22:44Z</dcterms:modified>
</cp:coreProperties>
</file>