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65" r:id="rId4"/>
    <p:sldId id="267" r:id="rId5"/>
    <p:sldId id="272" r:id="rId6"/>
    <p:sldId id="269" r:id="rId7"/>
    <p:sldId id="271" r:id="rId8"/>
    <p:sldId id="274" r:id="rId9"/>
    <p:sldId id="275" r:id="rId10"/>
    <p:sldId id="277" r:id="rId11"/>
    <p:sldId id="276" r:id="rId12"/>
    <p:sldId id="278" r:id="rId13"/>
    <p:sldId id="259" r:id="rId14"/>
    <p:sldId id="260" r:id="rId15"/>
    <p:sldId id="279" r:id="rId16"/>
    <p:sldId id="280" r:id="rId17"/>
    <p:sldId id="281" r:id="rId18"/>
    <p:sldId id="261" r:id="rId19"/>
    <p:sldId id="258" r:id="rId20"/>
    <p:sldId id="283" r:id="rId21"/>
    <p:sldId id="285" r:id="rId22"/>
    <p:sldId id="286" r:id="rId23"/>
    <p:sldId id="287" r:id="rId24"/>
    <p:sldId id="288" r:id="rId25"/>
    <p:sldId id="291" r:id="rId26"/>
    <p:sldId id="292" r:id="rId27"/>
    <p:sldId id="293" r:id="rId28"/>
    <p:sldId id="294" r:id="rId29"/>
    <p:sldId id="296" r:id="rId30"/>
    <p:sldId id="297" r:id="rId31"/>
    <p:sldId id="298" r:id="rId32"/>
    <p:sldId id="295" r:id="rId33"/>
    <p:sldId id="263" r:id="rId3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outlineViewPr>
    <p:cViewPr>
      <p:scale>
        <a:sx n="33" d="100"/>
        <a:sy n="33" d="100"/>
      </p:scale>
      <p:origin x="0" y="-25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 химия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выполняли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</c:v>
                </c:pt>
                <c:pt idx="1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</c:v>
                </c:pt>
                <c:pt idx="1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6</c:v>
                </c:pt>
                <c:pt idx="1">
                  <c:v>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55</c:v>
                </c:pt>
                <c:pt idx="1">
                  <c:v>67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95</c:v>
                </c:pt>
                <c:pt idx="1">
                  <c:v>100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8 б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3.8</c:v>
                </c:pt>
                <c:pt idx="1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11987264"/>
        <c:axId val="407830408"/>
        <c:axId val="0"/>
      </c:bar3DChart>
      <c:catAx>
        <c:axId val="41198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7830408"/>
        <c:crosses val="autoZero"/>
        <c:auto val="1"/>
        <c:lblAlgn val="ctr"/>
        <c:lblOffset val="100"/>
        <c:noMultiLvlLbl val="0"/>
      </c:catAx>
      <c:valAx>
        <c:axId val="407830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198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какие ВУЗы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поступают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ru-RU" sz="1600" b="1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выпускники?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3137131843759379"/>
          <c:y val="1.8320610687022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какие ВУЗы поступаю наши выпускники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СКФУ</c:v>
                </c:pt>
                <c:pt idx="1">
                  <c:v>СКСИ</c:v>
                </c:pt>
                <c:pt idx="2">
                  <c:v>СтГМУ</c:v>
                </c:pt>
                <c:pt idx="3">
                  <c:v>СтГАУ</c:v>
                </c:pt>
                <c:pt idx="4">
                  <c:v>СПбГУ</c:v>
                </c:pt>
                <c:pt idx="5">
                  <c:v>СПбГУАП</c:v>
                </c:pt>
                <c:pt idx="6">
                  <c:v>СПбРГГМУ</c:v>
                </c:pt>
                <c:pt idx="7">
                  <c:v>ВКА имени А.Ф. Можайского </c:v>
                </c:pt>
                <c:pt idx="8">
                  <c:v>ВУНЦ ВВС ВВА</c:v>
                </c:pt>
                <c:pt idx="9">
                  <c:v>ЧВВИУР</c:v>
                </c:pt>
                <c:pt idx="10">
                  <c:v>ФГКОУ ВО РЮИ МВД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5340240"/>
        <c:axId val="455317656"/>
      </c:barChart>
      <c:catAx>
        <c:axId val="40534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5317656"/>
        <c:crosses val="autoZero"/>
        <c:auto val="1"/>
        <c:lblAlgn val="ctr"/>
        <c:lblOffset val="100"/>
        <c:noMultiLvlLbl val="0"/>
      </c:catAx>
      <c:valAx>
        <c:axId val="45531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534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 физика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</c:v>
                </c:pt>
                <c:pt idx="1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выполняли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</c:v>
                </c:pt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23</c:v>
                </c:pt>
                <c:pt idx="1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23</c:v>
                </c:pt>
                <c:pt idx="1">
                  <c:v>67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89</c:v>
                </c:pt>
                <c:pt idx="1">
                  <c:v>89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7 класс</c:v>
                </c:pt>
                <c:pt idx="1">
                  <c:v>11 класс</c:v>
                </c:pt>
              </c:strCache>
            </c:str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3.2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53880936"/>
        <c:axId val="453878584"/>
        <c:axId val="0"/>
      </c:bar3DChart>
      <c:catAx>
        <c:axId val="453880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3878584"/>
        <c:crosses val="autoZero"/>
        <c:auto val="1"/>
        <c:lblAlgn val="ctr"/>
        <c:lblOffset val="100"/>
        <c:noMultiLvlLbl val="0"/>
      </c:catAx>
      <c:valAx>
        <c:axId val="453878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3880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 биология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выполняли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56</c:v>
                </c:pt>
                <c:pt idx="1">
                  <c:v>32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24</c:v>
                </c:pt>
                <c:pt idx="1">
                  <c:v>13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19</c:v>
                </c:pt>
                <c:pt idx="1">
                  <c:v>10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42</c:v>
                </c:pt>
                <c:pt idx="1">
                  <c:v>47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81</c:v>
                </c:pt>
                <c:pt idx="1">
                  <c:v>87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6 класс</c:v>
                </c:pt>
              </c:strCache>
            </c:str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3.5</c:v>
                </c:pt>
                <c:pt idx="1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53881328"/>
        <c:axId val="453881720"/>
        <c:axId val="0"/>
      </c:bar3DChart>
      <c:catAx>
        <c:axId val="45388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3881720"/>
        <c:crosses val="autoZero"/>
        <c:auto val="1"/>
        <c:lblAlgn val="ctr"/>
        <c:lblOffset val="100"/>
        <c:noMultiLvlLbl val="0"/>
      </c:catAx>
      <c:valAx>
        <c:axId val="453881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388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физика</c:v>
                </c:pt>
                <c:pt idx="1">
                  <c:v>биология</c:v>
                </c:pt>
                <c:pt idx="2">
                  <c:v>химия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физика</c:v>
                </c:pt>
                <c:pt idx="1">
                  <c:v>биология</c:v>
                </c:pt>
                <c:pt idx="2">
                  <c:v>химия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3.6</c:v>
                </c:pt>
                <c:pt idx="1">
                  <c:v>3.5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физика</c:v>
                </c:pt>
                <c:pt idx="1">
                  <c:v>биология</c:v>
                </c:pt>
                <c:pt idx="2">
                  <c:v>химия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16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физика</c:v>
                </c:pt>
                <c:pt idx="1">
                  <c:v>биология</c:v>
                </c:pt>
                <c:pt idx="2">
                  <c:v>химия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4.5999999999999996</c:v>
                </c:pt>
                <c:pt idx="1">
                  <c:v>3.8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3883288"/>
        <c:axId val="453883680"/>
      </c:barChart>
      <c:catAx>
        <c:axId val="453883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3883680"/>
        <c:crosses val="autoZero"/>
        <c:auto val="1"/>
        <c:lblAlgn val="ctr"/>
        <c:lblOffset val="100"/>
        <c:noMultiLvlLbl val="0"/>
      </c:catAx>
      <c:valAx>
        <c:axId val="45388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3883288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B-4235-983E-B65C415D0C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0B-4235-983E-B65C415D0C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0B-4235-983E-B65C415D0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3884072"/>
        <c:axId val="453884464"/>
        <c:axId val="0"/>
      </c:bar3DChart>
      <c:catAx>
        <c:axId val="453884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3884464"/>
        <c:crosses val="autoZero"/>
        <c:auto val="1"/>
        <c:lblAlgn val="ctr"/>
        <c:lblOffset val="100"/>
        <c:noMultiLvlLbl val="0"/>
      </c:catAx>
      <c:valAx>
        <c:axId val="453884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38840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биология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B-4235-983E-B65C415D0C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биология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0B-4235-983E-B65C415D0C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биология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0B-4235-983E-B65C415D0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3878976"/>
        <c:axId val="453879368"/>
        <c:axId val="0"/>
      </c:bar3DChart>
      <c:catAx>
        <c:axId val="453878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3879368"/>
        <c:crosses val="autoZero"/>
        <c:auto val="1"/>
        <c:lblAlgn val="ctr"/>
        <c:lblOffset val="100"/>
        <c:noMultiLvlLbl val="0"/>
      </c:catAx>
      <c:valAx>
        <c:axId val="453879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38789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химия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89-4B39-93BF-4952EEC1AD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химия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89-4B39-93BF-4952EEC1AD9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химия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789-4B39-93BF-4952EEC1A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7826880"/>
        <c:axId val="407831192"/>
        <c:axId val="0"/>
      </c:bar3DChart>
      <c:catAx>
        <c:axId val="40782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831192"/>
        <c:crosses val="autoZero"/>
        <c:auto val="1"/>
        <c:lblAlgn val="ctr"/>
        <c:lblOffset val="100"/>
        <c:noMultiLvlLbl val="0"/>
      </c:catAx>
      <c:valAx>
        <c:axId val="407831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8268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выпускников 11 класса в 2021 году</a:t>
            </a:r>
          </a:p>
        </c:rich>
      </c:tx>
      <c:layout>
        <c:manualLayout>
          <c:xMode val="edge"/>
          <c:yMode val="edge"/>
          <c:x val="0.14996622005392846"/>
          <c:y val="3.418827032585839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ВУЗ</c:v>
                </c:pt>
                <c:pt idx="1">
                  <c:v>ССУЗ</c:v>
                </c:pt>
                <c:pt idx="2">
                  <c:v>Не учаться , не работают</c:v>
                </c:pt>
                <c:pt idx="3">
                  <c:v>Служба в армии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EF-4D77-B913-52948E4B1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  <a:sp3d prstMaterial="metal">
      <a:bevelT w="114300" prst="artDeco"/>
    </a:sp3d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поступаю наши </a:t>
            </a:r>
            <a:r>
              <a:rPr lang="ru-RU" sz="18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?</a:t>
            </a:r>
            <a:endParaRPr lang="ru-RU" sz="1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г.Ставрополь</c:v>
                </c:pt>
                <c:pt idx="1">
                  <c:v>г. Череповец</c:v>
                </c:pt>
                <c:pt idx="2">
                  <c:v>г.Воронеж</c:v>
                </c:pt>
                <c:pt idx="3">
                  <c:v>г.Санкт-Петербург</c:v>
                </c:pt>
                <c:pt idx="4">
                  <c:v>г. Ростов на Дону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г.Ставрополь</c:v>
                </c:pt>
                <c:pt idx="1">
                  <c:v>г. Череповец</c:v>
                </c:pt>
                <c:pt idx="2">
                  <c:v>г.Воронеж</c:v>
                </c:pt>
                <c:pt idx="3">
                  <c:v>г.Санкт-Петербург</c:v>
                </c:pt>
                <c:pt idx="4">
                  <c:v>г. Ростов на Дону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г.Ставрополь</c:v>
                </c:pt>
                <c:pt idx="1">
                  <c:v>г. Череповец</c:v>
                </c:pt>
                <c:pt idx="2">
                  <c:v>г.Воронеж</c:v>
                </c:pt>
                <c:pt idx="3">
                  <c:v>г.Санкт-Петербург</c:v>
                </c:pt>
                <c:pt idx="4">
                  <c:v>г. Ростов на Дону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5315304"/>
        <c:axId val="455318048"/>
        <c:axId val="0"/>
      </c:bar3DChart>
      <c:catAx>
        <c:axId val="455315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5318048"/>
        <c:crosses val="autoZero"/>
        <c:auto val="1"/>
        <c:lblAlgn val="ctr"/>
        <c:lblOffset val="100"/>
        <c:noMultiLvlLbl val="0"/>
      </c:catAx>
      <c:valAx>
        <c:axId val="45531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5315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9802E-0AC3-40DB-9E40-042422EBD77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640A40-16B7-45F4-90BE-6277034413A6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60DA20-6080-40F7-8B87-C215EC8FE784}" type="parTrans" cxnId="{73678CB9-5F7D-4EB6-A62F-9E0D84292094}">
      <dgm:prSet/>
      <dgm:spPr/>
      <dgm:t>
        <a:bodyPr/>
        <a:lstStyle/>
        <a:p>
          <a:endParaRPr lang="ru-RU"/>
        </a:p>
      </dgm:t>
    </dgm:pt>
    <dgm:pt modelId="{464D7714-C5F5-4273-A533-A48B1E7954E2}" type="sibTrans" cxnId="{73678CB9-5F7D-4EB6-A62F-9E0D84292094}">
      <dgm:prSet/>
      <dgm:spPr/>
      <dgm:t>
        <a:bodyPr/>
        <a:lstStyle/>
        <a:p>
          <a:endParaRPr lang="ru-RU"/>
        </a:p>
      </dgm:t>
    </dgm:pt>
    <dgm:pt modelId="{F75519D3-E205-47C6-808E-CBC25F561A1A}">
      <dgm:prSet phldrT="[Текст]"/>
      <dgm:spPr>
        <a:solidFill>
          <a:schemeClr val="accent4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Химия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5D8DF0-6A1A-4DB9-98B2-4F64E6025C13}" type="parTrans" cxnId="{0F7FFB5E-AE5B-4CFB-A66F-47FA0979F3A0}">
      <dgm:prSet/>
      <dgm:spPr/>
      <dgm:t>
        <a:bodyPr/>
        <a:lstStyle/>
        <a:p>
          <a:endParaRPr lang="ru-RU"/>
        </a:p>
      </dgm:t>
    </dgm:pt>
    <dgm:pt modelId="{00631284-6BC4-4624-A3DA-0DD6BBE2CFB2}" type="sibTrans" cxnId="{0F7FFB5E-AE5B-4CFB-A66F-47FA0979F3A0}">
      <dgm:prSet/>
      <dgm:spPr/>
      <dgm:t>
        <a:bodyPr/>
        <a:lstStyle/>
        <a:p>
          <a:endParaRPr lang="ru-RU"/>
        </a:p>
      </dgm:t>
    </dgm:pt>
    <dgm:pt modelId="{D860B00E-D102-4163-A84D-EE753FF47702}">
      <dgm:prSet phldrT="[Текст]"/>
      <dgm:spPr>
        <a:solidFill>
          <a:schemeClr val="accent6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Биология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0D3829-4FFE-4D82-991F-B276BEE522B1}" type="parTrans" cxnId="{47F3EE68-F407-4D52-8EEA-989E07CC7C18}">
      <dgm:prSet/>
      <dgm:spPr/>
      <dgm:t>
        <a:bodyPr/>
        <a:lstStyle/>
        <a:p>
          <a:endParaRPr lang="ru-RU"/>
        </a:p>
      </dgm:t>
    </dgm:pt>
    <dgm:pt modelId="{8379AB0D-E4F8-4173-888D-1D9A4BC593AB}" type="sibTrans" cxnId="{47F3EE68-F407-4D52-8EEA-989E07CC7C18}">
      <dgm:prSet/>
      <dgm:spPr/>
      <dgm:t>
        <a:bodyPr/>
        <a:lstStyle/>
        <a:p>
          <a:endParaRPr lang="ru-RU"/>
        </a:p>
      </dgm:t>
    </dgm:pt>
    <dgm:pt modelId="{10AFD56C-09C4-4E68-A96F-6D464D621A2D}" type="pres">
      <dgm:prSet presAssocID="{5CA9802E-0AC3-40DB-9E40-042422EBD7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FFF1B8-393C-4229-8896-DD80FCDD0823}" type="pres">
      <dgm:prSet presAssocID="{5CA9802E-0AC3-40DB-9E40-042422EBD771}" presName="fgShape" presStyleLbl="fgShp" presStyleIdx="0" presStyleCnt="1" custScaleY="188595"/>
      <dgm:spPr>
        <a:solidFill>
          <a:schemeClr val="accent2"/>
        </a:solidFill>
      </dgm:spPr>
    </dgm:pt>
    <dgm:pt modelId="{8F2DAF82-E759-4548-A373-C1910191BE54}" type="pres">
      <dgm:prSet presAssocID="{5CA9802E-0AC3-40DB-9E40-042422EBD771}" presName="linComp" presStyleCnt="0"/>
      <dgm:spPr/>
    </dgm:pt>
    <dgm:pt modelId="{1B23F6DA-C05C-4E28-84CE-48B0B039DFFC}" type="pres">
      <dgm:prSet presAssocID="{E6640A40-16B7-45F4-90BE-6277034413A6}" presName="compNode" presStyleCnt="0"/>
      <dgm:spPr/>
    </dgm:pt>
    <dgm:pt modelId="{1FA1D72F-FF2D-4C30-9C7B-479E79E366E2}" type="pres">
      <dgm:prSet presAssocID="{E6640A40-16B7-45F4-90BE-6277034413A6}" presName="bkgdShape" presStyleLbl="node1" presStyleIdx="0" presStyleCnt="3"/>
      <dgm:spPr/>
      <dgm:t>
        <a:bodyPr/>
        <a:lstStyle/>
        <a:p>
          <a:endParaRPr lang="ru-RU"/>
        </a:p>
      </dgm:t>
    </dgm:pt>
    <dgm:pt modelId="{3469DB18-06D0-4601-93B8-9A20955668DF}" type="pres">
      <dgm:prSet presAssocID="{E6640A40-16B7-45F4-90BE-6277034413A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CE55D-FBA3-41DF-B97C-B082C61C1192}" type="pres">
      <dgm:prSet presAssocID="{E6640A40-16B7-45F4-90BE-6277034413A6}" presName="invisiNode" presStyleLbl="node1" presStyleIdx="0" presStyleCnt="3"/>
      <dgm:spPr/>
    </dgm:pt>
    <dgm:pt modelId="{32AF4867-56B1-4882-8D89-21F1CF14DD2F}" type="pres">
      <dgm:prSet presAssocID="{E6640A40-16B7-45F4-90BE-6277034413A6}" presName="imagNode" presStyleLbl="fgImgPlace1" presStyleIdx="0" presStyleCnt="3" custScaleX="110565" custScaleY="10327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solidFill>
            <a:srgbClr val="92D050"/>
          </a:solidFill>
        </a:ln>
      </dgm:spPr>
    </dgm:pt>
    <dgm:pt modelId="{11655DF5-D4CE-4EBE-805E-3FEF2A7F4CD1}" type="pres">
      <dgm:prSet presAssocID="{464D7714-C5F5-4273-A533-A48B1E7954E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CE92197-75B0-4A3A-B3F9-B047EE948E0C}" type="pres">
      <dgm:prSet presAssocID="{F75519D3-E205-47C6-808E-CBC25F561A1A}" presName="compNode" presStyleCnt="0"/>
      <dgm:spPr/>
    </dgm:pt>
    <dgm:pt modelId="{20F10F46-A657-4014-92ED-410FDA38492F}" type="pres">
      <dgm:prSet presAssocID="{F75519D3-E205-47C6-808E-CBC25F561A1A}" presName="bkgdShape" presStyleLbl="node1" presStyleIdx="1" presStyleCnt="3"/>
      <dgm:spPr/>
      <dgm:t>
        <a:bodyPr/>
        <a:lstStyle/>
        <a:p>
          <a:endParaRPr lang="ru-RU"/>
        </a:p>
      </dgm:t>
    </dgm:pt>
    <dgm:pt modelId="{8DB15F55-27D9-4F2D-9009-61E65ECEEEEB}" type="pres">
      <dgm:prSet presAssocID="{F75519D3-E205-47C6-808E-CBC25F561A1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C8B4D-9707-48E0-A923-3AE73D7CF7BD}" type="pres">
      <dgm:prSet presAssocID="{F75519D3-E205-47C6-808E-CBC25F561A1A}" presName="invisiNode" presStyleLbl="node1" presStyleIdx="1" presStyleCnt="3"/>
      <dgm:spPr/>
    </dgm:pt>
    <dgm:pt modelId="{5D08EF9D-F187-4293-B5AB-18C1000CD7D5}" type="pres">
      <dgm:prSet presAssocID="{F75519D3-E205-47C6-808E-CBC25F561A1A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9D9DCD6E-DA4E-480D-B27E-C656E95B56EF}" type="pres">
      <dgm:prSet presAssocID="{00631284-6BC4-4624-A3DA-0DD6BBE2CF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E8D571F-BECA-49E8-96D7-C7E44B1D8EA0}" type="pres">
      <dgm:prSet presAssocID="{D860B00E-D102-4163-A84D-EE753FF47702}" presName="compNode" presStyleCnt="0"/>
      <dgm:spPr/>
    </dgm:pt>
    <dgm:pt modelId="{347682A2-6A73-421D-9A27-AAD59CC75C02}" type="pres">
      <dgm:prSet presAssocID="{D860B00E-D102-4163-A84D-EE753FF47702}" presName="bkgdShape" presStyleLbl="node1" presStyleIdx="2" presStyleCnt="3"/>
      <dgm:spPr/>
      <dgm:t>
        <a:bodyPr/>
        <a:lstStyle/>
        <a:p>
          <a:endParaRPr lang="ru-RU"/>
        </a:p>
      </dgm:t>
    </dgm:pt>
    <dgm:pt modelId="{DB71588B-A3E8-4CB0-9C08-1D479B11EF14}" type="pres">
      <dgm:prSet presAssocID="{D860B00E-D102-4163-A84D-EE753FF4770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1D2F5-A466-4051-9991-6A8DCEF40F9D}" type="pres">
      <dgm:prSet presAssocID="{D860B00E-D102-4163-A84D-EE753FF47702}" presName="invisiNode" presStyleLbl="node1" presStyleIdx="2" presStyleCnt="3"/>
      <dgm:spPr/>
    </dgm:pt>
    <dgm:pt modelId="{306AAB32-D123-4CEB-9ADA-8895F77F20E2}" type="pres">
      <dgm:prSet presAssocID="{D860B00E-D102-4163-A84D-EE753FF47702}" presName="imagNode" presStyleLbl="fgImgPlace1" presStyleIdx="2" presStyleCnt="3" custScaleX="103782" custScaleY="1005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</dgm:ptLst>
  <dgm:cxnLst>
    <dgm:cxn modelId="{4A004943-ABCB-4915-BB67-B07B7E110C90}" type="presOf" srcId="{464D7714-C5F5-4273-A533-A48B1E7954E2}" destId="{11655DF5-D4CE-4EBE-805E-3FEF2A7F4CD1}" srcOrd="0" destOrd="0" presId="urn:microsoft.com/office/officeart/2005/8/layout/hList7"/>
    <dgm:cxn modelId="{14DC133F-DB88-41FA-B22B-EA0C0F29AB71}" type="presOf" srcId="{D860B00E-D102-4163-A84D-EE753FF47702}" destId="{DB71588B-A3E8-4CB0-9C08-1D479B11EF14}" srcOrd="1" destOrd="0" presId="urn:microsoft.com/office/officeart/2005/8/layout/hList7"/>
    <dgm:cxn modelId="{9145335C-2572-4D68-AD43-4631F5D204FC}" type="presOf" srcId="{F75519D3-E205-47C6-808E-CBC25F561A1A}" destId="{20F10F46-A657-4014-92ED-410FDA38492F}" srcOrd="0" destOrd="0" presId="urn:microsoft.com/office/officeart/2005/8/layout/hList7"/>
    <dgm:cxn modelId="{AF9E298E-D8C4-4F77-AC7A-DD8AA921D582}" type="presOf" srcId="{00631284-6BC4-4624-A3DA-0DD6BBE2CFB2}" destId="{9D9DCD6E-DA4E-480D-B27E-C656E95B56EF}" srcOrd="0" destOrd="0" presId="urn:microsoft.com/office/officeart/2005/8/layout/hList7"/>
    <dgm:cxn modelId="{22F69E5F-1A5F-43C0-9F6F-0A1D7E9FD0DF}" type="presOf" srcId="{F75519D3-E205-47C6-808E-CBC25F561A1A}" destId="{8DB15F55-27D9-4F2D-9009-61E65ECEEEEB}" srcOrd="1" destOrd="0" presId="urn:microsoft.com/office/officeart/2005/8/layout/hList7"/>
    <dgm:cxn modelId="{1F868DFF-8DF6-45CF-8B2B-BD4B58C80CE2}" type="presOf" srcId="{E6640A40-16B7-45F4-90BE-6277034413A6}" destId="{1FA1D72F-FF2D-4C30-9C7B-479E79E366E2}" srcOrd="0" destOrd="0" presId="urn:microsoft.com/office/officeart/2005/8/layout/hList7"/>
    <dgm:cxn modelId="{47F3EE68-F407-4D52-8EEA-989E07CC7C18}" srcId="{5CA9802E-0AC3-40DB-9E40-042422EBD771}" destId="{D860B00E-D102-4163-A84D-EE753FF47702}" srcOrd="2" destOrd="0" parTransId="{A30D3829-4FFE-4D82-991F-B276BEE522B1}" sibTransId="{8379AB0D-E4F8-4173-888D-1D9A4BC593AB}"/>
    <dgm:cxn modelId="{73678CB9-5F7D-4EB6-A62F-9E0D84292094}" srcId="{5CA9802E-0AC3-40DB-9E40-042422EBD771}" destId="{E6640A40-16B7-45F4-90BE-6277034413A6}" srcOrd="0" destOrd="0" parTransId="{6E60DA20-6080-40F7-8B87-C215EC8FE784}" sibTransId="{464D7714-C5F5-4273-A533-A48B1E7954E2}"/>
    <dgm:cxn modelId="{77C4D06B-5478-4C3A-9F08-4E06D22CAFF8}" type="presOf" srcId="{E6640A40-16B7-45F4-90BE-6277034413A6}" destId="{3469DB18-06D0-4601-93B8-9A20955668DF}" srcOrd="1" destOrd="0" presId="urn:microsoft.com/office/officeart/2005/8/layout/hList7"/>
    <dgm:cxn modelId="{34A0CA1D-3C3F-4F5A-B256-DB8EE6233FBB}" type="presOf" srcId="{D860B00E-D102-4163-A84D-EE753FF47702}" destId="{347682A2-6A73-421D-9A27-AAD59CC75C02}" srcOrd="0" destOrd="0" presId="urn:microsoft.com/office/officeart/2005/8/layout/hList7"/>
    <dgm:cxn modelId="{0F7FFB5E-AE5B-4CFB-A66F-47FA0979F3A0}" srcId="{5CA9802E-0AC3-40DB-9E40-042422EBD771}" destId="{F75519D3-E205-47C6-808E-CBC25F561A1A}" srcOrd="1" destOrd="0" parTransId="{E35D8DF0-6A1A-4DB9-98B2-4F64E6025C13}" sibTransId="{00631284-6BC4-4624-A3DA-0DD6BBE2CFB2}"/>
    <dgm:cxn modelId="{64F93D0D-FEF5-4F8F-8A0B-43A165AE41E4}" type="presOf" srcId="{5CA9802E-0AC3-40DB-9E40-042422EBD771}" destId="{10AFD56C-09C4-4E68-A96F-6D464D621A2D}" srcOrd="0" destOrd="0" presId="urn:microsoft.com/office/officeart/2005/8/layout/hList7"/>
    <dgm:cxn modelId="{072D6DD2-8F0A-4172-AB4D-94B4F53A4ABE}" type="presParOf" srcId="{10AFD56C-09C4-4E68-A96F-6D464D621A2D}" destId="{83FFF1B8-393C-4229-8896-DD80FCDD0823}" srcOrd="0" destOrd="0" presId="urn:microsoft.com/office/officeart/2005/8/layout/hList7"/>
    <dgm:cxn modelId="{DE137CA0-2756-43C1-8769-071033B8E39B}" type="presParOf" srcId="{10AFD56C-09C4-4E68-A96F-6D464D621A2D}" destId="{8F2DAF82-E759-4548-A373-C1910191BE54}" srcOrd="1" destOrd="0" presId="urn:microsoft.com/office/officeart/2005/8/layout/hList7"/>
    <dgm:cxn modelId="{35634D6C-FC01-448A-9087-41CCFF3774A1}" type="presParOf" srcId="{8F2DAF82-E759-4548-A373-C1910191BE54}" destId="{1B23F6DA-C05C-4E28-84CE-48B0B039DFFC}" srcOrd="0" destOrd="0" presId="urn:microsoft.com/office/officeart/2005/8/layout/hList7"/>
    <dgm:cxn modelId="{B8AC7120-C24D-46FD-AF0C-BB7BC59081A8}" type="presParOf" srcId="{1B23F6DA-C05C-4E28-84CE-48B0B039DFFC}" destId="{1FA1D72F-FF2D-4C30-9C7B-479E79E366E2}" srcOrd="0" destOrd="0" presId="urn:microsoft.com/office/officeart/2005/8/layout/hList7"/>
    <dgm:cxn modelId="{0FE55FA7-D267-4BB6-8886-84C35DFC658C}" type="presParOf" srcId="{1B23F6DA-C05C-4E28-84CE-48B0B039DFFC}" destId="{3469DB18-06D0-4601-93B8-9A20955668DF}" srcOrd="1" destOrd="0" presId="urn:microsoft.com/office/officeart/2005/8/layout/hList7"/>
    <dgm:cxn modelId="{F6718356-9FE5-46E5-B4E8-771E4DB24AF9}" type="presParOf" srcId="{1B23F6DA-C05C-4E28-84CE-48B0B039DFFC}" destId="{E47CE55D-FBA3-41DF-B97C-B082C61C1192}" srcOrd="2" destOrd="0" presId="urn:microsoft.com/office/officeart/2005/8/layout/hList7"/>
    <dgm:cxn modelId="{F22E432F-984B-4671-9A6A-24640A47E256}" type="presParOf" srcId="{1B23F6DA-C05C-4E28-84CE-48B0B039DFFC}" destId="{32AF4867-56B1-4882-8D89-21F1CF14DD2F}" srcOrd="3" destOrd="0" presId="urn:microsoft.com/office/officeart/2005/8/layout/hList7"/>
    <dgm:cxn modelId="{96985E45-9EF9-4348-8A9C-C0036EA6518B}" type="presParOf" srcId="{8F2DAF82-E759-4548-A373-C1910191BE54}" destId="{11655DF5-D4CE-4EBE-805E-3FEF2A7F4CD1}" srcOrd="1" destOrd="0" presId="urn:microsoft.com/office/officeart/2005/8/layout/hList7"/>
    <dgm:cxn modelId="{64033FF7-ED33-4AA5-A3D4-D1BD40EADD1C}" type="presParOf" srcId="{8F2DAF82-E759-4548-A373-C1910191BE54}" destId="{3CE92197-75B0-4A3A-B3F9-B047EE948E0C}" srcOrd="2" destOrd="0" presId="urn:microsoft.com/office/officeart/2005/8/layout/hList7"/>
    <dgm:cxn modelId="{84783A0C-C9EF-47E6-BE97-5E91D2042C06}" type="presParOf" srcId="{3CE92197-75B0-4A3A-B3F9-B047EE948E0C}" destId="{20F10F46-A657-4014-92ED-410FDA38492F}" srcOrd="0" destOrd="0" presId="urn:microsoft.com/office/officeart/2005/8/layout/hList7"/>
    <dgm:cxn modelId="{7604082D-773E-45AF-9DA7-F02CF5CC499B}" type="presParOf" srcId="{3CE92197-75B0-4A3A-B3F9-B047EE948E0C}" destId="{8DB15F55-27D9-4F2D-9009-61E65ECEEEEB}" srcOrd="1" destOrd="0" presId="urn:microsoft.com/office/officeart/2005/8/layout/hList7"/>
    <dgm:cxn modelId="{8B4F8098-CF35-40BA-9E69-F3C474A89E6F}" type="presParOf" srcId="{3CE92197-75B0-4A3A-B3F9-B047EE948E0C}" destId="{4A7C8B4D-9707-48E0-A923-3AE73D7CF7BD}" srcOrd="2" destOrd="0" presId="urn:microsoft.com/office/officeart/2005/8/layout/hList7"/>
    <dgm:cxn modelId="{AB3017A0-4993-4D15-8742-87A6BBD22E72}" type="presParOf" srcId="{3CE92197-75B0-4A3A-B3F9-B047EE948E0C}" destId="{5D08EF9D-F187-4293-B5AB-18C1000CD7D5}" srcOrd="3" destOrd="0" presId="urn:microsoft.com/office/officeart/2005/8/layout/hList7"/>
    <dgm:cxn modelId="{E3ABFAD4-BEB5-4BE8-A11C-B4C3ED72083C}" type="presParOf" srcId="{8F2DAF82-E759-4548-A373-C1910191BE54}" destId="{9D9DCD6E-DA4E-480D-B27E-C656E95B56EF}" srcOrd="3" destOrd="0" presId="urn:microsoft.com/office/officeart/2005/8/layout/hList7"/>
    <dgm:cxn modelId="{84AD6FB6-FA94-49FE-9B76-779D47D4E459}" type="presParOf" srcId="{8F2DAF82-E759-4548-A373-C1910191BE54}" destId="{1E8D571F-BECA-49E8-96D7-C7E44B1D8EA0}" srcOrd="4" destOrd="0" presId="urn:microsoft.com/office/officeart/2005/8/layout/hList7"/>
    <dgm:cxn modelId="{D63B69A4-BA0D-4A7C-B485-D2F24F3D88F8}" type="presParOf" srcId="{1E8D571F-BECA-49E8-96D7-C7E44B1D8EA0}" destId="{347682A2-6A73-421D-9A27-AAD59CC75C02}" srcOrd="0" destOrd="0" presId="urn:microsoft.com/office/officeart/2005/8/layout/hList7"/>
    <dgm:cxn modelId="{7301337B-74AD-4082-8CF2-C04948DA4345}" type="presParOf" srcId="{1E8D571F-BECA-49E8-96D7-C7E44B1D8EA0}" destId="{DB71588B-A3E8-4CB0-9C08-1D479B11EF14}" srcOrd="1" destOrd="0" presId="urn:microsoft.com/office/officeart/2005/8/layout/hList7"/>
    <dgm:cxn modelId="{4FCA86A7-9BA9-482B-A20E-2767AFE6835F}" type="presParOf" srcId="{1E8D571F-BECA-49E8-96D7-C7E44B1D8EA0}" destId="{19F1D2F5-A466-4051-9991-6A8DCEF40F9D}" srcOrd="2" destOrd="0" presId="urn:microsoft.com/office/officeart/2005/8/layout/hList7"/>
    <dgm:cxn modelId="{4C5254FD-A60F-49DE-914B-CA7E964E2A22}" type="presParOf" srcId="{1E8D571F-BECA-49E8-96D7-C7E44B1D8EA0}" destId="{306AAB32-D123-4CEB-9ADA-8895F77F20E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E8B7C-7803-450A-8DF7-51982C3F2A61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368F002-B681-4F3D-80EC-EADE9C21D5F8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Результаты </a:t>
          </a:r>
          <a:r>
            <a:rPr lang="ru-RU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u-RU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ВПР ГИА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ECF002E-679C-4080-AF0C-BB68BC6832D2}" type="parTrans" cxnId="{ADD83EF1-1028-4956-8146-2376A471E68C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F770ACA-F314-4AFB-B9F9-92B81AB45D26}" type="sibTrans" cxnId="{ADD83EF1-1028-4956-8146-2376A471E68C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2E6F0D1-95DA-444D-8AAD-247E6D78AFA2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Результаты промежуточной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 текущей аттестации школьников</a:t>
          </a:r>
        </a:p>
      </dgm:t>
    </dgm:pt>
    <dgm:pt modelId="{078F8997-C292-441E-B872-62EA70B45F7D}" type="parTrans" cxnId="{118BE175-DA16-4BEA-A01C-3142277EAC1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05FB0C7-60CD-4C45-82FD-8474668F4093}" type="sibTrans" cxnId="{118BE175-DA16-4BEA-A01C-3142277EAC11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765D9A2-838D-4DD2-894B-6176051E584D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Динамика образовательных достижений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 отдельным предметам</a:t>
          </a:r>
        </a:p>
      </dgm:t>
    </dgm:pt>
    <dgm:pt modelId="{90B95341-5068-4FDF-BAE0-BBD74B722E7A}" type="parTrans" cxnId="{DB9126CC-FB93-413E-AE7A-492D2F6E357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EE395A1-B6CF-4769-91E8-6FEA238FDB66}" type="sibTrans" cxnId="{DB9126CC-FB93-413E-AE7A-492D2F6E357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BA92184-0153-45AE-B1FC-07BB71FBA415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Результаты участия в олимпиадах</a:t>
          </a:r>
        </a:p>
      </dgm:t>
    </dgm:pt>
    <dgm:pt modelId="{C367863D-9459-4D80-8AE0-EAB86DADD850}" type="parTrans" cxnId="{C1FD9FF1-E82F-42CB-BC93-57A8883FBC5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C49EC9A-9EB0-46A7-B28A-1041A09C816C}" type="sibTrans" cxnId="{C1FD9FF1-E82F-42CB-BC93-57A8883FBC5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A44C701-4108-4AAA-9A74-8509DF2410A4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Поступление в вузы как итог реализации обучения</a:t>
          </a:r>
        </a:p>
      </dgm:t>
    </dgm:pt>
    <dgm:pt modelId="{3ADCEA62-EC80-4D8D-A511-7D01E4BD278D}" type="parTrans" cxnId="{3FD22F22-60A0-4613-8724-A077CF9AEC1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05A4355-2229-4F70-AED7-B786D505764F}" type="sibTrans" cxnId="{3FD22F22-60A0-4613-8724-A077CF9AEC19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F03E033-B8A0-4040-A479-10351DF01781}" type="pres">
      <dgm:prSet presAssocID="{F5AE8B7C-7803-450A-8DF7-51982C3F2A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DDD008-AD77-4D51-BF77-EF1D37E499DE}" type="pres">
      <dgm:prSet presAssocID="{B368F002-B681-4F3D-80EC-EADE9C21D5F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04C13-42D9-46C2-9287-7B58D79BEADE}" type="pres">
      <dgm:prSet presAssocID="{DF770ACA-F314-4AFB-B9F9-92B81AB45D26}" presName="sibTrans" presStyleCnt="0"/>
      <dgm:spPr/>
    </dgm:pt>
    <dgm:pt modelId="{E3304188-CA1F-4826-8246-BCA1BF73257E}" type="pres">
      <dgm:prSet presAssocID="{02E6F0D1-95DA-444D-8AAD-247E6D78AFA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3BBE4-389E-4B96-A784-B666B1FA5B9C}" type="pres">
      <dgm:prSet presAssocID="{A05FB0C7-60CD-4C45-82FD-8474668F4093}" presName="sibTrans" presStyleCnt="0"/>
      <dgm:spPr/>
    </dgm:pt>
    <dgm:pt modelId="{60A0523C-80E6-4AA1-B25F-E38E430D6623}" type="pres">
      <dgm:prSet presAssocID="{9765D9A2-838D-4DD2-894B-6176051E58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91F51-508C-4B99-B620-1F7754B8A2C1}" type="pres">
      <dgm:prSet presAssocID="{8EE395A1-B6CF-4769-91E8-6FEA238FDB66}" presName="sibTrans" presStyleCnt="0"/>
      <dgm:spPr/>
    </dgm:pt>
    <dgm:pt modelId="{04DBC43A-B927-4247-B311-C2BF725CD744}" type="pres">
      <dgm:prSet presAssocID="{4BA92184-0153-45AE-B1FC-07BB71FBA41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FC8DF-89E8-420E-AB4E-6E89B6504F5A}" type="pres">
      <dgm:prSet presAssocID="{1C49EC9A-9EB0-46A7-B28A-1041A09C816C}" presName="sibTrans" presStyleCnt="0"/>
      <dgm:spPr/>
    </dgm:pt>
    <dgm:pt modelId="{9CE4BFA9-B6C4-4EA6-BA4A-EE3CF95D481B}" type="pres">
      <dgm:prSet presAssocID="{1A44C701-4108-4AAA-9A74-8509DF2410A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E19C1-52C2-4819-8D50-9682151F508C}" type="presOf" srcId="{F5AE8B7C-7803-450A-8DF7-51982C3F2A61}" destId="{0F03E033-B8A0-4040-A479-10351DF01781}" srcOrd="0" destOrd="0" presId="urn:microsoft.com/office/officeart/2005/8/layout/default"/>
    <dgm:cxn modelId="{A2ADFF3F-3AFD-4089-999D-4DB7D43C23D5}" type="presOf" srcId="{B368F002-B681-4F3D-80EC-EADE9C21D5F8}" destId="{99DDD008-AD77-4D51-BF77-EF1D37E499DE}" srcOrd="0" destOrd="0" presId="urn:microsoft.com/office/officeart/2005/8/layout/default"/>
    <dgm:cxn modelId="{C1FD9FF1-E82F-42CB-BC93-57A8883FBC54}" srcId="{F5AE8B7C-7803-450A-8DF7-51982C3F2A61}" destId="{4BA92184-0153-45AE-B1FC-07BB71FBA415}" srcOrd="3" destOrd="0" parTransId="{C367863D-9459-4D80-8AE0-EAB86DADD850}" sibTransId="{1C49EC9A-9EB0-46A7-B28A-1041A09C816C}"/>
    <dgm:cxn modelId="{ADD83EF1-1028-4956-8146-2376A471E68C}" srcId="{F5AE8B7C-7803-450A-8DF7-51982C3F2A61}" destId="{B368F002-B681-4F3D-80EC-EADE9C21D5F8}" srcOrd="0" destOrd="0" parTransId="{8ECF002E-679C-4080-AF0C-BB68BC6832D2}" sibTransId="{DF770ACA-F314-4AFB-B9F9-92B81AB45D26}"/>
    <dgm:cxn modelId="{73300F78-CC12-4537-A314-C21A94C86B01}" type="presOf" srcId="{1A44C701-4108-4AAA-9A74-8509DF2410A4}" destId="{9CE4BFA9-B6C4-4EA6-BA4A-EE3CF95D481B}" srcOrd="0" destOrd="0" presId="urn:microsoft.com/office/officeart/2005/8/layout/default"/>
    <dgm:cxn modelId="{DB9126CC-FB93-413E-AE7A-492D2F6E3574}" srcId="{F5AE8B7C-7803-450A-8DF7-51982C3F2A61}" destId="{9765D9A2-838D-4DD2-894B-6176051E584D}" srcOrd="2" destOrd="0" parTransId="{90B95341-5068-4FDF-BAE0-BBD74B722E7A}" sibTransId="{8EE395A1-B6CF-4769-91E8-6FEA238FDB66}"/>
    <dgm:cxn modelId="{2283E25B-6F4E-488A-85A6-CA22BDBB789C}" type="presOf" srcId="{02E6F0D1-95DA-444D-8AAD-247E6D78AFA2}" destId="{E3304188-CA1F-4826-8246-BCA1BF73257E}" srcOrd="0" destOrd="0" presId="urn:microsoft.com/office/officeart/2005/8/layout/default"/>
    <dgm:cxn modelId="{3FD22F22-60A0-4613-8724-A077CF9AEC19}" srcId="{F5AE8B7C-7803-450A-8DF7-51982C3F2A61}" destId="{1A44C701-4108-4AAA-9A74-8509DF2410A4}" srcOrd="4" destOrd="0" parTransId="{3ADCEA62-EC80-4D8D-A511-7D01E4BD278D}" sibTransId="{705A4355-2229-4F70-AED7-B786D505764F}"/>
    <dgm:cxn modelId="{FBF68010-3920-45F5-A639-0B66F388D264}" type="presOf" srcId="{9765D9A2-838D-4DD2-894B-6176051E584D}" destId="{60A0523C-80E6-4AA1-B25F-E38E430D6623}" srcOrd="0" destOrd="0" presId="urn:microsoft.com/office/officeart/2005/8/layout/default"/>
    <dgm:cxn modelId="{118BE175-DA16-4BEA-A01C-3142277EAC11}" srcId="{F5AE8B7C-7803-450A-8DF7-51982C3F2A61}" destId="{02E6F0D1-95DA-444D-8AAD-247E6D78AFA2}" srcOrd="1" destOrd="0" parTransId="{078F8997-C292-441E-B872-62EA70B45F7D}" sibTransId="{A05FB0C7-60CD-4C45-82FD-8474668F4093}"/>
    <dgm:cxn modelId="{9D2A0560-3900-4C05-A67A-6C16DDB9ECB3}" type="presOf" srcId="{4BA92184-0153-45AE-B1FC-07BB71FBA415}" destId="{04DBC43A-B927-4247-B311-C2BF725CD744}" srcOrd="0" destOrd="0" presId="urn:microsoft.com/office/officeart/2005/8/layout/default"/>
    <dgm:cxn modelId="{773612FD-2122-4FD2-962D-728459F64C1D}" type="presParOf" srcId="{0F03E033-B8A0-4040-A479-10351DF01781}" destId="{99DDD008-AD77-4D51-BF77-EF1D37E499DE}" srcOrd="0" destOrd="0" presId="urn:microsoft.com/office/officeart/2005/8/layout/default"/>
    <dgm:cxn modelId="{BB78D3C8-C62A-405D-A4A4-473F4FCD1C18}" type="presParOf" srcId="{0F03E033-B8A0-4040-A479-10351DF01781}" destId="{3F404C13-42D9-46C2-9287-7B58D79BEADE}" srcOrd="1" destOrd="0" presId="urn:microsoft.com/office/officeart/2005/8/layout/default"/>
    <dgm:cxn modelId="{CE00BEF5-59BF-4364-A210-9F4369EBC21F}" type="presParOf" srcId="{0F03E033-B8A0-4040-A479-10351DF01781}" destId="{E3304188-CA1F-4826-8246-BCA1BF73257E}" srcOrd="2" destOrd="0" presId="urn:microsoft.com/office/officeart/2005/8/layout/default"/>
    <dgm:cxn modelId="{30A568B9-3E66-4558-8A3F-248B4056CAFE}" type="presParOf" srcId="{0F03E033-B8A0-4040-A479-10351DF01781}" destId="{3F73BBE4-389E-4B96-A784-B666B1FA5B9C}" srcOrd="3" destOrd="0" presId="urn:microsoft.com/office/officeart/2005/8/layout/default"/>
    <dgm:cxn modelId="{85E38E08-F6B4-4C00-9E94-84FA1FAB5D5B}" type="presParOf" srcId="{0F03E033-B8A0-4040-A479-10351DF01781}" destId="{60A0523C-80E6-4AA1-B25F-E38E430D6623}" srcOrd="4" destOrd="0" presId="urn:microsoft.com/office/officeart/2005/8/layout/default"/>
    <dgm:cxn modelId="{5D7D152A-E675-450B-A023-0C322AE207A7}" type="presParOf" srcId="{0F03E033-B8A0-4040-A479-10351DF01781}" destId="{34E91F51-508C-4B99-B620-1F7754B8A2C1}" srcOrd="5" destOrd="0" presId="urn:microsoft.com/office/officeart/2005/8/layout/default"/>
    <dgm:cxn modelId="{22318BA1-BB57-41D7-9DF6-33B77B7F307C}" type="presParOf" srcId="{0F03E033-B8A0-4040-A479-10351DF01781}" destId="{04DBC43A-B927-4247-B311-C2BF725CD744}" srcOrd="6" destOrd="0" presId="urn:microsoft.com/office/officeart/2005/8/layout/default"/>
    <dgm:cxn modelId="{E02E5553-8229-430C-BFCD-01E37C945EDB}" type="presParOf" srcId="{0F03E033-B8A0-4040-A479-10351DF01781}" destId="{89EFC8DF-89E8-420E-AB4E-6E89B6504F5A}" srcOrd="7" destOrd="0" presId="urn:microsoft.com/office/officeart/2005/8/layout/default"/>
    <dgm:cxn modelId="{BB931770-C837-4A55-B9EB-998D7D64ABF2}" type="presParOf" srcId="{0F03E033-B8A0-4040-A479-10351DF01781}" destId="{9CE4BFA9-B6C4-4EA6-BA4A-EE3CF95D481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918215-0360-4B06-986F-DB58C7A0160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8F7A49-18CA-4EAA-BFB3-F922E01DC1A2}">
      <dgm:prSet phldrT="[Текст]" custT="1"/>
      <dgm:spPr/>
      <dgm:t>
        <a:bodyPr/>
        <a:lstStyle/>
        <a:p>
          <a:pPr algn="ctr"/>
          <a:r>
            <a:rPr lang="ru-RU" sz="16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педагогического мастерства </a:t>
          </a:r>
          <a:endParaRPr lang="ru-RU" sz="1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B2118-D62F-4FD6-9098-D181FA570C15}" type="parTrans" cxnId="{5BA3DA22-27ED-42F8-BA3A-E117A3807BF1}">
      <dgm:prSet/>
      <dgm:spPr/>
      <dgm:t>
        <a:bodyPr/>
        <a:lstStyle/>
        <a:p>
          <a:endParaRPr lang="ru-RU"/>
        </a:p>
      </dgm:t>
    </dgm:pt>
    <dgm:pt modelId="{A1EF23F4-3D80-44E5-9ACB-E4BD4B44C963}" type="sibTrans" cxnId="{5BA3DA22-27ED-42F8-BA3A-E117A3807BF1}">
      <dgm:prSet/>
      <dgm:spPr/>
      <dgm:t>
        <a:bodyPr/>
        <a:lstStyle/>
        <a:p>
          <a:endParaRPr lang="ru-RU"/>
        </a:p>
      </dgm:t>
    </dgm:pt>
    <dgm:pt modelId="{C152EFF6-6C85-4D7F-9F34-E020C2A28557}">
      <dgm:prSet phldrT="[Текст]" custT="1"/>
      <dgm:spPr/>
      <dgm:t>
        <a:bodyPr/>
        <a:lstStyle/>
        <a:p>
          <a:r>
            <a:rPr lang="ru-RU" sz="16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укрепление здоровья детей</a:t>
          </a:r>
          <a:endParaRPr lang="ru-RU" sz="1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43D06-3539-4D92-A923-8EF5B9B3F353}" type="parTrans" cxnId="{808394B3-E0DB-4129-A483-99D5A735AB43}">
      <dgm:prSet/>
      <dgm:spPr/>
      <dgm:t>
        <a:bodyPr/>
        <a:lstStyle/>
        <a:p>
          <a:endParaRPr lang="ru-RU"/>
        </a:p>
      </dgm:t>
    </dgm:pt>
    <dgm:pt modelId="{D062ABDD-8EB6-4661-BE60-A34AC17D8488}" type="sibTrans" cxnId="{808394B3-E0DB-4129-A483-99D5A735AB43}">
      <dgm:prSet/>
      <dgm:spPr/>
      <dgm:t>
        <a:bodyPr/>
        <a:lstStyle/>
        <a:p>
          <a:endParaRPr lang="ru-RU"/>
        </a:p>
      </dgm:t>
    </dgm:pt>
    <dgm:pt modelId="{CDEF911B-FDF8-481C-9622-1145C3B123AA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качественного роста образовательных результатов коллектив школы на педагогическом совете разработали рекомендации выхода школы из НОР.</a:t>
          </a:r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BC9D9-FB02-4ECF-9592-B9C5E3A8840D}" type="parTrans" cxnId="{D1224942-9EDB-46A6-9BB8-42083D67307E}">
      <dgm:prSet/>
      <dgm:spPr/>
      <dgm:t>
        <a:bodyPr/>
        <a:lstStyle/>
        <a:p>
          <a:endParaRPr lang="ru-RU"/>
        </a:p>
      </dgm:t>
    </dgm:pt>
    <dgm:pt modelId="{DF38916F-118D-40A2-B450-0BE3C2E1B5D9}" type="sibTrans" cxnId="{D1224942-9EDB-46A6-9BB8-42083D67307E}">
      <dgm:prSet/>
      <dgm:spPr/>
      <dgm:t>
        <a:bodyPr/>
        <a:lstStyle/>
        <a:p>
          <a:endParaRPr lang="ru-RU"/>
        </a:p>
      </dgm:t>
    </dgm:pt>
    <dgm:pt modelId="{7449E558-C2A3-4510-8CA3-1227881B4D63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работу для  создания  основы  реализации  интеллектуального  и  творческого  потенциала  учащихся</a:t>
          </a:r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ACE24C-7DE3-4283-A5E8-7898C3B80E76}" type="parTrans" cxnId="{88FD9FA8-3109-4FB0-A267-2EB0B73C442F}">
      <dgm:prSet/>
      <dgm:spPr/>
      <dgm:t>
        <a:bodyPr/>
        <a:lstStyle/>
        <a:p>
          <a:endParaRPr lang="ru-RU"/>
        </a:p>
      </dgm:t>
    </dgm:pt>
    <dgm:pt modelId="{8FD306F6-A76E-45FC-9FD9-3FD6CABD10D3}" type="sibTrans" cxnId="{88FD9FA8-3109-4FB0-A267-2EB0B73C442F}">
      <dgm:prSet/>
      <dgm:spPr/>
      <dgm:t>
        <a:bodyPr/>
        <a:lstStyle/>
        <a:p>
          <a:endParaRPr lang="ru-RU"/>
        </a:p>
      </dgm:t>
    </dgm:pt>
    <dgm:pt modelId="{B75FE2B5-ACEF-4B0B-852F-4DC92A80DD3C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Работу по программе «одаренные дети», дети «группы риска» </a:t>
          </a:r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D1B5D-0D68-4D47-87F6-F473CF38112F}" type="parTrans" cxnId="{9F5CA646-BEC0-465A-B3BF-6145E63818D3}">
      <dgm:prSet/>
      <dgm:spPr/>
      <dgm:t>
        <a:bodyPr/>
        <a:lstStyle/>
        <a:p>
          <a:endParaRPr lang="ru-RU"/>
        </a:p>
      </dgm:t>
    </dgm:pt>
    <dgm:pt modelId="{79607F71-F00B-413A-B345-6AC4CA9E3CC5}" type="sibTrans" cxnId="{9F5CA646-BEC0-465A-B3BF-6145E63818D3}">
      <dgm:prSet/>
      <dgm:spPr/>
      <dgm:t>
        <a:bodyPr/>
        <a:lstStyle/>
        <a:p>
          <a:endParaRPr lang="ru-RU"/>
        </a:p>
      </dgm:t>
    </dgm:pt>
    <dgm:pt modelId="{AB1F8B58-148F-45A0-9AB0-B3DB756756A9}" type="pres">
      <dgm:prSet presAssocID="{E5918215-0360-4B06-986F-DB58C7A016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9ADF8E-2951-4B16-A9A0-E01B5724935B}" type="pres">
      <dgm:prSet presAssocID="{068F7A49-18CA-4EAA-BFB3-F922E01DC1A2}" presName="node" presStyleLbl="node1" presStyleIdx="0" presStyleCnt="5" custScaleX="117656" custRadScaleRad="88559" custRadScaleInc="7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3621D-704A-4D03-8346-AEAE3A152006}" type="pres">
      <dgm:prSet presAssocID="{A1EF23F4-3D80-44E5-9ACB-E4BD4B44C963}" presName="sibTrans" presStyleLbl="sibTrans2D1" presStyleIdx="0" presStyleCnt="5" custLinFactNeighborX="53048" custLinFactNeighborY="-40738"/>
      <dgm:spPr/>
      <dgm:t>
        <a:bodyPr/>
        <a:lstStyle/>
        <a:p>
          <a:endParaRPr lang="ru-RU"/>
        </a:p>
      </dgm:t>
    </dgm:pt>
    <dgm:pt modelId="{D22C55AF-81DC-4204-9FBC-61C8E9CCDA93}" type="pres">
      <dgm:prSet presAssocID="{A1EF23F4-3D80-44E5-9ACB-E4BD4B44C96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B4E8A70-C6C7-4651-998F-0CA2196F0934}" type="pres">
      <dgm:prSet presAssocID="{C152EFF6-6C85-4D7F-9F34-E020C2A28557}" presName="node" presStyleLbl="node1" presStyleIdx="1" presStyleCnt="5" custScaleX="121864" custScaleY="96910" custRadScaleRad="108794" custRadScaleInc="-8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3DAE3-91CD-4648-BD49-4F546B3E40F1}" type="pres">
      <dgm:prSet presAssocID="{D062ABDD-8EB6-4661-BE60-A34AC17D8488}" presName="sibTrans" presStyleLbl="sibTrans2D1" presStyleIdx="1" presStyleCnt="5" custLinFactNeighborX="-29922" custLinFactNeighborY="5052"/>
      <dgm:spPr/>
      <dgm:t>
        <a:bodyPr/>
        <a:lstStyle/>
        <a:p>
          <a:endParaRPr lang="ru-RU"/>
        </a:p>
      </dgm:t>
    </dgm:pt>
    <dgm:pt modelId="{5C161680-099B-4941-9172-EA0E1A8DB3FD}" type="pres">
      <dgm:prSet presAssocID="{D062ABDD-8EB6-4661-BE60-A34AC17D8488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3CC6C85-EA3B-485C-845A-3E474A236E1E}" type="pres">
      <dgm:prSet presAssocID="{CDEF911B-FDF8-481C-9622-1145C3B123AA}" presName="node" presStyleLbl="node1" presStyleIdx="2" presStyleCnt="5" custScaleX="143315" custScaleY="124022" custRadScaleRad="112487" custRadScaleInc="-31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FAAFE-6F16-4E0F-9F5B-BCBA5F40F5A2}" type="pres">
      <dgm:prSet presAssocID="{DF38916F-118D-40A2-B450-0BE3C2E1B5D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2B4D25D6-A693-488F-8A46-94126E4F4818}" type="pres">
      <dgm:prSet presAssocID="{DF38916F-118D-40A2-B450-0BE3C2E1B5D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E7BC8BEC-5692-4ECB-909F-DB0002DC23E9}" type="pres">
      <dgm:prSet presAssocID="{7449E558-C2A3-4510-8CA3-1227881B4D63}" presName="node" presStyleLbl="node1" presStyleIdx="3" presStyleCnt="5" custScaleX="128038" custScaleY="118129" custRadScaleRad="91769" custRadScaleInc="-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0EF58-9890-4605-91EF-2DBBCEB0293F}" type="pres">
      <dgm:prSet presAssocID="{8FD306F6-A76E-45FC-9FD9-3FD6CABD10D3}" presName="sibTrans" presStyleLbl="sibTrans2D1" presStyleIdx="3" presStyleCnt="5" custLinFactNeighborX="8513" custLinFactNeighborY="-7931"/>
      <dgm:spPr/>
      <dgm:t>
        <a:bodyPr/>
        <a:lstStyle/>
        <a:p>
          <a:endParaRPr lang="ru-RU"/>
        </a:p>
      </dgm:t>
    </dgm:pt>
    <dgm:pt modelId="{0DB8719C-5BB8-4BF3-8A1A-1EEE72AE7CC1}" type="pres">
      <dgm:prSet presAssocID="{8FD306F6-A76E-45FC-9FD9-3FD6CABD10D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5E9DB03-9934-4838-BFF2-B5148B361E73}" type="pres">
      <dgm:prSet presAssocID="{B75FE2B5-ACEF-4B0B-852F-4DC92A80DD3C}" presName="node" presStyleLbl="node1" presStyleIdx="4" presStyleCnt="5" custScaleX="119821" custScaleY="102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26CDB-89FA-4D3B-9BF8-60219AC6B722}" type="pres">
      <dgm:prSet presAssocID="{79607F71-F00B-413A-B345-6AC4CA9E3CC5}" presName="sibTrans" presStyleLbl="sibTrans2D1" presStyleIdx="4" presStyleCnt="5" custLinFactNeighborX="-29759" custLinFactNeighborY="-21824"/>
      <dgm:spPr/>
      <dgm:t>
        <a:bodyPr/>
        <a:lstStyle/>
        <a:p>
          <a:endParaRPr lang="ru-RU"/>
        </a:p>
      </dgm:t>
    </dgm:pt>
    <dgm:pt modelId="{D4844E8B-B525-4024-925C-C2905CB2DD34}" type="pres">
      <dgm:prSet presAssocID="{79607F71-F00B-413A-B345-6AC4CA9E3CC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DF7537BD-8388-41D2-B4BA-97B5B5923788}" type="presOf" srcId="{8FD306F6-A76E-45FC-9FD9-3FD6CABD10D3}" destId="{9810EF58-9890-4605-91EF-2DBBCEB0293F}" srcOrd="0" destOrd="0" presId="urn:microsoft.com/office/officeart/2005/8/layout/cycle2"/>
    <dgm:cxn modelId="{07632253-7B47-4A5F-B77A-34B923F93F1E}" type="presOf" srcId="{C152EFF6-6C85-4D7F-9F34-E020C2A28557}" destId="{BB4E8A70-C6C7-4651-998F-0CA2196F0934}" srcOrd="0" destOrd="0" presId="urn:microsoft.com/office/officeart/2005/8/layout/cycle2"/>
    <dgm:cxn modelId="{54B92AF3-B163-4CBD-BCBC-EBE5380BE3E5}" type="presOf" srcId="{79607F71-F00B-413A-B345-6AC4CA9E3CC5}" destId="{D4844E8B-B525-4024-925C-C2905CB2DD34}" srcOrd="1" destOrd="0" presId="urn:microsoft.com/office/officeart/2005/8/layout/cycle2"/>
    <dgm:cxn modelId="{B78AB656-F0A4-4ACB-A4A3-A030E8CC727C}" type="presOf" srcId="{D062ABDD-8EB6-4661-BE60-A34AC17D8488}" destId="{5C161680-099B-4941-9172-EA0E1A8DB3FD}" srcOrd="1" destOrd="0" presId="urn:microsoft.com/office/officeart/2005/8/layout/cycle2"/>
    <dgm:cxn modelId="{C66BA857-BB31-4C55-AC13-3CAC41C0BF57}" type="presOf" srcId="{DF38916F-118D-40A2-B450-0BE3C2E1B5D9}" destId="{F9BFAAFE-6F16-4E0F-9F5B-BCBA5F40F5A2}" srcOrd="0" destOrd="0" presId="urn:microsoft.com/office/officeart/2005/8/layout/cycle2"/>
    <dgm:cxn modelId="{B01BF6AD-FCA6-4B7B-8B74-89C6B92FD800}" type="presOf" srcId="{DF38916F-118D-40A2-B450-0BE3C2E1B5D9}" destId="{2B4D25D6-A693-488F-8A46-94126E4F4818}" srcOrd="1" destOrd="0" presId="urn:microsoft.com/office/officeart/2005/8/layout/cycle2"/>
    <dgm:cxn modelId="{5D59652F-D606-426C-B9C7-296998D74CB3}" type="presOf" srcId="{E5918215-0360-4B06-986F-DB58C7A01606}" destId="{AB1F8B58-148F-45A0-9AB0-B3DB756756A9}" srcOrd="0" destOrd="0" presId="urn:microsoft.com/office/officeart/2005/8/layout/cycle2"/>
    <dgm:cxn modelId="{D1224942-9EDB-46A6-9BB8-42083D67307E}" srcId="{E5918215-0360-4B06-986F-DB58C7A01606}" destId="{CDEF911B-FDF8-481C-9622-1145C3B123AA}" srcOrd="2" destOrd="0" parTransId="{8D3BC9D9-FB02-4ECF-9592-B9C5E3A8840D}" sibTransId="{DF38916F-118D-40A2-B450-0BE3C2E1B5D9}"/>
    <dgm:cxn modelId="{D1559614-ACE7-43CF-8B67-0AEBEA69A0A6}" type="presOf" srcId="{7449E558-C2A3-4510-8CA3-1227881B4D63}" destId="{E7BC8BEC-5692-4ECB-909F-DB0002DC23E9}" srcOrd="0" destOrd="0" presId="urn:microsoft.com/office/officeart/2005/8/layout/cycle2"/>
    <dgm:cxn modelId="{07E62A97-60EA-497B-8F0A-B7DB1720FDE4}" type="presOf" srcId="{8FD306F6-A76E-45FC-9FD9-3FD6CABD10D3}" destId="{0DB8719C-5BB8-4BF3-8A1A-1EEE72AE7CC1}" srcOrd="1" destOrd="0" presId="urn:microsoft.com/office/officeart/2005/8/layout/cycle2"/>
    <dgm:cxn modelId="{808394B3-E0DB-4129-A483-99D5A735AB43}" srcId="{E5918215-0360-4B06-986F-DB58C7A01606}" destId="{C152EFF6-6C85-4D7F-9F34-E020C2A28557}" srcOrd="1" destOrd="0" parTransId="{E7343D06-3539-4D92-A923-8EF5B9B3F353}" sibTransId="{D062ABDD-8EB6-4661-BE60-A34AC17D8488}"/>
    <dgm:cxn modelId="{03F947E7-5F0E-48D7-9A2B-02F964395ADC}" type="presOf" srcId="{068F7A49-18CA-4EAA-BFB3-F922E01DC1A2}" destId="{8E9ADF8E-2951-4B16-A9A0-E01B5724935B}" srcOrd="0" destOrd="0" presId="urn:microsoft.com/office/officeart/2005/8/layout/cycle2"/>
    <dgm:cxn modelId="{132B32C4-90D8-47DB-96CE-4474A92C966A}" type="presOf" srcId="{D062ABDD-8EB6-4661-BE60-A34AC17D8488}" destId="{D823DAE3-91CD-4648-BD49-4F546B3E40F1}" srcOrd="0" destOrd="0" presId="urn:microsoft.com/office/officeart/2005/8/layout/cycle2"/>
    <dgm:cxn modelId="{88FD9FA8-3109-4FB0-A267-2EB0B73C442F}" srcId="{E5918215-0360-4B06-986F-DB58C7A01606}" destId="{7449E558-C2A3-4510-8CA3-1227881B4D63}" srcOrd="3" destOrd="0" parTransId="{03ACE24C-7DE3-4283-A5E8-7898C3B80E76}" sibTransId="{8FD306F6-A76E-45FC-9FD9-3FD6CABD10D3}"/>
    <dgm:cxn modelId="{9F5CA646-BEC0-465A-B3BF-6145E63818D3}" srcId="{E5918215-0360-4B06-986F-DB58C7A01606}" destId="{B75FE2B5-ACEF-4B0B-852F-4DC92A80DD3C}" srcOrd="4" destOrd="0" parTransId="{969D1B5D-0D68-4D47-87F6-F473CF38112F}" sibTransId="{79607F71-F00B-413A-B345-6AC4CA9E3CC5}"/>
    <dgm:cxn modelId="{5BA3DA22-27ED-42F8-BA3A-E117A3807BF1}" srcId="{E5918215-0360-4B06-986F-DB58C7A01606}" destId="{068F7A49-18CA-4EAA-BFB3-F922E01DC1A2}" srcOrd="0" destOrd="0" parTransId="{357B2118-D62F-4FD6-9098-D181FA570C15}" sibTransId="{A1EF23F4-3D80-44E5-9ACB-E4BD4B44C963}"/>
    <dgm:cxn modelId="{6CC865DC-1204-4E00-9FD1-26CEA2F003CC}" type="presOf" srcId="{A1EF23F4-3D80-44E5-9ACB-E4BD4B44C963}" destId="{D22C55AF-81DC-4204-9FBC-61C8E9CCDA93}" srcOrd="1" destOrd="0" presId="urn:microsoft.com/office/officeart/2005/8/layout/cycle2"/>
    <dgm:cxn modelId="{84802C47-6C62-4BCC-9806-E17B188A541C}" type="presOf" srcId="{CDEF911B-FDF8-481C-9622-1145C3B123AA}" destId="{13CC6C85-EA3B-485C-845A-3E474A236E1E}" srcOrd="0" destOrd="0" presId="urn:microsoft.com/office/officeart/2005/8/layout/cycle2"/>
    <dgm:cxn modelId="{F7137519-4803-4924-BA85-D920C6244B1E}" type="presOf" srcId="{B75FE2B5-ACEF-4B0B-852F-4DC92A80DD3C}" destId="{95E9DB03-9934-4838-BFF2-B5148B361E73}" srcOrd="0" destOrd="0" presId="urn:microsoft.com/office/officeart/2005/8/layout/cycle2"/>
    <dgm:cxn modelId="{84FF4501-E61F-4731-AA9C-90BAD206215E}" type="presOf" srcId="{A1EF23F4-3D80-44E5-9ACB-E4BD4B44C963}" destId="{D783621D-704A-4D03-8346-AEAE3A152006}" srcOrd="0" destOrd="0" presId="urn:microsoft.com/office/officeart/2005/8/layout/cycle2"/>
    <dgm:cxn modelId="{3BBFDC12-0F6D-484C-AFCA-B47DD7301BB3}" type="presOf" srcId="{79607F71-F00B-413A-B345-6AC4CA9E3CC5}" destId="{4B626CDB-89FA-4D3B-9BF8-60219AC6B722}" srcOrd="0" destOrd="0" presId="urn:microsoft.com/office/officeart/2005/8/layout/cycle2"/>
    <dgm:cxn modelId="{05F353EA-EEF5-4A44-8C9F-B52A930402F8}" type="presParOf" srcId="{AB1F8B58-148F-45A0-9AB0-B3DB756756A9}" destId="{8E9ADF8E-2951-4B16-A9A0-E01B5724935B}" srcOrd="0" destOrd="0" presId="urn:microsoft.com/office/officeart/2005/8/layout/cycle2"/>
    <dgm:cxn modelId="{0EEE3E3D-BBF0-4500-B8A7-57EF19CB1389}" type="presParOf" srcId="{AB1F8B58-148F-45A0-9AB0-B3DB756756A9}" destId="{D783621D-704A-4D03-8346-AEAE3A152006}" srcOrd="1" destOrd="0" presId="urn:microsoft.com/office/officeart/2005/8/layout/cycle2"/>
    <dgm:cxn modelId="{FEBA4C23-2626-4C82-B2E4-29F4928A6E59}" type="presParOf" srcId="{D783621D-704A-4D03-8346-AEAE3A152006}" destId="{D22C55AF-81DC-4204-9FBC-61C8E9CCDA93}" srcOrd="0" destOrd="0" presId="urn:microsoft.com/office/officeart/2005/8/layout/cycle2"/>
    <dgm:cxn modelId="{1DBBB9AA-DBA5-4B36-A464-8B3A9EB171BA}" type="presParOf" srcId="{AB1F8B58-148F-45A0-9AB0-B3DB756756A9}" destId="{BB4E8A70-C6C7-4651-998F-0CA2196F0934}" srcOrd="2" destOrd="0" presId="urn:microsoft.com/office/officeart/2005/8/layout/cycle2"/>
    <dgm:cxn modelId="{D8DC1401-4B15-4FEB-8751-25E2C43C068A}" type="presParOf" srcId="{AB1F8B58-148F-45A0-9AB0-B3DB756756A9}" destId="{D823DAE3-91CD-4648-BD49-4F546B3E40F1}" srcOrd="3" destOrd="0" presId="urn:microsoft.com/office/officeart/2005/8/layout/cycle2"/>
    <dgm:cxn modelId="{A1B023A9-691E-41DC-86FA-6C1E20EE4999}" type="presParOf" srcId="{D823DAE3-91CD-4648-BD49-4F546B3E40F1}" destId="{5C161680-099B-4941-9172-EA0E1A8DB3FD}" srcOrd="0" destOrd="0" presId="urn:microsoft.com/office/officeart/2005/8/layout/cycle2"/>
    <dgm:cxn modelId="{55D5E4EE-6FC2-48C7-BF8C-FF60DC4C8DA5}" type="presParOf" srcId="{AB1F8B58-148F-45A0-9AB0-B3DB756756A9}" destId="{13CC6C85-EA3B-485C-845A-3E474A236E1E}" srcOrd="4" destOrd="0" presId="urn:microsoft.com/office/officeart/2005/8/layout/cycle2"/>
    <dgm:cxn modelId="{4A0D29B8-106E-4555-BBBE-BAA78547E297}" type="presParOf" srcId="{AB1F8B58-148F-45A0-9AB0-B3DB756756A9}" destId="{F9BFAAFE-6F16-4E0F-9F5B-BCBA5F40F5A2}" srcOrd="5" destOrd="0" presId="urn:microsoft.com/office/officeart/2005/8/layout/cycle2"/>
    <dgm:cxn modelId="{F108A437-79DF-4240-9A43-51B21396A4B9}" type="presParOf" srcId="{F9BFAAFE-6F16-4E0F-9F5B-BCBA5F40F5A2}" destId="{2B4D25D6-A693-488F-8A46-94126E4F4818}" srcOrd="0" destOrd="0" presId="urn:microsoft.com/office/officeart/2005/8/layout/cycle2"/>
    <dgm:cxn modelId="{96569958-16A0-484F-95D9-D19CAFC97D23}" type="presParOf" srcId="{AB1F8B58-148F-45A0-9AB0-B3DB756756A9}" destId="{E7BC8BEC-5692-4ECB-909F-DB0002DC23E9}" srcOrd="6" destOrd="0" presId="urn:microsoft.com/office/officeart/2005/8/layout/cycle2"/>
    <dgm:cxn modelId="{9CE32312-3F73-433E-96D2-30DD85FA17D6}" type="presParOf" srcId="{AB1F8B58-148F-45A0-9AB0-B3DB756756A9}" destId="{9810EF58-9890-4605-91EF-2DBBCEB0293F}" srcOrd="7" destOrd="0" presId="urn:microsoft.com/office/officeart/2005/8/layout/cycle2"/>
    <dgm:cxn modelId="{9813CEB5-E3D4-44AB-B9BA-D9103A39AD41}" type="presParOf" srcId="{9810EF58-9890-4605-91EF-2DBBCEB0293F}" destId="{0DB8719C-5BB8-4BF3-8A1A-1EEE72AE7CC1}" srcOrd="0" destOrd="0" presId="urn:microsoft.com/office/officeart/2005/8/layout/cycle2"/>
    <dgm:cxn modelId="{A6394979-9BB8-456D-8BBE-30F82FD20603}" type="presParOf" srcId="{AB1F8B58-148F-45A0-9AB0-B3DB756756A9}" destId="{95E9DB03-9934-4838-BFF2-B5148B361E73}" srcOrd="8" destOrd="0" presId="urn:microsoft.com/office/officeart/2005/8/layout/cycle2"/>
    <dgm:cxn modelId="{468658C6-AF62-4529-AA23-24D7D7B52EAB}" type="presParOf" srcId="{AB1F8B58-148F-45A0-9AB0-B3DB756756A9}" destId="{4B626CDB-89FA-4D3B-9BF8-60219AC6B722}" srcOrd="9" destOrd="0" presId="urn:microsoft.com/office/officeart/2005/8/layout/cycle2"/>
    <dgm:cxn modelId="{B4A88942-A52F-4E3E-872C-7E93B3FDA0E7}" type="presParOf" srcId="{4B626CDB-89FA-4D3B-9BF8-60219AC6B722}" destId="{D4844E8B-B525-4024-925C-C2905CB2DD3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918215-0360-4B06-986F-DB58C7A0160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8F7A49-18CA-4EAA-BFB3-F922E01DC1A2}">
      <dgm:prSet phldrT="[Текст]" custT="1"/>
      <dgm:spPr/>
      <dgm:t>
        <a:bodyPr/>
        <a:lstStyle/>
        <a:p>
          <a:pPr algn="ctr"/>
          <a:r>
            <a:rPr lang="ru-RU" sz="16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педагогического мастерства </a:t>
          </a:r>
          <a:endParaRPr lang="ru-RU" sz="1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B2118-D62F-4FD6-9098-D181FA570C15}" type="parTrans" cxnId="{5BA3DA22-27ED-42F8-BA3A-E117A3807BF1}">
      <dgm:prSet/>
      <dgm:spPr/>
      <dgm:t>
        <a:bodyPr/>
        <a:lstStyle/>
        <a:p>
          <a:endParaRPr lang="ru-RU"/>
        </a:p>
      </dgm:t>
    </dgm:pt>
    <dgm:pt modelId="{A1EF23F4-3D80-44E5-9ACB-E4BD4B44C963}" type="sibTrans" cxnId="{5BA3DA22-27ED-42F8-BA3A-E117A3807BF1}">
      <dgm:prSet/>
      <dgm:spPr/>
      <dgm:t>
        <a:bodyPr/>
        <a:lstStyle/>
        <a:p>
          <a:endParaRPr lang="ru-RU"/>
        </a:p>
      </dgm:t>
    </dgm:pt>
    <dgm:pt modelId="{C152EFF6-6C85-4D7F-9F34-E020C2A28557}">
      <dgm:prSet phldrT="[Текст]" custT="1"/>
      <dgm:spPr/>
      <dgm:t>
        <a:bodyPr/>
        <a:lstStyle/>
        <a:p>
          <a:r>
            <a:rPr lang="ru-RU" sz="16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укрепление здоровья детей</a:t>
          </a:r>
          <a:endParaRPr lang="ru-RU" sz="1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43D06-3539-4D92-A923-8EF5B9B3F353}" type="parTrans" cxnId="{808394B3-E0DB-4129-A483-99D5A735AB43}">
      <dgm:prSet/>
      <dgm:spPr/>
      <dgm:t>
        <a:bodyPr/>
        <a:lstStyle/>
        <a:p>
          <a:endParaRPr lang="ru-RU"/>
        </a:p>
      </dgm:t>
    </dgm:pt>
    <dgm:pt modelId="{D062ABDD-8EB6-4661-BE60-A34AC17D8488}" type="sibTrans" cxnId="{808394B3-E0DB-4129-A483-99D5A735AB43}">
      <dgm:prSet/>
      <dgm:spPr/>
      <dgm:t>
        <a:bodyPr/>
        <a:lstStyle/>
        <a:p>
          <a:endParaRPr lang="ru-RU"/>
        </a:p>
      </dgm:t>
    </dgm:pt>
    <dgm:pt modelId="{CDEF911B-FDF8-481C-9622-1145C3B123AA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качественного роста образовательных результатов коллектив школы на педагогическом совете разработали рекомендации выхода школы из НОР.</a:t>
          </a:r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BC9D9-FB02-4ECF-9592-B9C5E3A8840D}" type="parTrans" cxnId="{D1224942-9EDB-46A6-9BB8-42083D67307E}">
      <dgm:prSet/>
      <dgm:spPr/>
      <dgm:t>
        <a:bodyPr/>
        <a:lstStyle/>
        <a:p>
          <a:endParaRPr lang="ru-RU"/>
        </a:p>
      </dgm:t>
    </dgm:pt>
    <dgm:pt modelId="{DF38916F-118D-40A2-B450-0BE3C2E1B5D9}" type="sibTrans" cxnId="{D1224942-9EDB-46A6-9BB8-42083D67307E}">
      <dgm:prSet/>
      <dgm:spPr/>
      <dgm:t>
        <a:bodyPr/>
        <a:lstStyle/>
        <a:p>
          <a:endParaRPr lang="ru-RU"/>
        </a:p>
      </dgm:t>
    </dgm:pt>
    <dgm:pt modelId="{7449E558-C2A3-4510-8CA3-1227881B4D63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работу для  создания  основы  реализации  интеллектуального  и  творческого  потенциала  учащихся</a:t>
          </a:r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ACE24C-7DE3-4283-A5E8-7898C3B80E76}" type="parTrans" cxnId="{88FD9FA8-3109-4FB0-A267-2EB0B73C442F}">
      <dgm:prSet/>
      <dgm:spPr/>
      <dgm:t>
        <a:bodyPr/>
        <a:lstStyle/>
        <a:p>
          <a:endParaRPr lang="ru-RU"/>
        </a:p>
      </dgm:t>
    </dgm:pt>
    <dgm:pt modelId="{8FD306F6-A76E-45FC-9FD9-3FD6CABD10D3}" type="sibTrans" cxnId="{88FD9FA8-3109-4FB0-A267-2EB0B73C442F}">
      <dgm:prSet/>
      <dgm:spPr/>
      <dgm:t>
        <a:bodyPr/>
        <a:lstStyle/>
        <a:p>
          <a:endParaRPr lang="ru-RU"/>
        </a:p>
      </dgm:t>
    </dgm:pt>
    <dgm:pt modelId="{B75FE2B5-ACEF-4B0B-852F-4DC92A80DD3C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Работу по программе «одаренные дети», дети «группы риска» </a:t>
          </a:r>
          <a:endParaRPr lang="ru-RU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D1B5D-0D68-4D47-87F6-F473CF38112F}" type="parTrans" cxnId="{9F5CA646-BEC0-465A-B3BF-6145E63818D3}">
      <dgm:prSet/>
      <dgm:spPr/>
      <dgm:t>
        <a:bodyPr/>
        <a:lstStyle/>
        <a:p>
          <a:endParaRPr lang="ru-RU"/>
        </a:p>
      </dgm:t>
    </dgm:pt>
    <dgm:pt modelId="{79607F71-F00B-413A-B345-6AC4CA9E3CC5}" type="sibTrans" cxnId="{9F5CA646-BEC0-465A-B3BF-6145E63818D3}">
      <dgm:prSet/>
      <dgm:spPr/>
      <dgm:t>
        <a:bodyPr/>
        <a:lstStyle/>
        <a:p>
          <a:endParaRPr lang="ru-RU"/>
        </a:p>
      </dgm:t>
    </dgm:pt>
    <dgm:pt modelId="{AB1F8B58-148F-45A0-9AB0-B3DB756756A9}" type="pres">
      <dgm:prSet presAssocID="{E5918215-0360-4B06-986F-DB58C7A016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9ADF8E-2951-4B16-A9A0-E01B5724935B}" type="pres">
      <dgm:prSet presAssocID="{068F7A49-18CA-4EAA-BFB3-F922E01DC1A2}" presName="node" presStyleLbl="node1" presStyleIdx="0" presStyleCnt="5" custScaleX="117656" custRadScaleRad="88559" custRadScaleInc="7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3621D-704A-4D03-8346-AEAE3A152006}" type="pres">
      <dgm:prSet presAssocID="{A1EF23F4-3D80-44E5-9ACB-E4BD4B44C963}" presName="sibTrans" presStyleLbl="sibTrans2D1" presStyleIdx="0" presStyleCnt="5" custLinFactNeighborX="53048" custLinFactNeighborY="-40738"/>
      <dgm:spPr/>
      <dgm:t>
        <a:bodyPr/>
        <a:lstStyle/>
        <a:p>
          <a:endParaRPr lang="ru-RU"/>
        </a:p>
      </dgm:t>
    </dgm:pt>
    <dgm:pt modelId="{D22C55AF-81DC-4204-9FBC-61C8E9CCDA93}" type="pres">
      <dgm:prSet presAssocID="{A1EF23F4-3D80-44E5-9ACB-E4BD4B44C96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B4E8A70-C6C7-4651-998F-0CA2196F0934}" type="pres">
      <dgm:prSet presAssocID="{C152EFF6-6C85-4D7F-9F34-E020C2A28557}" presName="node" presStyleLbl="node1" presStyleIdx="1" presStyleCnt="5" custScaleX="121864" custScaleY="96910" custRadScaleRad="108794" custRadScaleInc="-8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3DAE3-91CD-4648-BD49-4F546B3E40F1}" type="pres">
      <dgm:prSet presAssocID="{D062ABDD-8EB6-4661-BE60-A34AC17D8488}" presName="sibTrans" presStyleLbl="sibTrans2D1" presStyleIdx="1" presStyleCnt="5" custLinFactNeighborX="-29922" custLinFactNeighborY="5052"/>
      <dgm:spPr/>
      <dgm:t>
        <a:bodyPr/>
        <a:lstStyle/>
        <a:p>
          <a:endParaRPr lang="ru-RU"/>
        </a:p>
      </dgm:t>
    </dgm:pt>
    <dgm:pt modelId="{5C161680-099B-4941-9172-EA0E1A8DB3FD}" type="pres">
      <dgm:prSet presAssocID="{D062ABDD-8EB6-4661-BE60-A34AC17D8488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3CC6C85-EA3B-485C-845A-3E474A236E1E}" type="pres">
      <dgm:prSet presAssocID="{CDEF911B-FDF8-481C-9622-1145C3B123AA}" presName="node" presStyleLbl="node1" presStyleIdx="2" presStyleCnt="5" custScaleX="143315" custScaleY="124022" custRadScaleRad="112487" custRadScaleInc="-31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FAAFE-6F16-4E0F-9F5B-BCBA5F40F5A2}" type="pres">
      <dgm:prSet presAssocID="{DF38916F-118D-40A2-B450-0BE3C2E1B5D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2B4D25D6-A693-488F-8A46-94126E4F4818}" type="pres">
      <dgm:prSet presAssocID="{DF38916F-118D-40A2-B450-0BE3C2E1B5D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E7BC8BEC-5692-4ECB-909F-DB0002DC23E9}" type="pres">
      <dgm:prSet presAssocID="{7449E558-C2A3-4510-8CA3-1227881B4D63}" presName="node" presStyleLbl="node1" presStyleIdx="3" presStyleCnt="5" custScaleX="128038" custScaleY="118129" custRadScaleRad="91769" custRadScaleInc="-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0EF58-9890-4605-91EF-2DBBCEB0293F}" type="pres">
      <dgm:prSet presAssocID="{8FD306F6-A76E-45FC-9FD9-3FD6CABD10D3}" presName="sibTrans" presStyleLbl="sibTrans2D1" presStyleIdx="3" presStyleCnt="5" custLinFactNeighborX="8513" custLinFactNeighborY="-7931"/>
      <dgm:spPr/>
      <dgm:t>
        <a:bodyPr/>
        <a:lstStyle/>
        <a:p>
          <a:endParaRPr lang="ru-RU"/>
        </a:p>
      </dgm:t>
    </dgm:pt>
    <dgm:pt modelId="{0DB8719C-5BB8-4BF3-8A1A-1EEE72AE7CC1}" type="pres">
      <dgm:prSet presAssocID="{8FD306F6-A76E-45FC-9FD9-3FD6CABD10D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5E9DB03-9934-4838-BFF2-B5148B361E73}" type="pres">
      <dgm:prSet presAssocID="{B75FE2B5-ACEF-4B0B-852F-4DC92A80DD3C}" presName="node" presStyleLbl="node1" presStyleIdx="4" presStyleCnt="5" custScaleX="119821" custScaleY="102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26CDB-89FA-4D3B-9BF8-60219AC6B722}" type="pres">
      <dgm:prSet presAssocID="{79607F71-F00B-413A-B345-6AC4CA9E3CC5}" presName="sibTrans" presStyleLbl="sibTrans2D1" presStyleIdx="4" presStyleCnt="5" custLinFactNeighborX="-29759" custLinFactNeighborY="-21824"/>
      <dgm:spPr/>
      <dgm:t>
        <a:bodyPr/>
        <a:lstStyle/>
        <a:p>
          <a:endParaRPr lang="ru-RU"/>
        </a:p>
      </dgm:t>
    </dgm:pt>
    <dgm:pt modelId="{D4844E8B-B525-4024-925C-C2905CB2DD34}" type="pres">
      <dgm:prSet presAssocID="{79607F71-F00B-413A-B345-6AC4CA9E3CC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F84CA0ED-DB53-4214-9C2A-567C5651C3D8}" type="presOf" srcId="{7449E558-C2A3-4510-8CA3-1227881B4D63}" destId="{E7BC8BEC-5692-4ECB-909F-DB0002DC23E9}" srcOrd="0" destOrd="0" presId="urn:microsoft.com/office/officeart/2005/8/layout/cycle2"/>
    <dgm:cxn modelId="{C76E85D9-3CF1-41B8-98D3-37F1C9B3F3F2}" type="presOf" srcId="{B75FE2B5-ACEF-4B0B-852F-4DC92A80DD3C}" destId="{95E9DB03-9934-4838-BFF2-B5148B361E73}" srcOrd="0" destOrd="0" presId="urn:microsoft.com/office/officeart/2005/8/layout/cycle2"/>
    <dgm:cxn modelId="{205646E3-B520-4888-80F7-8D525D94CD90}" type="presOf" srcId="{79607F71-F00B-413A-B345-6AC4CA9E3CC5}" destId="{D4844E8B-B525-4024-925C-C2905CB2DD34}" srcOrd="1" destOrd="0" presId="urn:microsoft.com/office/officeart/2005/8/layout/cycle2"/>
    <dgm:cxn modelId="{5957F6D8-EEBC-45F6-89ED-1725068C91FC}" type="presOf" srcId="{CDEF911B-FDF8-481C-9622-1145C3B123AA}" destId="{13CC6C85-EA3B-485C-845A-3E474A236E1E}" srcOrd="0" destOrd="0" presId="urn:microsoft.com/office/officeart/2005/8/layout/cycle2"/>
    <dgm:cxn modelId="{29A54470-BCF4-4B72-ACA7-E99885151736}" type="presOf" srcId="{DF38916F-118D-40A2-B450-0BE3C2E1B5D9}" destId="{F9BFAAFE-6F16-4E0F-9F5B-BCBA5F40F5A2}" srcOrd="0" destOrd="0" presId="urn:microsoft.com/office/officeart/2005/8/layout/cycle2"/>
    <dgm:cxn modelId="{CAE4C270-E9A8-42DA-BB3F-DB297C433F56}" type="presOf" srcId="{8FD306F6-A76E-45FC-9FD9-3FD6CABD10D3}" destId="{0DB8719C-5BB8-4BF3-8A1A-1EEE72AE7CC1}" srcOrd="1" destOrd="0" presId="urn:microsoft.com/office/officeart/2005/8/layout/cycle2"/>
    <dgm:cxn modelId="{C430D508-7F87-4A4E-921B-98730D8BF56A}" type="presOf" srcId="{D062ABDD-8EB6-4661-BE60-A34AC17D8488}" destId="{D823DAE3-91CD-4648-BD49-4F546B3E40F1}" srcOrd="0" destOrd="0" presId="urn:microsoft.com/office/officeart/2005/8/layout/cycle2"/>
    <dgm:cxn modelId="{D1224942-9EDB-46A6-9BB8-42083D67307E}" srcId="{E5918215-0360-4B06-986F-DB58C7A01606}" destId="{CDEF911B-FDF8-481C-9622-1145C3B123AA}" srcOrd="2" destOrd="0" parTransId="{8D3BC9D9-FB02-4ECF-9592-B9C5E3A8840D}" sibTransId="{DF38916F-118D-40A2-B450-0BE3C2E1B5D9}"/>
    <dgm:cxn modelId="{75D561D2-05A2-4D31-884D-B172C2286E58}" type="presOf" srcId="{DF38916F-118D-40A2-B450-0BE3C2E1B5D9}" destId="{2B4D25D6-A693-488F-8A46-94126E4F4818}" srcOrd="1" destOrd="0" presId="urn:microsoft.com/office/officeart/2005/8/layout/cycle2"/>
    <dgm:cxn modelId="{F5819B90-0818-460D-9144-F014F5067991}" type="presOf" srcId="{068F7A49-18CA-4EAA-BFB3-F922E01DC1A2}" destId="{8E9ADF8E-2951-4B16-A9A0-E01B5724935B}" srcOrd="0" destOrd="0" presId="urn:microsoft.com/office/officeart/2005/8/layout/cycle2"/>
    <dgm:cxn modelId="{08DF22FD-E559-410C-B454-E9CA53AE23B6}" type="presOf" srcId="{D062ABDD-8EB6-4661-BE60-A34AC17D8488}" destId="{5C161680-099B-4941-9172-EA0E1A8DB3FD}" srcOrd="1" destOrd="0" presId="urn:microsoft.com/office/officeart/2005/8/layout/cycle2"/>
    <dgm:cxn modelId="{A2D5CA0F-852E-4650-86CC-7EE85F458C98}" type="presOf" srcId="{A1EF23F4-3D80-44E5-9ACB-E4BD4B44C963}" destId="{D22C55AF-81DC-4204-9FBC-61C8E9CCDA93}" srcOrd="1" destOrd="0" presId="urn:microsoft.com/office/officeart/2005/8/layout/cycle2"/>
    <dgm:cxn modelId="{8604D4AF-2EA8-4D04-919C-704DFC55BEE0}" type="presOf" srcId="{E5918215-0360-4B06-986F-DB58C7A01606}" destId="{AB1F8B58-148F-45A0-9AB0-B3DB756756A9}" srcOrd="0" destOrd="0" presId="urn:microsoft.com/office/officeart/2005/8/layout/cycle2"/>
    <dgm:cxn modelId="{808394B3-E0DB-4129-A483-99D5A735AB43}" srcId="{E5918215-0360-4B06-986F-DB58C7A01606}" destId="{C152EFF6-6C85-4D7F-9F34-E020C2A28557}" srcOrd="1" destOrd="0" parTransId="{E7343D06-3539-4D92-A923-8EF5B9B3F353}" sibTransId="{D062ABDD-8EB6-4661-BE60-A34AC17D8488}"/>
    <dgm:cxn modelId="{03E52FB1-20E0-44F6-B926-68EEA9FFBA65}" type="presOf" srcId="{A1EF23F4-3D80-44E5-9ACB-E4BD4B44C963}" destId="{D783621D-704A-4D03-8346-AEAE3A152006}" srcOrd="0" destOrd="0" presId="urn:microsoft.com/office/officeart/2005/8/layout/cycle2"/>
    <dgm:cxn modelId="{88FD9FA8-3109-4FB0-A267-2EB0B73C442F}" srcId="{E5918215-0360-4B06-986F-DB58C7A01606}" destId="{7449E558-C2A3-4510-8CA3-1227881B4D63}" srcOrd="3" destOrd="0" parTransId="{03ACE24C-7DE3-4283-A5E8-7898C3B80E76}" sibTransId="{8FD306F6-A76E-45FC-9FD9-3FD6CABD10D3}"/>
    <dgm:cxn modelId="{000F4599-AE73-4F08-9EBA-344730377C04}" type="presOf" srcId="{79607F71-F00B-413A-B345-6AC4CA9E3CC5}" destId="{4B626CDB-89FA-4D3B-9BF8-60219AC6B722}" srcOrd="0" destOrd="0" presId="urn:microsoft.com/office/officeart/2005/8/layout/cycle2"/>
    <dgm:cxn modelId="{43FA366D-B60A-4720-B088-6AA5D6185EA2}" type="presOf" srcId="{8FD306F6-A76E-45FC-9FD9-3FD6CABD10D3}" destId="{9810EF58-9890-4605-91EF-2DBBCEB0293F}" srcOrd="0" destOrd="0" presId="urn:microsoft.com/office/officeart/2005/8/layout/cycle2"/>
    <dgm:cxn modelId="{7A4DA151-5F05-4837-B012-B03322BAE88A}" type="presOf" srcId="{C152EFF6-6C85-4D7F-9F34-E020C2A28557}" destId="{BB4E8A70-C6C7-4651-998F-0CA2196F0934}" srcOrd="0" destOrd="0" presId="urn:microsoft.com/office/officeart/2005/8/layout/cycle2"/>
    <dgm:cxn modelId="{9F5CA646-BEC0-465A-B3BF-6145E63818D3}" srcId="{E5918215-0360-4B06-986F-DB58C7A01606}" destId="{B75FE2B5-ACEF-4B0B-852F-4DC92A80DD3C}" srcOrd="4" destOrd="0" parTransId="{969D1B5D-0D68-4D47-87F6-F473CF38112F}" sibTransId="{79607F71-F00B-413A-B345-6AC4CA9E3CC5}"/>
    <dgm:cxn modelId="{5BA3DA22-27ED-42F8-BA3A-E117A3807BF1}" srcId="{E5918215-0360-4B06-986F-DB58C7A01606}" destId="{068F7A49-18CA-4EAA-BFB3-F922E01DC1A2}" srcOrd="0" destOrd="0" parTransId="{357B2118-D62F-4FD6-9098-D181FA570C15}" sibTransId="{A1EF23F4-3D80-44E5-9ACB-E4BD4B44C963}"/>
    <dgm:cxn modelId="{315754D0-A403-4065-A7BF-AB32D9640728}" type="presParOf" srcId="{AB1F8B58-148F-45A0-9AB0-B3DB756756A9}" destId="{8E9ADF8E-2951-4B16-A9A0-E01B5724935B}" srcOrd="0" destOrd="0" presId="urn:microsoft.com/office/officeart/2005/8/layout/cycle2"/>
    <dgm:cxn modelId="{5B899688-C115-4792-A9FA-67388CF1E872}" type="presParOf" srcId="{AB1F8B58-148F-45A0-9AB0-B3DB756756A9}" destId="{D783621D-704A-4D03-8346-AEAE3A152006}" srcOrd="1" destOrd="0" presId="urn:microsoft.com/office/officeart/2005/8/layout/cycle2"/>
    <dgm:cxn modelId="{6CD36E6D-F753-4C5A-A2DB-39A706457124}" type="presParOf" srcId="{D783621D-704A-4D03-8346-AEAE3A152006}" destId="{D22C55AF-81DC-4204-9FBC-61C8E9CCDA93}" srcOrd="0" destOrd="0" presId="urn:microsoft.com/office/officeart/2005/8/layout/cycle2"/>
    <dgm:cxn modelId="{F19FE999-44F6-44D3-9B74-8FEC9FBE17C2}" type="presParOf" srcId="{AB1F8B58-148F-45A0-9AB0-B3DB756756A9}" destId="{BB4E8A70-C6C7-4651-998F-0CA2196F0934}" srcOrd="2" destOrd="0" presId="urn:microsoft.com/office/officeart/2005/8/layout/cycle2"/>
    <dgm:cxn modelId="{EA77DB74-94DC-4FE6-8E34-FC74A0AD05E2}" type="presParOf" srcId="{AB1F8B58-148F-45A0-9AB0-B3DB756756A9}" destId="{D823DAE3-91CD-4648-BD49-4F546B3E40F1}" srcOrd="3" destOrd="0" presId="urn:microsoft.com/office/officeart/2005/8/layout/cycle2"/>
    <dgm:cxn modelId="{9B20931C-9082-477D-AB60-3D0692B23AF4}" type="presParOf" srcId="{D823DAE3-91CD-4648-BD49-4F546B3E40F1}" destId="{5C161680-099B-4941-9172-EA0E1A8DB3FD}" srcOrd="0" destOrd="0" presId="urn:microsoft.com/office/officeart/2005/8/layout/cycle2"/>
    <dgm:cxn modelId="{6366A440-DF5B-4D24-914C-062B7DD97FDF}" type="presParOf" srcId="{AB1F8B58-148F-45A0-9AB0-B3DB756756A9}" destId="{13CC6C85-EA3B-485C-845A-3E474A236E1E}" srcOrd="4" destOrd="0" presId="urn:microsoft.com/office/officeart/2005/8/layout/cycle2"/>
    <dgm:cxn modelId="{ED43EB2D-E735-4963-B91C-F427EB6933BB}" type="presParOf" srcId="{AB1F8B58-148F-45A0-9AB0-B3DB756756A9}" destId="{F9BFAAFE-6F16-4E0F-9F5B-BCBA5F40F5A2}" srcOrd="5" destOrd="0" presId="urn:microsoft.com/office/officeart/2005/8/layout/cycle2"/>
    <dgm:cxn modelId="{456F3460-9BAA-4FEA-BB6B-6E179D707345}" type="presParOf" srcId="{F9BFAAFE-6F16-4E0F-9F5B-BCBA5F40F5A2}" destId="{2B4D25D6-A693-488F-8A46-94126E4F4818}" srcOrd="0" destOrd="0" presId="urn:microsoft.com/office/officeart/2005/8/layout/cycle2"/>
    <dgm:cxn modelId="{022ED170-C9BC-4687-93C7-D20915E3693E}" type="presParOf" srcId="{AB1F8B58-148F-45A0-9AB0-B3DB756756A9}" destId="{E7BC8BEC-5692-4ECB-909F-DB0002DC23E9}" srcOrd="6" destOrd="0" presId="urn:microsoft.com/office/officeart/2005/8/layout/cycle2"/>
    <dgm:cxn modelId="{D9DC923B-14BB-4CA1-B944-5E7D38DA8C29}" type="presParOf" srcId="{AB1F8B58-148F-45A0-9AB0-B3DB756756A9}" destId="{9810EF58-9890-4605-91EF-2DBBCEB0293F}" srcOrd="7" destOrd="0" presId="urn:microsoft.com/office/officeart/2005/8/layout/cycle2"/>
    <dgm:cxn modelId="{C29B6F1D-D0AE-4693-B839-6717E53C2875}" type="presParOf" srcId="{9810EF58-9890-4605-91EF-2DBBCEB0293F}" destId="{0DB8719C-5BB8-4BF3-8A1A-1EEE72AE7CC1}" srcOrd="0" destOrd="0" presId="urn:microsoft.com/office/officeart/2005/8/layout/cycle2"/>
    <dgm:cxn modelId="{DA9C9821-18C3-46FA-9EF2-7CA523E6793F}" type="presParOf" srcId="{AB1F8B58-148F-45A0-9AB0-B3DB756756A9}" destId="{95E9DB03-9934-4838-BFF2-B5148B361E73}" srcOrd="8" destOrd="0" presId="urn:microsoft.com/office/officeart/2005/8/layout/cycle2"/>
    <dgm:cxn modelId="{A833CCA5-258E-4660-B6B9-45B0BDE19605}" type="presParOf" srcId="{AB1F8B58-148F-45A0-9AB0-B3DB756756A9}" destId="{4B626CDB-89FA-4D3B-9BF8-60219AC6B722}" srcOrd="9" destOrd="0" presId="urn:microsoft.com/office/officeart/2005/8/layout/cycle2"/>
    <dgm:cxn modelId="{6C7A602A-FBD7-4E71-8053-F97B57AE9839}" type="presParOf" srcId="{4B626CDB-89FA-4D3B-9BF8-60219AC6B722}" destId="{D4844E8B-B525-4024-925C-C2905CB2DD3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918215-0360-4B06-986F-DB58C7A0160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B1F8B58-148F-45A0-9AB0-B3DB756756A9}" type="pres">
      <dgm:prSet presAssocID="{E5918215-0360-4B06-986F-DB58C7A016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9B59ABB-4162-48EB-97EE-E4F4C7C65EB4}" type="presOf" srcId="{E5918215-0360-4B06-986F-DB58C7A01606}" destId="{AB1F8B58-148F-45A0-9AB0-B3DB756756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C78E0891-321E-46BC-90E5-ECB879BF28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D3A4E48-A4E1-48A9-A85D-32BCA70D5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9A7A1-23D1-4549-8883-F3C94C15AE6F}" type="datetimeFigureOut">
              <a:rPr lang="ru-RU" smtClean="0"/>
              <a:t>06.08.2021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58C0B2-1153-4BA3-BDC4-8C67420754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B76F0D5-D141-4D5D-A09C-810536CDB6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4F147-F764-4061-85C3-CF01260D8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813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D75A-E9E0-4F0D-8B93-13738E45A518}" type="datetimeFigureOut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EEA8-EABA-4508-A476-A3C033E568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82128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89656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275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052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9912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40602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5126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9988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4590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75971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92586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0777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2515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6530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75049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08050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76650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7704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4807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64179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10679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41012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9pPr>
          </a:lstStyle>
          <a:p>
            <a:fld id="{7F590826-5E74-4FF9-BB38-9B65427CA7B0}" type="slidenum">
              <a:rPr lang="ru-RU" altLang="ru-RU">
                <a:latin typeface="Calibri" panose="020F0502020204030204" pitchFamily="34" charset="0"/>
              </a:rPr>
              <a:pPr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7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1959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32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56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33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5791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528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401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244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9522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0100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2551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33D3B-2D2F-4413-9967-42462EE76F5D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033E45D4-0CAB-43AD-8327-A4B3BCA5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xmlns="" id="{1D9CA3B9-594A-4133-B4F9-D27AA5726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FF6F31-09CB-47A3-AEDB-7CA7BE1E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1336E-BF65-45C6-B5C8-97AF7A52C310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EFC938-9C31-4327-9275-3EB93C5B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FE30415C-79F5-4EAA-8D86-27D6FD1A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3515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xmlns="" id="{E3F9AA0A-4FF4-45DA-8DEC-4437E2DD9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xmlns="" id="{303D255C-51DF-421E-A067-5E9E80CD9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627DEB-7DEA-43CC-A21F-F81EEC6C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C39AD-5390-46A7-96DE-E121CB79AD99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3EDAFC-3543-4A0D-80D2-F4871AED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30F550C7-3342-49D6-8734-F9809E85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75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DF6BB5-8C08-4450-875C-F797D918704B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5B57A-1FF9-45A8-90C3-E84F7061388A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49216-3F0F-4131-9DEE-AB667814266B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94C5D7-DDC1-4BF1-B079-4BF81053D6D5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36922-629D-487C-AF85-01871054F6A3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EB93A2-7833-4F34-A3FB-525BA451B9FA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4939F3-D386-424B-A090-9E4CE22C18B8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F74D90-62EE-4F5D-AF8C-290CE60B55CD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8CD3594-B616-473E-93EE-E0A728E55AB1}" type="datetime1">
              <a:rPr lang="ru-RU" noProof="0" smtClean="0"/>
              <a:t>06.08.2021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8.jpeg"/><Relationship Id="rId10" Type="http://schemas.microsoft.com/office/2007/relationships/diagramDrawing" Target="../diagrams/drawing4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20.png"/><Relationship Id="rId5" Type="http://schemas.openxmlformats.org/officeDocument/2006/relationships/image" Target="../media/image8.jpeg"/><Relationship Id="rId10" Type="http://schemas.microsoft.com/office/2007/relationships/diagramDrawing" Target="../diagrams/drawing5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5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.sv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37.jpe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37.jpe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8.jpeg"/><Relationship Id="rId10" Type="http://schemas.openxmlformats.org/officeDocument/2006/relationships/image" Target="../media/image45.jpeg"/><Relationship Id="rId4" Type="http://schemas.openxmlformats.org/officeDocument/2006/relationships/image" Target="../media/image2.sv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8.jpeg"/><Relationship Id="rId10" Type="http://schemas.openxmlformats.org/officeDocument/2006/relationships/image" Target="../media/image50.jpeg"/><Relationship Id="rId4" Type="http://schemas.openxmlformats.org/officeDocument/2006/relationships/image" Target="../media/image2.sv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hyperlink" Target="http://bio-faq.ru/zubr/zubr045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hyperlink" Target="https://bio-ege.ru/" TargetMode="External"/><Relationship Id="rId2" Type="http://schemas.openxmlformats.org/officeDocument/2006/relationships/notesSlide" Target="../notesSlides/notesSlide29.xml"/><Relationship Id="rId16" Type="http://schemas.openxmlformats.org/officeDocument/2006/relationships/hyperlink" Target="http://ege.ed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hyperlink" Target="http://www.fipi.ru/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8.jpeg"/><Relationship Id="rId10" Type="http://schemas.microsoft.com/office/2007/relationships/diagramDrawing" Target="../diagrams/drawing2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8.jpeg"/><Relationship Id="rId10" Type="http://schemas.microsoft.com/office/2007/relationships/diagramDrawing" Target="../diagrams/drawing3.xml"/><Relationship Id="rId4" Type="http://schemas.openxmlformats.org/officeDocument/2006/relationships/image" Target="../media/image2.sv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4" descr="Буфер обмена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3853258" y="3714276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 descr="Микроскоп">
            <a:extLst>
              <a:ext uri="{FF2B5EF4-FFF2-40B4-BE49-F238E27FC236}">
                <a16:creationId xmlns:a16="http://schemas.microsoft.com/office/drawing/2014/main" xmlns="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338607" flipH="1">
            <a:off x="-160968" y="1615099"/>
            <a:ext cx="2684499" cy="26844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529" y="521273"/>
            <a:ext cx="9505351" cy="2387600"/>
          </a:xfrm>
        </p:spPr>
        <p:txBody>
          <a:bodyPr rtlCol="0"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стабильно низких результатов к эффективной практике повышения качества естественнонаучного образования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8936" y="3928942"/>
            <a:ext cx="4066032" cy="1655762"/>
          </a:xfrm>
        </p:spPr>
        <p:txBody>
          <a:bodyPr rtlCol="0">
            <a:normAutofit fontScale="77500" lnSpcReduction="20000"/>
          </a:bodyPr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Елена Владимировна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директора по УВР МКОУ СОШ №4 </a:t>
            </a: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Московского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Изобильненского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Ставропольского края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 6" descr="Лабораторный стакан">
            <a:extLst>
              <a:ext uri="{FF2B5EF4-FFF2-40B4-BE49-F238E27FC236}">
                <a16:creationId xmlns:a16="http://schemas.microsoft.com/office/drawing/2014/main" xmlns="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213697">
            <a:off x="-126736" y="3466810"/>
            <a:ext cx="3245427" cy="3245427"/>
          </a:xfrm>
          <a:prstGeom prst="rect">
            <a:avLst/>
          </a:prstGeom>
        </p:spPr>
      </p:pic>
      <p:pic>
        <p:nvPicPr>
          <p:cNvPr id="9" name="Графический объект 8" descr="Колба">
            <a:extLst>
              <a:ext uri="{FF2B5EF4-FFF2-40B4-BE49-F238E27FC236}">
                <a16:creationId xmlns:a16="http://schemas.microsoft.com/office/drawing/2014/main" xmlns="" id="{B46E3E84-D1E6-4422-AA93-3EE98A821B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3" name="Графический объект 12" descr="Пробирки">
            <a:extLst>
              <a:ext uri="{FF2B5EF4-FFF2-40B4-BE49-F238E27FC236}">
                <a16:creationId xmlns:a16="http://schemas.microsoft.com/office/drawing/2014/main" xmlns="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078969">
            <a:off x="1987848" y="4357975"/>
            <a:ext cx="2453456" cy="2453456"/>
          </a:xfrm>
          <a:prstGeom prst="rect">
            <a:avLst/>
          </a:prstGeom>
        </p:spPr>
      </p:pic>
      <p:pic>
        <p:nvPicPr>
          <p:cNvPr id="19" name="Графический объект 18" descr="Линейка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 20" descr="Карандаш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734200">
            <a:off x="4667627" y="4574128"/>
            <a:ext cx="1565389" cy="161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23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67544" y="0"/>
            <a:ext cx="8208144" cy="652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ctr">
              <a:defRPr/>
            </a:pPr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МКОУ «СОШ №4» ИГОСК</a:t>
            </a: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688483321"/>
              </p:ext>
            </p:extLst>
          </p:nvPr>
        </p:nvGraphicFramePr>
        <p:xfrm>
          <a:off x="86588" y="585216"/>
          <a:ext cx="8828113" cy="616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273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23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022867275"/>
              </p:ext>
            </p:extLst>
          </p:nvPr>
        </p:nvGraphicFramePr>
        <p:xfrm>
          <a:off x="86588" y="64008"/>
          <a:ext cx="8828113" cy="668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11"/>
          <a:srcRect l="40009" t="25390" r="32083" b="6000"/>
          <a:stretch/>
        </p:blipFill>
        <p:spPr bwMode="auto">
          <a:xfrm>
            <a:off x="1066861" y="213415"/>
            <a:ext cx="2404749" cy="3503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12"/>
          <a:srcRect l="29739" t="22044" r="30241" b="15242"/>
          <a:stretch/>
        </p:blipFill>
        <p:spPr bwMode="auto">
          <a:xfrm>
            <a:off x="4974336" y="213415"/>
            <a:ext cx="3306822" cy="273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13"/>
          <a:srcRect l="27308" t="24115" r="21753" b="9094"/>
          <a:stretch/>
        </p:blipFill>
        <p:spPr bwMode="auto">
          <a:xfrm>
            <a:off x="722377" y="3886200"/>
            <a:ext cx="4046616" cy="286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14"/>
          <a:srcRect l="24480" t="22805" r="24532" b="12580"/>
          <a:stretch/>
        </p:blipFill>
        <p:spPr bwMode="auto">
          <a:xfrm>
            <a:off x="5327372" y="3766820"/>
            <a:ext cx="302895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11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5">
            <a:extLst>
              <a:ext uri="{FF2B5EF4-FFF2-40B4-BE49-F238E27FC236}">
                <a16:creationId xmlns="" xmlns:a16="http://schemas.microsoft.com/office/drawing/2014/main" id="{699EB21D-B38A-4B5B-A9B5-2F6545AF4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" y="109646"/>
            <a:ext cx="3138762" cy="235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2619" y="2254996"/>
            <a:ext cx="4270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latin typeface="Times New Roman" pitchFamily="18" charset="0"/>
                <a:cs typeface="Times New Roman" pitchFamily="18" charset="0"/>
              </a:rPr>
              <a:t>Краевой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семинар 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«Современные тенденции и проблемы школьного математического и естественнонаучного образования»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с 01-03 октября 2019г</a:t>
            </a:r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867" r="-4249" b="39776"/>
          <a:stretch/>
        </p:blipFill>
        <p:spPr>
          <a:xfrm>
            <a:off x="5450344" y="3691887"/>
            <a:ext cx="3090672" cy="248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705955" y="2614387"/>
            <a:ext cx="4364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семинар</a:t>
            </a:r>
          </a:p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«Урок – как эффективная форма взаимодействия обучающихся и учителя»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1"/>
          <a:stretch/>
        </p:blipFill>
        <p:spPr>
          <a:xfrm>
            <a:off x="597408" y="3918161"/>
            <a:ext cx="3313176" cy="200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8" t="7650" r="4822" b="15621"/>
          <a:stretch/>
        </p:blipFill>
        <p:spPr>
          <a:xfrm>
            <a:off x="6112372" y="0"/>
            <a:ext cx="2068674" cy="271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5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55599"/>
            <a:ext cx="8378529" cy="877985"/>
          </a:xfrm>
        </p:spPr>
        <p:txBody>
          <a:bodyPr rtlCol="0">
            <a:normAutofit fontScale="90000"/>
          </a:bodyPr>
          <a:lstStyle/>
          <a:p>
            <a:pPr lvl="0" algn="ctr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естественнонаучного образования </a:t>
            </a:r>
            <a:b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«СОШ №4» ИГОСК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AEA098C1-E19E-4D03-9A35-14569BC7C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  <p:pic>
          <p:nvPicPr>
            <p:cNvPr id="13" name="Графический объект 12" descr="Лабораторный стакан">
              <a:extLst>
                <a:ext uri="{FF2B5EF4-FFF2-40B4-BE49-F238E27FC236}">
                  <a16:creationId xmlns:a16="http://schemas.microsoft.com/office/drawing/2014/main" xmlns="" id="{BF2CC76A-FBA9-49E0-9F1C-2C529949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428443"/>
              </p:ext>
            </p:extLst>
          </p:nvPr>
        </p:nvGraphicFramePr>
        <p:xfrm>
          <a:off x="86626" y="1568918"/>
          <a:ext cx="8911899" cy="5159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1060"/>
                <a:gridCol w="6690839"/>
              </a:tblGrid>
              <a:tr h="21497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результата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321310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знаний;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321310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 уровень вне учебных достижений (олимпиады, конференции, конкурсы);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321310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мотивация к изучению в школе и продолжению образования.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75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образовательного процесса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71056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образования;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71056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учителя на уроке (технологии, формы, методы работы);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71056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внеурочной деятельности учащихся;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718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образовательных ресурсов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71056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кадровых ресурсов,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Char char=""/>
                        <a:tabLst>
                          <a:tab pos="710565" algn="l"/>
                        </a:tabLs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информационно-методической и    материально- технической оснащённости.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5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-67377"/>
            <a:ext cx="8378529" cy="1078030"/>
          </a:xfrm>
        </p:spPr>
        <p:txBody>
          <a:bodyPr rtlCol="0">
            <a:normAutofit/>
          </a:bodyPr>
          <a:lstStyle/>
          <a:p>
            <a:pPr algn="ctr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tabLst>
                <a:tab pos="71056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результата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BBB712D-326E-462C-A8F9-C3C739825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</p:grpSp>
        <p:pic>
          <p:nvPicPr>
            <p:cNvPr id="11" name="Графический объект 10" descr="Колба">
              <a:extLst>
                <a:ext uri="{FF2B5EF4-FFF2-40B4-BE49-F238E27FC236}">
                  <a16:creationId xmlns:a16="http://schemas.microsoft.com/office/drawing/2014/main" xmlns="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06854"/>
              </p:ext>
            </p:extLst>
          </p:nvPr>
        </p:nvGraphicFramePr>
        <p:xfrm>
          <a:off x="-1" y="895147"/>
          <a:ext cx="9164783" cy="5881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673"/>
                <a:gridCol w="2550694"/>
                <a:gridCol w="2124322"/>
                <a:gridCol w="1644162"/>
                <a:gridCol w="1141932"/>
              </a:tblGrid>
              <a:tr h="77526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2020–2021 уч/год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5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кач.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усп.</a:t>
                      </a:r>
                    </a:p>
                  </a:txBody>
                  <a:tcPr marL="68580" marR="68580" marT="0" marB="0"/>
                </a:tc>
              </a:tr>
              <a:tr h="1018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физика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Долгова Т. 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</a:tr>
              <a:tr h="82052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Кисельникова Н.Ю.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05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Сычева С.А.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05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Сычева С.А.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05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Гаранжа Г.Н.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2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BBB712D-326E-462C-A8F9-C3C739825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</p:grpSp>
        <p:pic>
          <p:nvPicPr>
            <p:cNvPr id="11" name="Графический объект 10" descr="Колба">
              <a:extLst>
                <a:ext uri="{FF2B5EF4-FFF2-40B4-BE49-F238E27FC236}">
                  <a16:creationId xmlns:a16="http://schemas.microsoft.com/office/drawing/2014/main" xmlns="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815968739"/>
              </p:ext>
            </p:extLst>
          </p:nvPr>
        </p:nvGraphicFramePr>
        <p:xfrm>
          <a:off x="4379503" y="3580074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68811167"/>
              </p:ext>
            </p:extLst>
          </p:nvPr>
        </p:nvGraphicFramePr>
        <p:xfrm>
          <a:off x="-291902" y="353154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143017354"/>
              </p:ext>
            </p:extLst>
          </p:nvPr>
        </p:nvGraphicFramePr>
        <p:xfrm>
          <a:off x="2048239" y="379674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610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BBB712D-326E-462C-A8F9-C3C739825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</p:grpSp>
        <p:pic>
          <p:nvPicPr>
            <p:cNvPr id="11" name="Графический объект 10" descr="Колба">
              <a:extLst>
                <a:ext uri="{FF2B5EF4-FFF2-40B4-BE49-F238E27FC236}">
                  <a16:creationId xmlns:a16="http://schemas.microsoft.com/office/drawing/2014/main" xmlns="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84324028"/>
              </p:ext>
            </p:extLst>
          </p:nvPr>
        </p:nvGraphicFramePr>
        <p:xfrm>
          <a:off x="693020" y="1068405"/>
          <a:ext cx="8362656" cy="476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33976" y="269508"/>
            <a:ext cx="4053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ОГЭ</a:t>
            </a:r>
            <a:endParaRPr lang="ru-RU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BBB712D-326E-462C-A8F9-C3C739825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/>
              </a:p>
            </p:txBody>
          </p:sp>
        </p:grpSp>
        <p:pic>
          <p:nvPicPr>
            <p:cNvPr id="11" name="Графический объект 10" descr="Колба">
              <a:extLst>
                <a:ext uri="{FF2B5EF4-FFF2-40B4-BE49-F238E27FC236}">
                  <a16:creationId xmlns:a16="http://schemas.microsoft.com/office/drawing/2014/main" xmlns="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62830" y="269508"/>
            <a:ext cx="3995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ЕГЭ</a:t>
            </a:r>
            <a:endParaRPr lang="ru-RU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94066902"/>
              </p:ext>
            </p:extLst>
          </p:nvPr>
        </p:nvGraphicFramePr>
        <p:xfrm>
          <a:off x="3746500" y="2711450"/>
          <a:ext cx="4699000" cy="143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20193783"/>
              </p:ext>
            </p:extLst>
          </p:nvPr>
        </p:nvGraphicFramePr>
        <p:xfrm>
          <a:off x="553039" y="1095423"/>
          <a:ext cx="4705350" cy="149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689068093"/>
              </p:ext>
            </p:extLst>
          </p:nvPr>
        </p:nvGraphicFramePr>
        <p:xfrm>
          <a:off x="1013326" y="4724665"/>
          <a:ext cx="4775200" cy="150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074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9C15E21A-C111-4D39-BB47-E83988E5A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55676" y="0"/>
            <a:ext cx="3193475" cy="6954260"/>
            <a:chOff x="9055676" y="0"/>
            <a:chExt cx="3193475" cy="695426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2" name="Графический объект 11" descr="Пробирки">
              <a:extLst>
                <a:ext uri="{FF2B5EF4-FFF2-40B4-BE49-F238E27FC236}">
                  <a16:creationId xmlns:a16="http://schemas.microsoft.com/office/drawing/2014/main" xmlns="" id="{57BD2CFA-105C-4606-859E-A8413C6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450534" y="4155643"/>
              <a:ext cx="2798617" cy="2798617"/>
            </a:xfrm>
            <a:prstGeom prst="rect">
              <a:avLst/>
            </a:prstGeom>
          </p:spPr>
        </p:pic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38366"/>
              </p:ext>
            </p:extLst>
          </p:nvPr>
        </p:nvGraphicFramePr>
        <p:xfrm>
          <a:off x="-2" y="-1"/>
          <a:ext cx="12192000" cy="7240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0082"/>
                <a:gridCol w="2530082"/>
                <a:gridCol w="1827802"/>
                <a:gridCol w="2652017"/>
                <a:gridCol w="2652017"/>
              </a:tblGrid>
              <a:tr h="2472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 обучающихся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82672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Научно-практические конференции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 конференция исследовательских работ и творческих проектов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«Хочу все знать»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Победитель: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Савзиханова Жасмин,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Волкова Ангелина, участник: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Самарина Юлия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492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олимпиады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Олимпиада  школьников 2020 (физика)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окружной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Вайкок Тимур, Подручный Назар, Вартанян Вазген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798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олимпиады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Олимпиада  школьников 2020 (биология, экология)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окружной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Парасотченко Софья 7 класс,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Харатян Карина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1192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олимпиады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Олимпиада  школьников 2020 (химия)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окружной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участники: Хорубко Максим, Малюкова Александра,  Савзиханова Жасмин, Таибова Магият, Бондаренко Виктория, Махсоян Виктория.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461195"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Конкурсы, фестивали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Окружной конкурс «Наука и техника»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окружной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Победитель: Самарина Юлия, Призер: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Волкова Ангелина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834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заочный этап Всероссийского конкурса «Моя малая родина: природа, культура,этнос» 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710565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Призер: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Урусов Ислам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557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 экологический диктант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 – 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 – 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557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молодежный флешмоб «Голубая лента» 2021 года.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  <a:tr h="891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Всероссийский химический диктант организованный МГУ имени М.В. Ломоносова,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Химический факультет МГУ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55" marR="2665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0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8969048" y="0"/>
            <a:ext cx="3126298" cy="7652669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9" name="Прямоугольник: скругленные углы 8">
            <a:extLst>
              <a:ext uri="{FF2B5EF4-FFF2-40B4-BE49-F238E27FC236}">
                <a16:creationId xmlns:a16="http://schemas.microsoft.com/office/drawing/2014/main" xmlns="" id="{5D83E472-316B-42B5-9901-2C007C5B71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65534" y="569570"/>
            <a:ext cx="2268675" cy="183257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3" name="Надпись 12">
            <a:extLst>
              <a:ext uri="{FF2B5EF4-FFF2-40B4-BE49-F238E27FC236}">
                <a16:creationId xmlns:a16="http://schemas.microsoft.com/office/drawing/2014/main" xmlns="" id="{7200DCA9-3B7A-4837-9C64-F0CE0D5E2B3A}"/>
              </a:ext>
            </a:extLst>
          </p:cNvPr>
          <p:cNvSpPr txBox="1"/>
          <p:nvPr/>
        </p:nvSpPr>
        <p:spPr>
          <a:xfrm>
            <a:off x="526981" y="2693557"/>
            <a:ext cx="2407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Софья П.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победитель ВсОШ муниципального этапа </a:t>
            </a:r>
          </a:p>
          <a:p>
            <a:pPr algn="ctr"/>
            <a:r>
              <a:rPr lang="ru-RU" sz="16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экология</a:t>
            </a:r>
            <a:endParaRPr lang="ru-RU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: Скругленные углы 17">
            <a:extLst>
              <a:ext uri="{FF2B5EF4-FFF2-40B4-BE49-F238E27FC236}">
                <a16:creationId xmlns:a16="http://schemas.microsoft.com/office/drawing/2014/main" xmlns="" id="{1EE42B7D-A1DC-4708-8147-D9D746BA7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610827" y="431310"/>
            <a:ext cx="2268675" cy="20158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9" name="Прямоугольник: Скругленные углы 18">
            <a:extLst>
              <a:ext uri="{FF2B5EF4-FFF2-40B4-BE49-F238E27FC236}">
                <a16:creationId xmlns:a16="http://schemas.microsoft.com/office/drawing/2014/main" xmlns="" id="{86051D9B-1137-438D-A466-460D44ED3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556120" y="285385"/>
            <a:ext cx="2268675" cy="201583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0" name="Надпись 19">
            <a:extLst>
              <a:ext uri="{FF2B5EF4-FFF2-40B4-BE49-F238E27FC236}">
                <a16:creationId xmlns:a16="http://schemas.microsoft.com/office/drawing/2014/main" xmlns="" id="{F1B674D5-C064-4DDD-8FE9-D8801F4C0A04}"/>
              </a:ext>
            </a:extLst>
          </p:cNvPr>
          <p:cNvSpPr txBox="1"/>
          <p:nvPr/>
        </p:nvSpPr>
        <p:spPr>
          <a:xfrm>
            <a:off x="3594216" y="2629369"/>
            <a:ext cx="2407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Карина Х. 8 класс</a:t>
            </a:r>
          </a:p>
          <a:p>
            <a:pPr algn="ctr"/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призер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ВсОШ муниципального этапа </a:t>
            </a:r>
          </a:p>
          <a:p>
            <a:pPr algn="ctr"/>
            <a:r>
              <a:rPr lang="ru-RU" sz="16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экология</a:t>
            </a:r>
            <a:endParaRPr lang="ru-RU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Надпись 20">
            <a:extLst>
              <a:ext uri="{FF2B5EF4-FFF2-40B4-BE49-F238E27FC236}">
                <a16:creationId xmlns:a16="http://schemas.microsoft.com/office/drawing/2014/main" xmlns="" id="{CAA0715F-CA2B-4594-91FD-D8C6E5E10965}"/>
              </a:ext>
            </a:extLst>
          </p:cNvPr>
          <p:cNvSpPr txBox="1"/>
          <p:nvPr/>
        </p:nvSpPr>
        <p:spPr>
          <a:xfrm>
            <a:off x="6411867" y="2393586"/>
            <a:ext cx="2407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Урусов Ислам 10 класс  </a:t>
            </a:r>
            <a:r>
              <a:rPr lang="en-US" sz="16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 </a:t>
            </a:r>
            <a:r>
              <a:rPr lang="ru-RU" sz="16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место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заочный этап Всероссийского конкурса «Моя малая родина: природа, культура,этнос»  </a:t>
            </a:r>
            <a:endParaRPr lang="ru-RU" sz="1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0"/>
            <a:r>
              <a:rPr lang="ru-RU" sz="16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https://elit-web.ru/Media/files/filemanager/blog1/kto-takoy-seo-spetsialist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t="2133" r="12931" b="998"/>
          <a:stretch/>
        </p:blipFill>
        <p:spPr bwMode="auto">
          <a:xfrm>
            <a:off x="9423278" y="1985656"/>
            <a:ext cx="2574774" cy="2137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4" descr="blob:https://web.whatsapp.com/569e7cfc-7368-4cbc-8178-e1889d0c86b4"/>
          <p:cNvSpPr>
            <a:spLocks noChangeAspect="1" noChangeArrowheads="1"/>
          </p:cNvSpPr>
          <p:nvPr/>
        </p:nvSpPr>
        <p:spPr bwMode="auto">
          <a:xfrm>
            <a:off x="62545" y="-62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7" y="613534"/>
            <a:ext cx="1405068" cy="187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83" y="613533"/>
            <a:ext cx="1335040" cy="178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" name="Рисунок 61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63" y="361830"/>
            <a:ext cx="1513306" cy="197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" name="Рисунок 61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0" y="3961642"/>
            <a:ext cx="2001641" cy="260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Рисунок 6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91" y="3961642"/>
            <a:ext cx="1769248" cy="251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Рисунок 61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55" y="3977374"/>
            <a:ext cx="2039203" cy="288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Рисунок 61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6" y="3927215"/>
            <a:ext cx="1924754" cy="267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40" y="802196"/>
            <a:ext cx="8378529" cy="3376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Ошибочно думать, что много знания есть достоинство.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количество, а качество знания.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Л.Толстой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2050" name="Picture 2" descr="https://www.intelligenthumanity.com/wp-content/uploads/2020/11/4-1076x1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05" y="4178808"/>
            <a:ext cx="1539511" cy="2197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1" r="-1364" b="47723"/>
          <a:stretch/>
        </p:blipFill>
        <p:spPr>
          <a:xfrm>
            <a:off x="4976261" y="4035118"/>
            <a:ext cx="4071265" cy="252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i2.wp.com/ipcollege.ru/wp-content/uploads/2019/12/%D0%9B%D0%BE%D0%B3%D0%BE%D1%82%D0%B8%D0%BF-%D0%91%D0%B8%D0%BB%D0%B5%D1%82-%D0%B2-%D0%B1%D1%83%D0%B4%D1%83%D1%89%D0%B5%D0%B5.jpg?w=1000&amp;ssl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45" y="4357923"/>
            <a:ext cx="2043940" cy="1694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316" r="-1186" b="35298"/>
          <a:stretch/>
        </p:blipFill>
        <p:spPr>
          <a:xfrm>
            <a:off x="5455740" y="810927"/>
            <a:ext cx="3089563" cy="273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6" r="-593" b="51719"/>
          <a:stretch/>
        </p:blipFill>
        <p:spPr>
          <a:xfrm>
            <a:off x="67722" y="4075758"/>
            <a:ext cx="4681377" cy="255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4" r="1184" b="51579"/>
          <a:stretch/>
        </p:blipFill>
        <p:spPr>
          <a:xfrm>
            <a:off x="452958" y="810927"/>
            <a:ext cx="4203731" cy="263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36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7170" name="Picture 2" descr="https://i2.wp.com/ipcollege.ru/wp-content/uploads/2019/12/%D0%9B%D0%BE%D0%B3%D0%BE%D1%82%D0%B8%D0%BF-%D0%91%D0%B8%D0%BB%D0%B5%D1%82-%D0%B2-%D0%B1%D1%83%D0%B4%D1%83%D1%89%D0%B5%D0%B5.jpg?w=1000&amp;ssl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45" y="4357923"/>
            <a:ext cx="2043940" cy="1694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8357" y="303514"/>
            <a:ext cx="8418974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4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выпускников 9,11-х </a:t>
            </a:r>
            <a:r>
              <a:rPr lang="ru-RU" sz="36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классов поступивших </a:t>
            </a:r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ССУЗы, ВУЗы</a:t>
            </a:r>
            <a:endParaRPr lang="ru-RU" sz="3600" b="1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856599"/>
              </p:ext>
            </p:extLst>
          </p:nvPr>
        </p:nvGraphicFramePr>
        <p:xfrm>
          <a:off x="537264" y="1581428"/>
          <a:ext cx="8334240" cy="2622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7548"/>
                <a:gridCol w="1128147"/>
                <a:gridCol w="1023731"/>
                <a:gridCol w="1152939"/>
                <a:gridCol w="1321904"/>
                <a:gridCol w="1035960"/>
                <a:gridCol w="1464011"/>
              </a:tblGrid>
              <a:tr h="991878">
                <a:tc rowSpan="3"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-201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ССУЗы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ССУЗы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ССУЗы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1043">
                <a:tc>
                  <a:txBody>
                    <a:bodyPr/>
                    <a:lstStyle/>
                    <a:p>
                      <a:pPr marL="17970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1043">
                <a:tc>
                  <a:txBody>
                    <a:bodyPr/>
                    <a:lstStyle/>
                    <a:p>
                      <a:pPr marL="17970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из 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из 17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207163110"/>
              </p:ext>
            </p:extLst>
          </p:nvPr>
        </p:nvGraphicFramePr>
        <p:xfrm>
          <a:off x="2663687" y="4357923"/>
          <a:ext cx="4492487" cy="222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308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7170" name="Picture 2" descr="https://i2.wp.com/ipcollege.ru/wp-content/uploads/2019/12/%D0%9B%D0%BE%D0%B3%D0%BE%D1%82%D0%B8%D0%BF-%D0%91%D0%B8%D0%BB%D0%B5%D1%82-%D0%B2-%D0%B1%D1%83%D0%B4%D1%83%D1%89%D0%B5%D0%B5.jpg?w=1000&amp;ssl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45" y="4357923"/>
            <a:ext cx="2043940" cy="1694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3849280"/>
              </p:ext>
            </p:extLst>
          </p:nvPr>
        </p:nvGraphicFramePr>
        <p:xfrm>
          <a:off x="4205452" y="150248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92013129"/>
              </p:ext>
            </p:extLst>
          </p:nvPr>
        </p:nvGraphicFramePr>
        <p:xfrm>
          <a:off x="141298" y="2496619"/>
          <a:ext cx="5162550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953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771048"/>
            <a:ext cx="8639272" cy="440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2880" y="105522"/>
            <a:ext cx="8663048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Meiryo"/>
                <a:cs typeface="Times New Roman" panose="02020603050405020304" pitchFamily="18" charset="0"/>
              </a:rPr>
              <a:t>Качество 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ea typeface="Meiryo"/>
              <a:cs typeface="Times New Roman" panose="02020603050405020304" pitchFamily="18" charset="0"/>
            </a:endParaRPr>
          </a:p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eiryo"/>
                <a:cs typeface="Times New Roman" panose="02020603050405020304" pitchFamily="18" charset="0"/>
              </a:rPr>
              <a:t>образовательного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Meiryo"/>
                <a:cs typeface="Times New Roman" panose="02020603050405020304" pitchFamily="18" charset="0"/>
              </a:rPr>
              <a:t>процесса</a:t>
            </a:r>
            <a:endParaRPr lang="ru-RU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459333"/>
              </p:ext>
            </p:extLst>
          </p:nvPr>
        </p:nvGraphicFramePr>
        <p:xfrm>
          <a:off x="182879" y="2273993"/>
          <a:ext cx="8429568" cy="214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224"/>
                <a:gridCol w="1204224"/>
                <a:gridCol w="1204224"/>
                <a:gridCol w="1204224"/>
                <a:gridCol w="1204224"/>
                <a:gridCol w="1204224"/>
                <a:gridCol w="12042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72164" y="4425190"/>
            <a:ext cx="37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Элективные курсы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30702" y="5072617"/>
            <a:ext cx="7398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«Экспериментальные задачи по химии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биологии» 1ч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«Экспериментальные задачи по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физике» 1ч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41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2880" y="105522"/>
            <a:ext cx="8663048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учителя на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уроке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068758"/>
            <a:ext cx="3407343" cy="2555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Объект 4">
            <a:extLst>
              <a:ext uri="{FF2B5EF4-FFF2-40B4-BE49-F238E27FC236}">
                <a16:creationId xmlns:a16="http://schemas.microsoft.com/office/drawing/2014/main" xmlns="" id="{1DB2FEF6-CB44-4C31-AA7E-C1DB628AF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73" y="1068758"/>
            <a:ext cx="3339287" cy="250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23AC932-0F25-46DC-A430-DDF1C06B1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7" y="4392306"/>
            <a:ext cx="3068594" cy="230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8F1EB59-FA26-4F44-8CEB-CD30E1C861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6689" y="2730147"/>
            <a:ext cx="2925323" cy="219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C:\Users\Елена\Documents\фото\фото уроки физика,математика , физра\20151210_1230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1901" y="4438715"/>
            <a:ext cx="3006715" cy="225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9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2880" y="105522"/>
            <a:ext cx="8663048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внеурочной деятельности учащихся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Елена\Documents\фото\фото уроки физика,математика , физра\20151210_12210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79" y="1482289"/>
            <a:ext cx="3035167" cy="22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8842" r="2771" b="6526"/>
          <a:stretch/>
        </p:blipFill>
        <p:spPr>
          <a:xfrm>
            <a:off x="5714451" y="1500912"/>
            <a:ext cx="3224463" cy="2134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29C0C54-8905-47B3-9A9D-04A532392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36" y="2765388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4141" r="7614" b="13824"/>
          <a:stretch/>
        </p:blipFill>
        <p:spPr>
          <a:xfrm>
            <a:off x="5280481" y="4802558"/>
            <a:ext cx="3643635" cy="188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3" r="1824"/>
          <a:stretch/>
        </p:blipFill>
        <p:spPr>
          <a:xfrm>
            <a:off x="162720" y="4557116"/>
            <a:ext cx="3373097" cy="213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8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2880" y="105522"/>
            <a:ext cx="8663048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8872" t="14635" r="8071" b="5550"/>
          <a:stretch/>
        </p:blipFill>
        <p:spPr bwMode="auto">
          <a:xfrm>
            <a:off x="587441" y="988595"/>
            <a:ext cx="493395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7375" t="15394" r="11385" b="5548"/>
          <a:stretch/>
        </p:blipFill>
        <p:spPr bwMode="auto">
          <a:xfrm>
            <a:off x="3815569" y="3888874"/>
            <a:ext cx="4826000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180" b="9614"/>
          <a:stretch/>
        </p:blipFill>
        <p:spPr>
          <a:xfrm>
            <a:off x="750882" y="3944980"/>
            <a:ext cx="1784433" cy="2689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7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2880" y="105522"/>
            <a:ext cx="8663048" cy="15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образовательных ресурсов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345587"/>
              </p:ext>
            </p:extLst>
          </p:nvPr>
        </p:nvGraphicFramePr>
        <p:xfrm>
          <a:off x="-1" y="1520787"/>
          <a:ext cx="9480885" cy="534468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82059"/>
                <a:gridCol w="1061388"/>
                <a:gridCol w="872474"/>
                <a:gridCol w="1289323"/>
                <a:gridCol w="1415346"/>
                <a:gridCol w="628277"/>
                <a:gridCol w="1436578"/>
                <a:gridCol w="1095440"/>
              </a:tblGrid>
              <a:tr h="1050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 работника образования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Последний год прохождения курсов повышения квалификации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0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Гаранжа Г.Н.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и химии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химии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соотв. з/д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0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Долгова Т.А.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физики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физики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соотв. з/д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0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Кисельникова Н.Ю.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соотв. з/д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0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Сычева С. А.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и биологии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и биологии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соотв. з/д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2880" y="105522"/>
            <a:ext cx="8663048" cy="15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образовательных ресурсов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r="34"/>
          <a:stretch/>
        </p:blipFill>
        <p:spPr>
          <a:xfrm>
            <a:off x="4746754" y="3719406"/>
            <a:ext cx="4074161" cy="296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" y="1532574"/>
            <a:ext cx="3964806" cy="287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44" y="884767"/>
            <a:ext cx="2084719" cy="283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42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8"/>
          <p:cNvSpPr>
            <a:spLocks noChangeArrowheads="1"/>
          </p:cNvSpPr>
          <p:nvPr/>
        </p:nvSpPr>
        <p:spPr bwMode="auto">
          <a:xfrm>
            <a:off x="723901" y="1127206"/>
            <a:ext cx="10945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3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alt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</a:t>
            </a:r>
            <a:r>
              <a:rPr lang="ru-RU" altLang="ru-RU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 -   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Пономаревой. Биология (Концентрическая) (5-9), (10-11)</a:t>
            </a:r>
            <a:endParaRPr lang="ru-RU" altLang="ru-RU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" y="1585385"/>
            <a:ext cx="1454149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Биология. 6 кл. Учебник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8" y="1888067"/>
            <a:ext cx="1454149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Биология. 7 класс. Учебник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84" y="1547285"/>
            <a:ext cx="1454149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Биология. 8 класс. Учебник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62" y="1888067"/>
            <a:ext cx="1454151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Биология. 9 класс. Учебник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17" y="1545167"/>
            <a:ext cx="145626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 descr="https://cdn.drofa-ventana.ru/v2/ITD000000000347831/COVER/cover1__w6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85" y="1888067"/>
            <a:ext cx="1452033" cy="18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8" descr="Биология. Базовый уровень. 11 кл. Учебник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884" y="1585385"/>
            <a:ext cx="1454149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0" descr="https://cdn.drofa-ventana.ru/v2/VEN000000000428002/COVER/cover1__w6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68" y="4485218"/>
            <a:ext cx="1452033" cy="18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2" descr="https://cdn.drofa-ventana.ru/v2/VEN000000000428443/COVER/cover1__w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885" y="4457700"/>
            <a:ext cx="1452033" cy="18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3" descr="C:\Users\Наталья\Desktop\РАСШИРЕННОЕ РМО БИОЛОГОВ\тренажеры\тренажер обложк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5" y="4483100"/>
            <a:ext cx="145203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4" descr="C:\Users\Наталья\Desktop\РАСШИРЕННОЕ РМО БИОЛОГОВ\задачи\задачи обложк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84" y="4485217"/>
            <a:ext cx="1454149" cy="186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5" descr="C:\Users\Наталья\Desktop\РАСШИРЕННОЕ РМО БИОЛОГОВ\тесты\тесты обложка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67" y="4500033"/>
            <a:ext cx="1454151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Прямоугольник 8"/>
          <p:cNvSpPr>
            <a:spLocks noChangeArrowheads="1"/>
          </p:cNvSpPr>
          <p:nvPr/>
        </p:nvSpPr>
        <p:spPr bwMode="auto">
          <a:xfrm>
            <a:off x="613834" y="3816351"/>
            <a:ext cx="10953751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3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tabLst>
                <a:tab pos="452438" algn="l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altLang="ru-RU" sz="1867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тренажеры (Г.А. Воронина, С.Н. Исакова); Как решать генетические задачи (А.А. Медведева);Тестовые задания (Р.Г. Заяц – соответствующие КИМ ЕГЭ); УМК И.Н. Пономарева 10-11 (углубленное)</a:t>
            </a:r>
          </a:p>
        </p:txBody>
      </p:sp>
      <p:sp>
        <p:nvSpPr>
          <p:cNvPr id="7184" name="Прямоугольник 1"/>
          <p:cNvSpPr>
            <a:spLocks noChangeArrowheads="1"/>
          </p:cNvSpPr>
          <p:nvPr/>
        </p:nvSpPr>
        <p:spPr bwMode="auto">
          <a:xfrm>
            <a:off x="613834" y="5245101"/>
            <a:ext cx="2681817" cy="124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buFont typeface="Century Gothic" panose="020B0502020202020204" pitchFamily="34" charset="0"/>
              <a:buAutoNum type="arabicPeriod"/>
            </a:pPr>
            <a:r>
              <a:rPr lang="ru-RU" altLang="ru-RU" sz="1867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www.fipi.ru</a:t>
            </a:r>
            <a:r>
              <a:rPr lang="ru-RU" altLang="ru-RU" sz="1867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67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ru-RU" altLang="ru-RU" sz="1867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http://ege.edu.ru</a:t>
            </a:r>
            <a:r>
              <a:rPr lang="ru-RU" altLang="ru-RU" sz="1867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67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ru-RU" altLang="ru-RU" sz="1867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https://bio-ege.ru/</a:t>
            </a:r>
            <a:r>
              <a:rPr lang="ru-RU" altLang="ru-RU" sz="1867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1867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ru-RU" altLang="ru-RU" sz="1867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http://bio-faq.ru/</a:t>
            </a:r>
            <a:endParaRPr lang="ru-RU" altLang="ru-RU" sz="1867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185" name="TextBox 2"/>
          <p:cNvSpPr txBox="1">
            <a:spLocks noChangeArrowheads="1"/>
          </p:cNvSpPr>
          <p:nvPr/>
        </p:nvSpPr>
        <p:spPr bwMode="auto">
          <a:xfrm>
            <a:off x="723901" y="4834467"/>
            <a:ext cx="2402417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ymbol" panose="020B0502040204020203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67" b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2152" y="-65931"/>
            <a:ext cx="1070329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информационно-методической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оснащённости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249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710118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82188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B57E0B0F-4D29-4786-B2AB-B84D9F8B5429}"/>
              </a:ext>
            </a:extLst>
          </p:cNvPr>
          <p:cNvSpPr txBox="1">
            <a:spLocks/>
          </p:cNvSpPr>
          <p:nvPr/>
        </p:nvSpPr>
        <p:spPr>
          <a:xfrm>
            <a:off x="521284" y="2800350"/>
            <a:ext cx="8378529" cy="33766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" b="3866"/>
          <a:stretch/>
        </p:blipFill>
        <p:spPr>
          <a:xfrm>
            <a:off x="0" y="0"/>
            <a:ext cx="9128760" cy="6941127"/>
          </a:xfrm>
          <a:prstGeom prst="rect">
            <a:avLst/>
          </a:prstGeom>
        </p:spPr>
      </p:pic>
      <p:pic>
        <p:nvPicPr>
          <p:cNvPr id="1030" name="Picture 6" descr="http://itd0.mycdn.me/image?id=880044071741&amp;t=20&amp;plc=MOBILE&amp;tkn=*tq2Fm8VPeezhNqBIuL0w7YOvL4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09" y="4142140"/>
            <a:ext cx="1554411" cy="94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425724" y="2386584"/>
            <a:ext cx="3186156" cy="161635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Условия достижения качества естественнонаучного образования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2158" cy="3546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2214"/>
            <a:ext cx="9008648" cy="357578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6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889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6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2621" t="-1263" r="12432" b="10249"/>
          <a:stretch/>
        </p:blipFill>
        <p:spPr>
          <a:xfrm>
            <a:off x="1" y="-192505"/>
            <a:ext cx="8960228" cy="69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3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2880" y="105522"/>
            <a:ext cx="8663048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 оснащённости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02" y="1526035"/>
            <a:ext cx="3471496" cy="260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502941"/>
            <a:ext cx="3465096" cy="259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4141" r="7614" b="13824"/>
          <a:stretch/>
        </p:blipFill>
        <p:spPr>
          <a:xfrm>
            <a:off x="1775282" y="4178808"/>
            <a:ext cx="4891274" cy="253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8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4" descr="Буфер обмена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 descr="Микроскоп">
            <a:extLst>
              <a:ext uri="{FF2B5EF4-FFF2-40B4-BE49-F238E27FC236}">
                <a16:creationId xmlns:a16="http://schemas.microsoft.com/office/drawing/2014/main" xmlns="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176"/>
            <a:ext cx="9144000" cy="298263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Спасибо </a:t>
            </a:r>
            <a:b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за </a:t>
            </a:r>
            <a:b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ru-RU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внимание!</a:t>
            </a:r>
            <a:endParaRPr lang="ru-RU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 6" descr="Лабораторный стакан">
            <a:extLst>
              <a:ext uri="{FF2B5EF4-FFF2-40B4-BE49-F238E27FC236}">
                <a16:creationId xmlns:a16="http://schemas.microsoft.com/office/drawing/2014/main" xmlns="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Графический объект 8" descr="Колба">
            <a:extLst>
              <a:ext uri="{FF2B5EF4-FFF2-40B4-BE49-F238E27FC236}">
                <a16:creationId xmlns:a16="http://schemas.microsoft.com/office/drawing/2014/main" xmlns="" id="{B46E3E84-D1E6-4422-AA93-3EE98A821B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3" name="Графический объект 12" descr="Пробирки">
            <a:extLst>
              <a:ext uri="{FF2B5EF4-FFF2-40B4-BE49-F238E27FC236}">
                <a16:creationId xmlns:a16="http://schemas.microsoft.com/office/drawing/2014/main" xmlns="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9" name="Графический объект 18" descr="Линейка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 20" descr="Карандаш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261972"/>
              </p:ext>
            </p:extLst>
          </p:nvPr>
        </p:nvGraphicFramePr>
        <p:xfrm>
          <a:off x="0" y="196067"/>
          <a:ext cx="9128414" cy="6750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1954"/>
                <a:gridCol w="4256460"/>
              </a:tblGrid>
              <a:tr h="276210"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обучающихся в ОО: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классов в ОО: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- инвалидов: в них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Предпринимателей: в них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опекаемых семей: в них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Приемные семьи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335769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находящихся на опеке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Неполные семьи: в них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100/122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 семьи: в них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15/19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/ в них школьников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100/197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55242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находящиеся в социально-опасном положении/в них детей (всего по школе)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состоящих в ОДН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55242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состоящих на ВШУ (особое педагогическое внимание)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525749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– инвалиды (по справкам)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из них 18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индив. обучении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с ОВЗ в том числе –инвалиды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55242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находящиеся в социально-опасном положении (всего по школе)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R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граждане и лица без гражданства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  <a:tr h="27621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и з семей цыганской национальности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9" marR="31459" marT="0" marB="0" anchor="ctr"/>
                </a:tc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45140"/>
            <a:ext cx="8845928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i="0" u="none" strike="noStrike" normalizeH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ПАСПОРТ МКОУ «СОШ №4» ИГОСК</a:t>
            </a:r>
            <a:endParaRPr kumimoji="0" lang="ru-RU" altLang="zh-CN" sz="2000" i="0" u="none" strike="noStrike" normalizeH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915669" y="-83127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2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193" y="1542161"/>
            <a:ext cx="84289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- 280 учащихся,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уровень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305 учащихся,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уровень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30 учащихся.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окончили учебный год 231 учащихся. Отличников – 47 учащихся, на «4» и «5» учатся 184 учащихся, 1 учащийся оставлен на повторный год обучения (4 класс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43 %, успеваемость 99 %.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6044" y="91440"/>
            <a:ext cx="8140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2020-2021 учебном году в МКОУ «СОШ №4» ИГОСК обучалось 615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287 девочек, 328 мальчиков.  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4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6148" name="Picture 4" descr="https://static.tildacdn.com/tild6636-3433-4463-a638-333333326234/28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64" y="418869"/>
            <a:ext cx="2230507" cy="2428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nne.ru/wp-content/uploads/2018/06/KAB_80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1" y="3936099"/>
            <a:ext cx="2288729" cy="2142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9" r="-196" b="35060"/>
          <a:stretch/>
        </p:blipFill>
        <p:spPr>
          <a:xfrm>
            <a:off x="3483864" y="3272210"/>
            <a:ext cx="2755838" cy="305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7769"/>
          <a:stretch/>
        </p:blipFill>
        <p:spPr>
          <a:xfrm>
            <a:off x="7075611" y="192023"/>
            <a:ext cx="1933575" cy="3236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8" y="192023"/>
            <a:ext cx="2019300" cy="31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47605" y="3364992"/>
            <a:ext cx="10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Тимур В.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398974" y="3429000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Назар Н.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181856" y="6327648"/>
            <a:ext cx="1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Анна В.</a:t>
            </a:r>
            <a:endParaRPr lang="ru-RU" dirty="0"/>
          </a:p>
        </p:txBody>
      </p:sp>
      <p:pic>
        <p:nvPicPr>
          <p:cNvPr id="23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6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573873"/>
              </p:ext>
            </p:extLst>
          </p:nvPr>
        </p:nvGraphicFramePr>
        <p:xfrm>
          <a:off x="722313" y="119063"/>
          <a:ext cx="7942262" cy="60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98385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636776" y="5058971"/>
            <a:ext cx="64556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Естественнонаучные дисциплины в школе</a:t>
            </a:r>
            <a:endParaRPr lang="ru-RU" alt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23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67544" y="0"/>
            <a:ext cx="8208144" cy="652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ctr">
              <a:defRPr/>
            </a:pPr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 ОУ формируется из базовых показателей</a:t>
            </a: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71003476"/>
              </p:ext>
            </p:extLst>
          </p:nvPr>
        </p:nvGraphicFramePr>
        <p:xfrm>
          <a:off x="833623" y="1225296"/>
          <a:ext cx="7632848" cy="4666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8449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23" name="Picture 4" descr="https://static.panoramio.com.storage.googleapis.com/photos/large/1026537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5870" y="4178808"/>
            <a:ext cx="2148513" cy="22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67544" y="0"/>
            <a:ext cx="8208144" cy="652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ctr">
              <a:defRPr/>
            </a:pPr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МКОУ «СОШ №4» ИГОСК</a:t>
            </a: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688483321"/>
              </p:ext>
            </p:extLst>
          </p:nvPr>
        </p:nvGraphicFramePr>
        <p:xfrm>
          <a:off x="86588" y="585216"/>
          <a:ext cx="8828113" cy="616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807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094_TF33787325" id="{18D54F6A-308A-4375-83C4-7C47CD17DB36}" vid="{C1E13FCF-C86D-47F5-9DD1-93B3870E0A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Лабораторная безопасность</Template>
  <TotalTime>0</TotalTime>
  <Words>1158</Words>
  <Application>Microsoft Office PowerPoint</Application>
  <PresentationFormat>Широкоэкранный</PresentationFormat>
  <Paragraphs>355</Paragraphs>
  <Slides>33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等线</vt:lpstr>
      <vt:lpstr>Meiryo</vt:lpstr>
      <vt:lpstr>Rockwell</vt:lpstr>
      <vt:lpstr>Symbol</vt:lpstr>
      <vt:lpstr>Tahoma</vt:lpstr>
      <vt:lpstr>Times New Roman</vt:lpstr>
      <vt:lpstr>Тема Office</vt:lpstr>
      <vt:lpstr>От стабильно низких результатов к эффективной практике повышения качества естественнонаучного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естественнонаучного образования  МКОУ «СОШ №4» ИГОСК</vt:lpstr>
      <vt:lpstr>Качество результата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2021-08-05T20:30:19Z</dcterms:created>
  <dcterms:modified xsi:type="dcterms:W3CDTF">2021-08-06T18:43:58Z</dcterms:modified>
</cp:coreProperties>
</file>