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4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DC40"/>
    <a:srgbClr val="6BF824"/>
    <a:srgbClr val="7DC349"/>
    <a:srgbClr val="497727"/>
    <a:srgbClr val="FFFFF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61" y="2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D12B9E2-0574-4B7E-9799-A643F8ACEE3E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12B9E2-0574-4B7E-9799-A643F8ACEE3E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12B9E2-0574-4B7E-9799-A643F8ACEE3E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12B9E2-0574-4B7E-9799-A643F8ACEE3E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12B9E2-0574-4B7E-9799-A643F8ACEE3E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12B9E2-0574-4B7E-9799-A643F8ACEE3E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12B9E2-0574-4B7E-9799-A643F8ACEE3E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12B9E2-0574-4B7E-9799-A643F8ACEE3E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12B9E2-0574-4B7E-9799-A643F8ACEE3E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D12B9E2-0574-4B7E-9799-A643F8ACEE3E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D12B9E2-0574-4B7E-9799-A643F8ACEE3E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D12B9E2-0574-4B7E-9799-A643F8ACEE3E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054A53A-D01B-4FDD-B152-E230AFF93D8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403648" y="1700808"/>
            <a:ext cx="6696744" cy="2160240"/>
          </a:xfrm>
          <a:prstGeom prst="roundRect">
            <a:avLst/>
          </a:prstGeom>
          <a:solidFill>
            <a:schemeClr val="bg1">
              <a:alpha val="43922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</a:rPr>
              <a:t>Интерактивный проект </a:t>
            </a:r>
          </a:p>
          <a:p>
            <a:pPr algn="ctr"/>
            <a:r>
              <a:rPr lang="ru-RU" sz="4800" b="1" dirty="0" smtClean="0">
                <a:solidFill>
                  <a:schemeClr val="tx2"/>
                </a:solidFill>
              </a:rPr>
              <a:t>«Мы идем в банк»</a:t>
            </a:r>
            <a:endParaRPr lang="ru-RU" sz="4800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653136"/>
            <a:ext cx="5184576" cy="1872208"/>
          </a:xfrm>
          <a:prstGeom prst="rect">
            <a:avLst/>
          </a:prstGeom>
          <a:solidFill>
            <a:srgbClr val="FFFFFF">
              <a:alpha val="6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Автор: Стрижова Милана Денисовна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обучающаяся    7  класса </a:t>
            </a:r>
            <a:endParaRPr lang="ru-RU" sz="2000" dirty="0" smtClean="0"/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МКОУ  ООШ п. Капельница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г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Железноводск</a:t>
            </a:r>
          </a:p>
        </p:txBody>
      </p:sp>
    </p:spTree>
    <p:extLst>
      <p:ext uri="{BB962C8B-B14F-4D97-AF65-F5344CB8AC3E}">
        <p14:creationId xmlns:p14="http://schemas.microsoft.com/office/powerpoint/2010/main" val="377651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90209" y="294819"/>
            <a:ext cx="8784976" cy="6552728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BF824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279" y="2333999"/>
            <a:ext cx="4726752" cy="29901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5048" y="518633"/>
            <a:ext cx="83529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5ADC4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Сбербанк</a:t>
            </a:r>
            <a:endParaRPr lang="ru-RU" sz="5400" b="1" cap="none" spc="0" dirty="0">
              <a:ln w="1905"/>
              <a:solidFill>
                <a:srgbClr val="5ADC4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1549169"/>
            <a:ext cx="3856348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Адрес</a:t>
            </a:r>
            <a:r>
              <a:rPr lang="ru-RU" sz="20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Ставропольский край, г. Железноводск, п. Иноземцево, ул. 8 марта, 3</a:t>
            </a:r>
            <a:endParaRPr lang="ru-RU" sz="20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28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3284984"/>
            <a:ext cx="3856348" cy="19082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Режим работы:</a:t>
            </a:r>
          </a:p>
          <a:p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Обслуживание физических лиц:</a:t>
            </a:r>
          </a:p>
          <a:p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вт.-пт.: 08:30—18:00</a:t>
            </a:r>
          </a:p>
          <a:p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сб.: 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08:30—15:30</a:t>
            </a:r>
          </a:p>
          <a:p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Обслуживание </a:t>
            </a:r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юридических лиц:</a:t>
            </a:r>
          </a:p>
          <a:p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вт.-пт.: 08:30—18:00</a:t>
            </a:r>
            <a:endParaRPr lang="ru-RU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35922" y="5444206"/>
            <a:ext cx="3845133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Тел.: </a:t>
            </a:r>
            <a:r>
              <a:rPr lang="ru-RU" sz="2800" b="1" cap="none" spc="0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r>
              <a:rPr lang="ru-RU" sz="2800" b="1" dirty="0">
                <a:solidFill>
                  <a:schemeClr val="accent2"/>
                </a:solidFill>
                <a:latin typeface="PT Sans"/>
              </a:rPr>
              <a:t> 800 555-55-50</a:t>
            </a:r>
            <a:r>
              <a:rPr lang="ru-RU" sz="28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800" b="1" cap="none" spc="0" dirty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6" name="Picture 4" descr="Сбербанк запустил проект «Академия искусственного интеллекта» для школьник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556" y1="34333" x2="38556" y2="34333"/>
                        <a14:foregroundMark x1="49667" y1="41500" x2="49667" y2="41500"/>
                        <a14:foregroundMark x1="53556" y1="23667" x2="53556" y2="23667"/>
                        <a14:foregroundMark x1="55222" y1="17833" x2="55222" y2="17833"/>
                        <a14:foregroundMark x1="29889" y1="34333" x2="29889" y2="34333"/>
                      </a14:backgroundRemoval>
                    </a14:imgEffect>
                    <a14:imgEffect>
                      <a14:sharpenSoften amount="-1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7706"/>
            <a:ext cx="1698150" cy="1132100"/>
          </a:xfrm>
          <a:prstGeom prst="rect">
            <a:avLst/>
          </a:prstGeom>
          <a:noFill/>
        </p:spPr>
      </p:pic>
      <p:pic>
        <p:nvPicPr>
          <p:cNvPr id="3077" name="Picture 5" descr="C:\Users\денис\Downloads\IMG_20200922_114529_6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16" y="2263103"/>
            <a:ext cx="4716215" cy="306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57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552728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92715" y="1324689"/>
            <a:ext cx="4392488" cy="4203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0386" y="2996952"/>
            <a:ext cx="397039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Любое изображение по теме проекта.</a:t>
            </a:r>
          </a:p>
          <a:p>
            <a:pPr algn="ctr"/>
            <a:r>
              <a:rPr lang="ru-RU" sz="24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(Рамку можно удалить)</a:t>
            </a:r>
            <a:endParaRPr lang="ru-RU" sz="24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31666"/>
            <a:ext cx="72728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Услуги, предоставляемые банком:</a:t>
            </a:r>
            <a:endParaRPr lang="ru-RU" sz="28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79512" y="1293458"/>
            <a:ext cx="3888432" cy="654115"/>
            <a:chOff x="195550" y="1301697"/>
            <a:chExt cx="3944402" cy="654115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83568" y="1301697"/>
              <a:ext cx="3456384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Оплата услуг( </a:t>
              </a:r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ЖКХ, налоги, штрафы)</a:t>
              </a:r>
              <a:endPara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195550" y="1307740"/>
              <a:ext cx="64807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accent3">
                      <a:lumMod val="50000"/>
                    </a:schemeClr>
                  </a:solidFill>
                </a:rPr>
                <a:t>1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79512" y="2140473"/>
            <a:ext cx="3888432" cy="648072"/>
            <a:chOff x="431540" y="1268760"/>
            <a:chExt cx="3708412" cy="64807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83568" y="1268760"/>
              <a:ext cx="3456384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Обмен валют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431540" y="1268760"/>
              <a:ext cx="64807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62382" y="2986535"/>
            <a:ext cx="3905562" cy="648072"/>
            <a:chOff x="431540" y="1268760"/>
            <a:chExt cx="3708412" cy="648072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683568" y="1268760"/>
              <a:ext cx="3456384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   Денежные переводы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431540" y="1268760"/>
              <a:ext cx="64807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45155" y="3790764"/>
            <a:ext cx="3922789" cy="652738"/>
            <a:chOff x="351946" y="1268760"/>
            <a:chExt cx="3788006" cy="652738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683568" y="1268760"/>
              <a:ext cx="3456384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Открытие и ведение счетов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351946" y="1273426"/>
              <a:ext cx="64807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62382" y="4664823"/>
            <a:ext cx="3905562" cy="650785"/>
            <a:chOff x="195550" y="1268760"/>
            <a:chExt cx="3944402" cy="650785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683568" y="1268760"/>
              <a:ext cx="3456384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Дебетовые и кредитные карты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195550" y="1271473"/>
              <a:ext cx="64807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79512" y="5517232"/>
            <a:ext cx="3888432" cy="936104"/>
            <a:chOff x="195550" y="1268760"/>
            <a:chExt cx="3944402" cy="936104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683568" y="1268760"/>
              <a:ext cx="3456384" cy="936104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Ипотека, страхование (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жизнь, здоровье, накопления)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Овал 26"/>
            <p:cNvSpPr/>
            <p:nvPr/>
          </p:nvSpPr>
          <p:spPr>
            <a:xfrm>
              <a:off x="195550" y="1268760"/>
              <a:ext cx="64807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74"/>
          <a:stretch/>
        </p:blipFill>
        <p:spPr bwMode="auto">
          <a:xfrm>
            <a:off x="4067945" y="1314976"/>
            <a:ext cx="4872680" cy="455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54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99539"/>
            <a:ext cx="8784976" cy="6552728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24744"/>
            <a:ext cx="8136904" cy="4824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37409" y="2780928"/>
            <a:ext cx="774118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Фото проложенного маршрута на общественном транспорте</a:t>
            </a:r>
          </a:p>
          <a:p>
            <a:pPr algn="ctr"/>
            <a:r>
              <a:rPr lang="ru-RU" sz="20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(при отсутствии удалить слайд)</a:t>
            </a:r>
            <a:endParaRPr lang="ru-RU" sz="20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9730" y="431666"/>
            <a:ext cx="72728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Путь на общественном транспорте</a:t>
            </a:r>
            <a:endParaRPr lang="ru-RU" sz="28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денис\Downloads\IMG_20200922_101433_62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9" r="1664"/>
          <a:stretch/>
        </p:blipFill>
        <p:spPr bwMode="auto">
          <a:xfrm>
            <a:off x="494463" y="1137252"/>
            <a:ext cx="8227080" cy="481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stepsosch1.ru/storage/app/uploads/public/5bc/733/47d/5bc73347de92f18731528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4211" y="4568053"/>
            <a:ext cx="2801742" cy="210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35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70"/>
            <a:ext cx="9144000" cy="68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784976" cy="6552728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24744"/>
            <a:ext cx="8136904" cy="4824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37409" y="2780928"/>
            <a:ext cx="774118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Фото проложенного маршрута на автомобиле</a:t>
            </a:r>
          </a:p>
          <a:p>
            <a:pPr algn="ctr"/>
            <a:r>
              <a:rPr lang="ru-RU" sz="20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(при отсутствии удалить слайд)</a:t>
            </a:r>
            <a:endParaRPr lang="ru-RU" sz="20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9730" y="431666"/>
            <a:ext cx="72728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Путь на автомобиле</a:t>
            </a:r>
            <a:endParaRPr lang="ru-RU" sz="32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C:\Users\денис\Downloads\IMG_20200922_101403_19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7" t="678" r="448" b="5701"/>
          <a:stretch/>
        </p:blipFill>
        <p:spPr bwMode="auto">
          <a:xfrm>
            <a:off x="548342" y="1171898"/>
            <a:ext cx="8128114" cy="478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i.pinimg.com/736x/cb/15/52/cb155252a14d92795e6b8670b30d5b77--clipart-album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4"/>
            <a:ext cx="2188530" cy="22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3524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309</TotalTime>
  <Words>155</Words>
  <Application>Microsoft Office PowerPoint</Application>
  <PresentationFormat>Экран (4:3)</PresentationFormat>
  <Paragraphs>36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денис</cp:lastModifiedBy>
  <cp:revision>20</cp:revision>
  <dcterms:created xsi:type="dcterms:W3CDTF">2020-09-18T12:24:21Z</dcterms:created>
  <dcterms:modified xsi:type="dcterms:W3CDTF">2020-09-22T09:47:19Z</dcterms:modified>
</cp:coreProperties>
</file>