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2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Desktop\&#1043;&#1045;&#1056;&#1054;&#1048;\SHAMAN%20&#1042;&#1089;&#1090;&#1072;&#1085;&#1077;&#1084;!%20&#1064;&#1072;&#1084;&#1072;&#1085;%20&#1071;&#1088;&#1086;&#1089;&#1083;&#1072;&#1074;%20&#1044;&#1088;&#1086;&#1085;&#1086;&#1074;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99" y="2027749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НАШЕГО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2560" y="2858746"/>
            <a:ext cx="2864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Библиотечный урок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79346" y="3573016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+mj-lt"/>
              </a:rPr>
              <a:t>Подготовили</a:t>
            </a:r>
            <a:r>
              <a:rPr lang="ru-RU" b="1" dirty="0" smtClean="0">
                <a:latin typeface="+mj-lt"/>
              </a:rPr>
              <a:t>:</a:t>
            </a: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Лариса Владимировна</a:t>
            </a:r>
            <a:r>
              <a:rPr lang="ru-RU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Алпеева</a:t>
            </a:r>
            <a:r>
              <a:rPr lang="ru-RU" i="1" dirty="0">
                <a:latin typeface="+mj-lt"/>
              </a:rPr>
              <a:t> –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 библиотекарь </a:t>
            </a:r>
            <a:r>
              <a:rPr lang="ru-RU" dirty="0">
                <a:latin typeface="+mj-lt"/>
              </a:rPr>
              <a:t> </a:t>
            </a:r>
            <a:r>
              <a:rPr lang="ru-RU" i="1" dirty="0">
                <a:latin typeface="+mj-lt"/>
              </a:rPr>
              <a:t>с. Красногвардейское</a:t>
            </a:r>
            <a:r>
              <a:rPr lang="ru-RU" i="1" dirty="0" smtClean="0">
                <a:latin typeface="+mj-lt"/>
              </a:rPr>
              <a:t>;</a:t>
            </a: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Евгения Алексеевна </a:t>
            </a:r>
            <a:r>
              <a:rPr lang="ru-RU" i="1" dirty="0" err="1">
                <a:latin typeface="+mj-lt"/>
              </a:rPr>
              <a:t>Рудоманова</a:t>
            </a:r>
            <a:r>
              <a:rPr lang="ru-RU" i="1" dirty="0">
                <a:latin typeface="+mj-lt"/>
              </a:rPr>
              <a:t> –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библиотекарь </a:t>
            </a:r>
            <a:r>
              <a:rPr lang="ru-RU" dirty="0">
                <a:latin typeface="+mj-lt"/>
              </a:rPr>
              <a:t> </a:t>
            </a:r>
            <a:r>
              <a:rPr lang="ru-RU" i="1" dirty="0" err="1">
                <a:latin typeface="+mj-lt"/>
              </a:rPr>
              <a:t>с.Иргаклы</a:t>
            </a:r>
            <a:r>
              <a:rPr lang="ru-RU" i="1" dirty="0" smtClean="0">
                <a:latin typeface="+mj-lt"/>
              </a:rPr>
              <a:t>;</a:t>
            </a:r>
            <a:r>
              <a:rPr lang="ru-RU" i="1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Светлана Вячеславовна Клочко-</a:t>
            </a:r>
            <a:endParaRPr lang="ru-RU" dirty="0">
              <a:latin typeface="+mj-lt"/>
            </a:endParaRPr>
          </a:p>
          <a:p>
            <a:pPr algn="r"/>
            <a:r>
              <a:rPr lang="ru-RU" i="1" dirty="0">
                <a:latin typeface="+mj-lt"/>
              </a:rPr>
              <a:t>библиотекарь  с. Александровское</a:t>
            </a:r>
            <a:endParaRPr lang="ru-RU" dirty="0">
              <a:latin typeface="+mj-lt"/>
            </a:endParaRPr>
          </a:p>
          <a:p>
            <a:pPr algn="r"/>
            <a:r>
              <a:rPr lang="ru-RU" sz="1600" b="1" dirty="0">
                <a:latin typeface="+mj-lt"/>
              </a:rPr>
              <a:t> </a:t>
            </a:r>
            <a:endParaRPr lang="ru-RU" sz="16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98302" y="6041243"/>
            <a:ext cx="353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Группа 02 (16.11.2024-29.11.2024)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06" y="0"/>
            <a:ext cx="9082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Кафедра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психолого-педагогических технологий и менеджмента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образовании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Курсы повышения квалификации:</a:t>
            </a:r>
          </a:p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«Особенности деятельности библиотек общеобразовательных организаций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контексте стратегических задач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322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  <a:cs typeface="Times New Roman" pitchFamily="18" charset="0"/>
              </a:rPr>
              <a:t>Старший лейтенант</a:t>
            </a:r>
          </a:p>
          <a:p>
            <a:pPr algn="ctr"/>
            <a:r>
              <a:rPr lang="ru-RU" sz="3600" dirty="0" smtClean="0">
                <a:latin typeface="+mj-lt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Антон Старостин</a:t>
            </a: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077" t="27372" r="46363" b="25308"/>
          <a:stretch>
            <a:fillRect/>
          </a:stretch>
        </p:blipFill>
        <p:spPr bwMode="auto">
          <a:xfrm>
            <a:off x="1132303" y="2420888"/>
            <a:ext cx="6893799" cy="402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2" y="46749"/>
            <a:ext cx="49200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Старший лейтенант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Нурмагомед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Гаджимагомедов</a:t>
            </a:r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 descr="https://cdnimg.rg.ru/i/photogallery/2022/03/04/bf8c88723743266/bf8c887237432661646389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80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92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Calibri"/>
              </a:rPr>
              <a:t>Видео-выставка современных авторов о СВО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6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7554" y="692696"/>
            <a:ext cx="53578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тяжело, когда идет война,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Солдаты гибнут, умирают дети,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Я не хочу, что бы была она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 в телевизоре, ни на планете.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Пусть войны на земле совсем замрут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никогда не запылают снова.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в каждом доме будут счастье и уют,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люди не останутся без крова!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дружбы, для улыбок и для встреч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наследство получили мы планету.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Нам этот мир завещано беречь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землю удивительную эту!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Мы не дадим стать пеплом и золой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Тому, что красотой зовется.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будет мирным небо над землей,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вечно детство звонкое смеется!!!</a:t>
            </a:r>
          </a:p>
          <a:p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MAN Встанем! Шаман Ярослав Дрон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Список использованной литературы: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 </a:t>
            </a:r>
            <a:endParaRPr lang="ru-RU" sz="24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+mj-lt"/>
              </a:rPr>
              <a:t>Балязин</a:t>
            </a:r>
            <a:r>
              <a:rPr lang="ru-RU" sz="2400" dirty="0">
                <a:latin typeface="+mj-lt"/>
              </a:rPr>
              <a:t>, В.Н. Самые знаменитые награды России / В.Н. </a:t>
            </a:r>
            <a:r>
              <a:rPr lang="ru-RU" sz="2400" dirty="0" err="1">
                <a:latin typeface="+mj-lt"/>
              </a:rPr>
              <a:t>Балязин</a:t>
            </a:r>
            <a:r>
              <a:rPr lang="ru-RU" sz="2400" dirty="0">
                <a:latin typeface="+mj-lt"/>
              </a:rPr>
              <a:t>, В. А. Дуров, А. Н. Казакевич. –  М.: Вече, 2003. – 411  с.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Герои Донбасса и СВО: сборник / составитель: Шишкова-Шипунова С. Е. - Москва: Вече, 2023. - 300 с.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Герои СВО. Символы российского мужества / Михаил Федоров.- Москва: Вече, 2023.- 432 с.</a:t>
            </a:r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Интернет-ресурсы</a:t>
            </a:r>
            <a:r>
              <a:rPr lang="ru-RU" sz="2400" dirty="0">
                <a:latin typeface="+mj-lt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www.istrodina.com – сайт журнала «Родина»,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http://ruheroes.ru – Герои нашего времени. Подвиги наших дней/ Истории о подвигах и героях.</a:t>
            </a:r>
          </a:p>
          <a:p>
            <a:r>
              <a:rPr lang="ru-RU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06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0"/>
            <a:ext cx="3305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 подвигах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стихи</a:t>
            </a:r>
          </a:p>
          <a:p>
            <a:pPr algn="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слагают.</a:t>
            </a:r>
          </a:p>
          <a:p>
            <a:pPr algn="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О славе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  <a:p>
            <a:pPr algn="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песни создают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«Герои никогда не умирают,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Герои в нашей памяти живут!»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09" y="0"/>
            <a:ext cx="4049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j-lt"/>
              </a:rPr>
              <a:t>9 декабря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–</a:t>
            </a:r>
          </a:p>
          <a:p>
            <a:r>
              <a:rPr lang="ru-RU" sz="2800" b="1" dirty="0" smtClean="0">
                <a:latin typeface="+mj-lt"/>
              </a:rPr>
              <a:t>День  Героев </a:t>
            </a:r>
          </a:p>
          <a:p>
            <a:r>
              <a:rPr lang="ru-RU" sz="2800" b="1" dirty="0" smtClean="0">
                <a:latin typeface="+mj-lt"/>
              </a:rPr>
              <a:t>Отечества  </a:t>
            </a:r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vcenter.ru/wp-content/uploads/2020/11/777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640" y="476672"/>
            <a:ext cx="5680719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76516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…когда видишь </a:t>
            </a:r>
            <a:r>
              <a:rPr lang="ru-RU" sz="3200" dirty="0">
                <a:latin typeface="+mj-lt"/>
              </a:rPr>
              <a:t>примеры героизма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от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воинов разных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национальностей, хочет сказать:</a:t>
            </a:r>
            <a:r>
              <a:rPr lang="ru-RU" sz="3200" b="1" dirty="0">
                <a:latin typeface="+mj-lt"/>
              </a:rPr>
              <a:t> </a:t>
            </a:r>
            <a:endParaRPr lang="ru-RU" sz="3200" b="1" dirty="0" smtClean="0">
              <a:latin typeface="+mj-lt"/>
            </a:endParaRPr>
          </a:p>
          <a:p>
            <a:pPr algn="ctr"/>
            <a:r>
              <a:rPr lang="ru-RU" sz="3200" b="1" dirty="0" smtClean="0">
                <a:latin typeface="+mj-lt"/>
              </a:rPr>
              <a:t>«</a:t>
            </a:r>
            <a:r>
              <a:rPr lang="ru-RU" sz="3200" b="1" dirty="0">
                <a:latin typeface="+mj-lt"/>
              </a:rPr>
              <a:t>Я лакец, я дагестанец, я чеченец, я ингуш, русский, татарин, еврей, мордвин, осетин…»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256" t="22315" r="56921" b="19563"/>
          <a:stretch>
            <a:fillRect/>
          </a:stretch>
        </p:blipFill>
        <p:spPr bwMode="auto">
          <a:xfrm>
            <a:off x="285720" y="142852"/>
            <a:ext cx="4000528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40466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Старший сержант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Юрий Нимченко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1492" t="23232" r="54194" b="19335"/>
          <a:stretch>
            <a:fillRect/>
          </a:stretch>
        </p:blipFill>
        <p:spPr bwMode="auto">
          <a:xfrm>
            <a:off x="142844" y="214290"/>
            <a:ext cx="4429156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37395" y="404664"/>
            <a:ext cx="44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Капитан</a:t>
            </a:r>
          </a:p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Алексей Панкратов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285728"/>
            <a:ext cx="47863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Майор</a:t>
            </a:r>
          </a:p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Виктор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Дудин</a:t>
            </a:r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829" t="22397" r="70499" b="25435"/>
          <a:stretch>
            <a:fillRect/>
          </a:stretch>
        </p:blipFill>
        <p:spPr bwMode="auto">
          <a:xfrm>
            <a:off x="272578" y="476672"/>
            <a:ext cx="4572032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401" t="22801" r="56511" b="18730"/>
          <a:stretch>
            <a:fillRect/>
          </a:stretch>
        </p:blipFill>
        <p:spPr bwMode="auto">
          <a:xfrm>
            <a:off x="285720" y="142852"/>
            <a:ext cx="3857652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43373" y="134183"/>
            <a:ext cx="4749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Офицер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Алексей </a:t>
            </a:r>
            <a:r>
              <a:rPr 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Бернгард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18461" t="31759" r="49779" b="32571"/>
          <a:stretch>
            <a:fillRect/>
          </a:stretch>
        </p:blipFill>
        <p:spPr bwMode="auto">
          <a:xfrm>
            <a:off x="1403648" y="2132856"/>
            <a:ext cx="650085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18312" y="203156"/>
            <a:ext cx="34336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+mj-lt"/>
                <a:cs typeface="Times New Roman" pitchFamily="18" charset="0"/>
              </a:rPr>
              <a:t>Капитан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Алексей Левкин</a:t>
            </a:r>
            <a:endParaRPr lang="ru-RU" sz="36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77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Командир батальона «Спарта»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Владимир </a:t>
            </a:r>
            <a:r>
              <a:rPr lang="ru-RU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Жога</a:t>
            </a:r>
            <a:r>
              <a:rPr lang="ru-RU" sz="3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 descr="https://warfiles.ru/uploads/posts/2019-09/1568279357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6624736" cy="4570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335</TotalTime>
  <Words>137</Words>
  <Application>Microsoft Office PowerPoint</Application>
  <PresentationFormat>Экран (4:3)</PresentationFormat>
  <Paragraphs>54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Sofy</cp:lastModifiedBy>
  <cp:revision>46</cp:revision>
  <dcterms:created xsi:type="dcterms:W3CDTF">2022-04-01T08:59:04Z</dcterms:created>
  <dcterms:modified xsi:type="dcterms:W3CDTF">2024-11-27T16:02:20Z</dcterms:modified>
</cp:coreProperties>
</file>