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8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7000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7000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1\YandexDisk\Documents\&#1044;&#1054;\2014-15\&#1050;&#1086;&#1085;&#1082;&#1091;&#1088;&#1089;&#1099;\&#1044;&#1088;&#1086;&#1073;&#1080;&#1083;&#1082;&#1086;\&#1079;&#1074;&#1091;&#1082;.wma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1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«Осень»</a:t>
            </a:r>
            <a:endParaRPr lang="ru-RU" sz="15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Дробилко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Данила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МКОУ СОШ №14</a:t>
            </a: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класс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звук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96552" y="476672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med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"/>
                            </p:stCondLst>
                            <p:childTnLst>
                              <p:par>
                                <p:cTn id="1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\YandexDisk\Documents\ДО\2014-15\Конкурсы\Дробилко\IMG_0004.jpg"/>
          <p:cNvPicPr>
            <a:picLocks noChangeAspect="1" noChangeArrowheads="1"/>
          </p:cNvPicPr>
          <p:nvPr/>
        </p:nvPicPr>
        <p:blipFill>
          <a:blip r:embed="rId2" cstate="print"/>
          <a:srcRect l="1333" t="3945" r="3989" b="2366"/>
          <a:stretch>
            <a:fillRect/>
          </a:stretch>
        </p:blipFill>
        <p:spPr bwMode="auto">
          <a:xfrm>
            <a:off x="2195736" y="93305"/>
            <a:ext cx="4968552" cy="6648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YandexDisk\Documents\ДО\2014-15\Конкурсы\Дробилко\IMG_0003.jpg"/>
          <p:cNvPicPr>
            <a:picLocks noChangeAspect="1" noChangeArrowheads="1"/>
          </p:cNvPicPr>
          <p:nvPr/>
        </p:nvPicPr>
        <p:blipFill>
          <a:blip r:embed="rId2" cstate="print"/>
          <a:srcRect t="8963" r="1322"/>
          <a:stretch>
            <a:fillRect/>
          </a:stretch>
        </p:blipFill>
        <p:spPr bwMode="auto">
          <a:xfrm>
            <a:off x="468464" y="404664"/>
            <a:ext cx="8280000" cy="5682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YandexDisk\Documents\ДО\2014-15\Конкурсы\Дробилко\IMG.jpg"/>
          <p:cNvPicPr>
            <a:picLocks noChangeAspect="1" noChangeArrowheads="1"/>
          </p:cNvPicPr>
          <p:nvPr/>
        </p:nvPicPr>
        <p:blipFill>
          <a:blip r:embed="rId2" cstate="print"/>
          <a:srcRect l="2132" r="858" b="155"/>
          <a:stretch>
            <a:fillRect/>
          </a:stretch>
        </p:blipFill>
        <p:spPr bwMode="auto">
          <a:xfrm>
            <a:off x="467544" y="332656"/>
            <a:ext cx="8280000" cy="609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</Words>
  <Application>Microsoft Office PowerPoint</Application>
  <PresentationFormat>Экран (4:3)</PresentationFormat>
  <Paragraphs>4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«Осень»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«Осень»</dc:title>
  <dc:creator>1</dc:creator>
  <cp:lastModifiedBy>1</cp:lastModifiedBy>
  <cp:revision>9</cp:revision>
  <dcterms:created xsi:type="dcterms:W3CDTF">2014-10-29T15:03:00Z</dcterms:created>
  <dcterms:modified xsi:type="dcterms:W3CDTF">2014-10-29T15:36:00Z</dcterms:modified>
</cp:coreProperties>
</file>