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4" r:id="rId10"/>
    <p:sldId id="275" r:id="rId11"/>
    <p:sldId id="258" r:id="rId12"/>
    <p:sldId id="277" r:id="rId13"/>
    <p:sldId id="278" r:id="rId14"/>
    <p:sldId id="27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1A45A3-506F-4915-B305-751DEE2DD26B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CD14EC-6974-462C-A4B5-067B1F2BB7B7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dirty="0" smtClean="0"/>
            <a:t>Интерес к предмету на высоком уровне</a:t>
          </a:r>
          <a:endParaRPr lang="ru-RU" dirty="0"/>
        </a:p>
      </dgm:t>
    </dgm:pt>
    <dgm:pt modelId="{FDA0FF3B-7D97-4E23-9CA6-003A239BC23F}" type="parTrans" cxnId="{25A27913-8989-4908-B72F-10DF8C4808B2}">
      <dgm:prSet/>
      <dgm:spPr/>
      <dgm:t>
        <a:bodyPr/>
        <a:lstStyle/>
        <a:p>
          <a:endParaRPr lang="ru-RU"/>
        </a:p>
      </dgm:t>
    </dgm:pt>
    <dgm:pt modelId="{505093F1-189A-4ECD-B6AB-ADD6540E824C}" type="sibTrans" cxnId="{25A27913-8989-4908-B72F-10DF8C4808B2}">
      <dgm:prSet/>
      <dgm:spPr/>
      <dgm:t>
        <a:bodyPr/>
        <a:lstStyle/>
        <a:p>
          <a:endParaRPr lang="ru-RU"/>
        </a:p>
      </dgm:t>
    </dgm:pt>
    <dgm:pt modelId="{A1E9BE91-EAD3-405E-B324-E8F64E2E1921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dirty="0" smtClean="0"/>
            <a:t>Количество выпускников, сдавших на высокие баллы (90-100) </a:t>
          </a:r>
          <a:r>
            <a:rPr lang="en-US" dirty="0" smtClean="0"/>
            <a:t>&gt;</a:t>
          </a:r>
          <a:r>
            <a:rPr lang="ru-RU" dirty="0" smtClean="0"/>
            <a:t>4%</a:t>
          </a:r>
          <a:endParaRPr lang="ru-RU" dirty="0"/>
        </a:p>
      </dgm:t>
    </dgm:pt>
    <dgm:pt modelId="{59B75A74-D715-47B4-842B-8BDA765B55E7}" type="parTrans" cxnId="{B97883AB-04F2-41B1-B4F7-7FBC137A9E9F}">
      <dgm:prSet/>
      <dgm:spPr/>
      <dgm:t>
        <a:bodyPr/>
        <a:lstStyle/>
        <a:p>
          <a:endParaRPr lang="ru-RU"/>
        </a:p>
      </dgm:t>
    </dgm:pt>
    <dgm:pt modelId="{70133DA1-7B91-4CB6-BE75-1D161F1E7D8A}" type="sibTrans" cxnId="{B97883AB-04F2-41B1-B4F7-7FBC137A9E9F}">
      <dgm:prSet/>
      <dgm:spPr/>
      <dgm:t>
        <a:bodyPr/>
        <a:lstStyle/>
        <a:p>
          <a:endParaRPr lang="ru-RU"/>
        </a:p>
      </dgm:t>
    </dgm:pt>
    <dgm:pt modelId="{B25017AF-6198-4CA1-80F7-ECD8108D1CF6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dirty="0" smtClean="0"/>
            <a:t>Ключ к успеху – систематическая и планомерная подготовка</a:t>
          </a:r>
          <a:endParaRPr lang="ru-RU" dirty="0"/>
        </a:p>
      </dgm:t>
    </dgm:pt>
    <dgm:pt modelId="{CF2959FE-7A34-4D59-AA92-54E0E89EAA34}" type="parTrans" cxnId="{1CBDE1BE-9FBA-4DB1-9A45-52DD7EB1E2DC}">
      <dgm:prSet/>
      <dgm:spPr/>
      <dgm:t>
        <a:bodyPr/>
        <a:lstStyle/>
        <a:p>
          <a:endParaRPr lang="ru-RU"/>
        </a:p>
      </dgm:t>
    </dgm:pt>
    <dgm:pt modelId="{A6D43986-615E-47DB-BA59-B1AEA724B165}" type="sibTrans" cxnId="{1CBDE1BE-9FBA-4DB1-9A45-52DD7EB1E2DC}">
      <dgm:prSet/>
      <dgm:spPr/>
      <dgm:t>
        <a:bodyPr/>
        <a:lstStyle/>
        <a:p>
          <a:endParaRPr lang="ru-RU"/>
        </a:p>
      </dgm:t>
    </dgm:pt>
    <dgm:pt modelId="{83A1D4F5-60F4-42E7-8EAD-9BCC63E385B3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Недостаточно глубокие знания теоретических основ предмета, работа только по определенным алгоритмам, без глубокого анализа процессов, привела к увеличению до 22% не прошедших минимальный порог  и уменьшению среднего балла по предмету до 52,13</a:t>
          </a:r>
          <a:endParaRPr lang="ru-RU" dirty="0"/>
        </a:p>
      </dgm:t>
    </dgm:pt>
    <dgm:pt modelId="{239C4035-420B-449F-B5D3-A89A5DBB9125}" type="parTrans" cxnId="{9A3F0605-BFDA-4D02-A77B-686BD22EEAD8}">
      <dgm:prSet/>
      <dgm:spPr/>
      <dgm:t>
        <a:bodyPr/>
        <a:lstStyle/>
        <a:p>
          <a:endParaRPr lang="ru-RU"/>
        </a:p>
      </dgm:t>
    </dgm:pt>
    <dgm:pt modelId="{0F643E1E-11FC-4F2F-843D-7A0447C18461}" type="sibTrans" cxnId="{9A3F0605-BFDA-4D02-A77B-686BD22EEAD8}">
      <dgm:prSet/>
      <dgm:spPr/>
      <dgm:t>
        <a:bodyPr/>
        <a:lstStyle/>
        <a:p>
          <a:endParaRPr lang="ru-RU"/>
        </a:p>
      </dgm:t>
    </dgm:pt>
    <dgm:pt modelId="{7B98470D-9779-4A2C-8E26-A1D1AD4E94C3}" type="pres">
      <dgm:prSet presAssocID="{631A45A3-506F-4915-B305-751DEE2DD26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82ED9E-E832-4A6E-9D41-EF2027238553}" type="pres">
      <dgm:prSet presAssocID="{631A45A3-506F-4915-B305-751DEE2DD26B}" presName="diamond" presStyleLbl="bgShp" presStyleIdx="0" presStyleCnt="1"/>
      <dgm:spPr/>
    </dgm:pt>
    <dgm:pt modelId="{A232C7D6-6521-4B7C-AAEA-1448771BF902}" type="pres">
      <dgm:prSet presAssocID="{631A45A3-506F-4915-B305-751DEE2DD26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E4B118-3FCA-471F-AD28-98DFA8619877}" type="pres">
      <dgm:prSet presAssocID="{631A45A3-506F-4915-B305-751DEE2DD26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897889-4024-49B4-A07A-EE644AD986E6}" type="pres">
      <dgm:prSet presAssocID="{631A45A3-506F-4915-B305-751DEE2DD26B}" presName="quad3" presStyleLbl="node1" presStyleIdx="2" presStyleCnt="4" custLinFactNeighborX="-43401" custLinFactNeighborY="11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C72B8B-D17F-4D8D-9968-BD67FC46F5BE}" type="pres">
      <dgm:prSet presAssocID="{631A45A3-506F-4915-B305-751DEE2DD26B}" presName="quad4" presStyleLbl="node1" presStyleIdx="3" presStyleCnt="4" custScaleX="231968" custScaleY="95438" custLinFactNeighborX="23010" custLinFactNeighborY="21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E59F66-8FAE-4FCD-8475-4C00F67C4CFB}" type="presOf" srcId="{A1E9BE91-EAD3-405E-B324-E8F64E2E1921}" destId="{B9E4B118-3FCA-471F-AD28-98DFA8619877}" srcOrd="0" destOrd="0" presId="urn:microsoft.com/office/officeart/2005/8/layout/matrix3"/>
    <dgm:cxn modelId="{787B6759-90B2-4AC7-B43E-CD9075D403E1}" type="presOf" srcId="{B25017AF-6198-4CA1-80F7-ECD8108D1CF6}" destId="{46897889-4024-49B4-A07A-EE644AD986E6}" srcOrd="0" destOrd="0" presId="urn:microsoft.com/office/officeart/2005/8/layout/matrix3"/>
    <dgm:cxn modelId="{0DCB65AC-6F8D-4B37-B38D-7C1B5AAC07FA}" type="presOf" srcId="{631A45A3-506F-4915-B305-751DEE2DD26B}" destId="{7B98470D-9779-4A2C-8E26-A1D1AD4E94C3}" srcOrd="0" destOrd="0" presId="urn:microsoft.com/office/officeart/2005/8/layout/matrix3"/>
    <dgm:cxn modelId="{1299246C-5119-4848-9E03-EC3596397E9C}" type="presOf" srcId="{83A1D4F5-60F4-42E7-8EAD-9BCC63E385B3}" destId="{5AC72B8B-D17F-4D8D-9968-BD67FC46F5BE}" srcOrd="0" destOrd="0" presId="urn:microsoft.com/office/officeart/2005/8/layout/matrix3"/>
    <dgm:cxn modelId="{9A3F0605-BFDA-4D02-A77B-686BD22EEAD8}" srcId="{631A45A3-506F-4915-B305-751DEE2DD26B}" destId="{83A1D4F5-60F4-42E7-8EAD-9BCC63E385B3}" srcOrd="3" destOrd="0" parTransId="{239C4035-420B-449F-B5D3-A89A5DBB9125}" sibTransId="{0F643E1E-11FC-4F2F-843D-7A0447C18461}"/>
    <dgm:cxn modelId="{1CBDE1BE-9FBA-4DB1-9A45-52DD7EB1E2DC}" srcId="{631A45A3-506F-4915-B305-751DEE2DD26B}" destId="{B25017AF-6198-4CA1-80F7-ECD8108D1CF6}" srcOrd="2" destOrd="0" parTransId="{CF2959FE-7A34-4D59-AA92-54E0E89EAA34}" sibTransId="{A6D43986-615E-47DB-BA59-B1AEA724B165}"/>
    <dgm:cxn modelId="{25A27913-8989-4908-B72F-10DF8C4808B2}" srcId="{631A45A3-506F-4915-B305-751DEE2DD26B}" destId="{D1CD14EC-6974-462C-A4B5-067B1F2BB7B7}" srcOrd="0" destOrd="0" parTransId="{FDA0FF3B-7D97-4E23-9CA6-003A239BC23F}" sibTransId="{505093F1-189A-4ECD-B6AB-ADD6540E824C}"/>
    <dgm:cxn modelId="{B97883AB-04F2-41B1-B4F7-7FBC137A9E9F}" srcId="{631A45A3-506F-4915-B305-751DEE2DD26B}" destId="{A1E9BE91-EAD3-405E-B324-E8F64E2E1921}" srcOrd="1" destOrd="0" parTransId="{59B75A74-D715-47B4-842B-8BDA765B55E7}" sibTransId="{70133DA1-7B91-4CB6-BE75-1D161F1E7D8A}"/>
    <dgm:cxn modelId="{5066B7A2-0C75-4AAB-9384-35B01DFA91D4}" type="presOf" srcId="{D1CD14EC-6974-462C-A4B5-067B1F2BB7B7}" destId="{A232C7D6-6521-4B7C-AAEA-1448771BF902}" srcOrd="0" destOrd="0" presId="urn:microsoft.com/office/officeart/2005/8/layout/matrix3"/>
    <dgm:cxn modelId="{1C24D8A1-5A78-44F7-8351-068FCA626CD0}" type="presParOf" srcId="{7B98470D-9779-4A2C-8E26-A1D1AD4E94C3}" destId="{BC82ED9E-E832-4A6E-9D41-EF2027238553}" srcOrd="0" destOrd="0" presId="urn:microsoft.com/office/officeart/2005/8/layout/matrix3"/>
    <dgm:cxn modelId="{B8579345-E94B-47C9-A103-B315062FB7CE}" type="presParOf" srcId="{7B98470D-9779-4A2C-8E26-A1D1AD4E94C3}" destId="{A232C7D6-6521-4B7C-AAEA-1448771BF902}" srcOrd="1" destOrd="0" presId="urn:microsoft.com/office/officeart/2005/8/layout/matrix3"/>
    <dgm:cxn modelId="{8BFF9039-FEE5-48D7-B873-90B07AEB6FCA}" type="presParOf" srcId="{7B98470D-9779-4A2C-8E26-A1D1AD4E94C3}" destId="{B9E4B118-3FCA-471F-AD28-98DFA8619877}" srcOrd="2" destOrd="0" presId="urn:microsoft.com/office/officeart/2005/8/layout/matrix3"/>
    <dgm:cxn modelId="{5CE32AA5-D32E-427A-A389-FF300C6A2631}" type="presParOf" srcId="{7B98470D-9779-4A2C-8E26-A1D1AD4E94C3}" destId="{46897889-4024-49B4-A07A-EE644AD986E6}" srcOrd="3" destOrd="0" presId="urn:microsoft.com/office/officeart/2005/8/layout/matrix3"/>
    <dgm:cxn modelId="{A1921630-B0EA-4C4F-BBF1-9C4477C1698C}" type="presParOf" srcId="{7B98470D-9779-4A2C-8E26-A1D1AD4E94C3}" destId="{5AC72B8B-D17F-4D8D-9968-BD67FC46F5B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F06633-C114-4658-B1E3-A58444FB2FA0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DFCCCD-8F18-4321-8FDA-360B4ED721C0}">
      <dgm:prSet phldrT="[Текст]"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BD4C157F-84C8-4EBD-AD90-D0A0A50228C9}" type="parTrans" cxnId="{506290EC-585F-4F70-8A06-8F88D8504B37}">
      <dgm:prSet/>
      <dgm:spPr/>
      <dgm:t>
        <a:bodyPr/>
        <a:lstStyle/>
        <a:p>
          <a:endParaRPr lang="ru-RU"/>
        </a:p>
      </dgm:t>
    </dgm:pt>
    <dgm:pt modelId="{2B2138B2-E188-482C-96B7-9D29BF9255C7}" type="sibTrans" cxnId="{506290EC-585F-4F70-8A06-8F88D8504B37}">
      <dgm:prSet/>
      <dgm:spPr/>
      <dgm:t>
        <a:bodyPr/>
        <a:lstStyle/>
        <a:p>
          <a:endParaRPr lang="ru-RU"/>
        </a:p>
      </dgm:t>
    </dgm:pt>
    <dgm:pt modelId="{5A6F5A7F-FD95-4175-9BA4-C86D49C6E5CC}">
      <dgm:prSet phldrT="[Текст]" custT="1"/>
      <dgm:spPr>
        <a:solidFill>
          <a:schemeClr val="accent6"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500" dirty="0" smtClean="0"/>
            <a:t>Формировать умение использовать в практической деятельности основные законы, понятия  и теоретические положения химии</a:t>
          </a:r>
          <a:endParaRPr lang="ru-RU" sz="1500" dirty="0"/>
        </a:p>
      </dgm:t>
    </dgm:pt>
    <dgm:pt modelId="{68C2F584-C567-4C6E-9868-0620D4773414}" type="parTrans" cxnId="{7AAB6AD4-63D4-424E-AEE1-453CD1BBB02C}">
      <dgm:prSet/>
      <dgm:spPr/>
      <dgm:t>
        <a:bodyPr/>
        <a:lstStyle/>
        <a:p>
          <a:endParaRPr lang="ru-RU"/>
        </a:p>
      </dgm:t>
    </dgm:pt>
    <dgm:pt modelId="{1A9AEA43-717E-469C-9295-E6DF37398AEA}" type="sibTrans" cxnId="{7AAB6AD4-63D4-424E-AEE1-453CD1BBB02C}">
      <dgm:prSet/>
      <dgm:spPr/>
      <dgm:t>
        <a:bodyPr/>
        <a:lstStyle/>
        <a:p>
          <a:endParaRPr lang="ru-RU"/>
        </a:p>
      </dgm:t>
    </dgm:pt>
    <dgm:pt modelId="{B7539863-4D0A-4FAC-83F1-547EA35FEC20}">
      <dgm:prSet phldrT="[Текст]"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04D2248B-5E53-4700-9C13-96DFC0FDE2A2}" type="parTrans" cxnId="{7287BB0D-BFDD-42FF-8C5A-893E5E488246}">
      <dgm:prSet/>
      <dgm:spPr/>
      <dgm:t>
        <a:bodyPr/>
        <a:lstStyle/>
        <a:p>
          <a:endParaRPr lang="ru-RU"/>
        </a:p>
      </dgm:t>
    </dgm:pt>
    <dgm:pt modelId="{702DBB96-7BEF-4C3E-A903-0C1BC11DAB83}" type="sibTrans" cxnId="{7287BB0D-BFDD-42FF-8C5A-893E5E488246}">
      <dgm:prSet/>
      <dgm:spPr/>
      <dgm:t>
        <a:bodyPr/>
        <a:lstStyle/>
        <a:p>
          <a:endParaRPr lang="ru-RU"/>
        </a:p>
      </dgm:t>
    </dgm:pt>
    <dgm:pt modelId="{69632660-3B74-4363-A42D-F47DB94C9C41}">
      <dgm:prSet phldrT="[Текст]" custT="1"/>
      <dgm:spPr>
        <a:solidFill>
          <a:schemeClr val="accent6"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500" dirty="0" smtClean="0"/>
            <a:t>Использовать важнейшие химические понятия для объяснения отдельных фактов и явлений в непрерывной связи с повседневной жизнью, с окружающим миром</a:t>
          </a:r>
          <a:endParaRPr lang="ru-RU" sz="1500" dirty="0"/>
        </a:p>
      </dgm:t>
    </dgm:pt>
    <dgm:pt modelId="{ABAF0B26-6784-4FE6-A76C-E2EFE34D981C}" type="parTrans" cxnId="{61522111-2084-46F5-9225-F3395478922E}">
      <dgm:prSet/>
      <dgm:spPr/>
      <dgm:t>
        <a:bodyPr/>
        <a:lstStyle/>
        <a:p>
          <a:endParaRPr lang="ru-RU"/>
        </a:p>
      </dgm:t>
    </dgm:pt>
    <dgm:pt modelId="{867E8F48-3202-4178-ADEE-9F35BE369EF5}" type="sibTrans" cxnId="{61522111-2084-46F5-9225-F3395478922E}">
      <dgm:prSet/>
      <dgm:spPr/>
      <dgm:t>
        <a:bodyPr/>
        <a:lstStyle/>
        <a:p>
          <a:endParaRPr lang="ru-RU"/>
        </a:p>
      </dgm:t>
    </dgm:pt>
    <dgm:pt modelId="{BA94A0F3-ABE4-42C5-AEB3-762EF260012E}">
      <dgm:prSet phldrT="[Текст]"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94D2F362-574A-4E04-A40E-C7D3594A012D}" type="parTrans" cxnId="{B834794D-9892-4B84-BC4C-704B1CDD0D3D}">
      <dgm:prSet/>
      <dgm:spPr/>
      <dgm:t>
        <a:bodyPr/>
        <a:lstStyle/>
        <a:p>
          <a:endParaRPr lang="ru-RU"/>
        </a:p>
      </dgm:t>
    </dgm:pt>
    <dgm:pt modelId="{51637312-187E-4421-8940-1E0B9715F7EB}" type="sibTrans" cxnId="{B834794D-9892-4B84-BC4C-704B1CDD0D3D}">
      <dgm:prSet/>
      <dgm:spPr/>
      <dgm:t>
        <a:bodyPr/>
        <a:lstStyle/>
        <a:p>
          <a:endParaRPr lang="ru-RU"/>
        </a:p>
      </dgm:t>
    </dgm:pt>
    <dgm:pt modelId="{2A1669CB-2835-4DB8-A186-86A98ED62B67}">
      <dgm:prSet custT="1"/>
      <dgm:spPr>
        <a:solidFill>
          <a:schemeClr val="accent6"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endParaRPr lang="ru-RU" sz="1500" dirty="0"/>
        </a:p>
      </dgm:t>
    </dgm:pt>
    <dgm:pt modelId="{09AEF570-6082-4A8A-A225-CD56290F0590}" type="parTrans" cxnId="{15407F2C-D8D8-4550-A35C-CE1F6A0E44B4}">
      <dgm:prSet/>
      <dgm:spPr/>
      <dgm:t>
        <a:bodyPr/>
        <a:lstStyle/>
        <a:p>
          <a:endParaRPr lang="ru-RU"/>
        </a:p>
      </dgm:t>
    </dgm:pt>
    <dgm:pt modelId="{097ED300-7DB3-4942-8E95-A2B4F5E86BC3}" type="sibTrans" cxnId="{15407F2C-D8D8-4550-A35C-CE1F6A0E44B4}">
      <dgm:prSet/>
      <dgm:spPr/>
      <dgm:t>
        <a:bodyPr/>
        <a:lstStyle/>
        <a:p>
          <a:endParaRPr lang="ru-RU"/>
        </a:p>
      </dgm:t>
    </dgm:pt>
    <dgm:pt modelId="{1EAEEA7A-CDB9-4099-9C30-B6A9DBF5354F}">
      <dgm:prSet phldrT="[Текст]" custT="1"/>
      <dgm:spPr>
        <a:solidFill>
          <a:schemeClr val="accent6"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500" dirty="0" smtClean="0"/>
            <a:t>Уделять внимание анализу важнейших понятий, явлений, формул</a:t>
          </a:r>
          <a:endParaRPr lang="ru-RU" sz="1500" dirty="0"/>
        </a:p>
      </dgm:t>
    </dgm:pt>
    <dgm:pt modelId="{96E4B2DE-BFE4-4E49-9CE6-5E3AC0F6E4B7}" type="parTrans" cxnId="{D5AAEA93-F290-4C4D-9E26-273E1D9D8BDC}">
      <dgm:prSet/>
      <dgm:spPr/>
      <dgm:t>
        <a:bodyPr/>
        <a:lstStyle/>
        <a:p>
          <a:endParaRPr lang="ru-RU"/>
        </a:p>
      </dgm:t>
    </dgm:pt>
    <dgm:pt modelId="{78CC1DD0-D15C-400E-84D8-4D98F4D997C1}" type="sibTrans" cxnId="{D5AAEA93-F290-4C4D-9E26-273E1D9D8BDC}">
      <dgm:prSet/>
      <dgm:spPr/>
      <dgm:t>
        <a:bodyPr/>
        <a:lstStyle/>
        <a:p>
          <a:endParaRPr lang="ru-RU"/>
        </a:p>
      </dgm:t>
    </dgm:pt>
    <dgm:pt modelId="{DD49FFD3-2CB4-434B-A94F-50D19E0DE306}">
      <dgm:prSet custT="1"/>
      <dgm:spPr>
        <a:solidFill>
          <a:schemeClr val="accent6"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endParaRPr lang="ru-RU" sz="1500" dirty="0"/>
        </a:p>
      </dgm:t>
    </dgm:pt>
    <dgm:pt modelId="{3350C2F5-D627-4315-855B-EB5B187629CD}" type="sibTrans" cxnId="{7CE5D618-118F-4792-A879-2C728FB9626B}">
      <dgm:prSet/>
      <dgm:spPr/>
      <dgm:t>
        <a:bodyPr/>
        <a:lstStyle/>
        <a:p>
          <a:endParaRPr lang="ru-RU"/>
        </a:p>
      </dgm:t>
    </dgm:pt>
    <dgm:pt modelId="{7FF67390-F721-4409-B999-B8F318E69F7E}" type="parTrans" cxnId="{7CE5D618-118F-4792-A879-2C728FB9626B}">
      <dgm:prSet/>
      <dgm:spPr/>
      <dgm:t>
        <a:bodyPr/>
        <a:lstStyle/>
        <a:p>
          <a:endParaRPr lang="ru-RU"/>
        </a:p>
      </dgm:t>
    </dgm:pt>
    <dgm:pt modelId="{FD3651F9-531F-44F0-8305-96149721BC98}">
      <dgm:prSet custT="1"/>
      <dgm:spPr>
        <a:solidFill>
          <a:schemeClr val="accent6"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500" dirty="0" smtClean="0"/>
            <a:t>На уроках шире использовать методы аналитического мышления, сравнительного анализа, умения выявлять общие признаки и характерные отличия</a:t>
          </a:r>
          <a:endParaRPr lang="ru-RU" sz="1500" dirty="0"/>
        </a:p>
      </dgm:t>
    </dgm:pt>
    <dgm:pt modelId="{0F9EF75A-D200-4361-A5B8-31592EE9B1A0}" type="sibTrans" cxnId="{1525640D-555F-4DD7-A343-FA977020ABE0}">
      <dgm:prSet/>
      <dgm:spPr/>
      <dgm:t>
        <a:bodyPr/>
        <a:lstStyle/>
        <a:p>
          <a:endParaRPr lang="ru-RU"/>
        </a:p>
      </dgm:t>
    </dgm:pt>
    <dgm:pt modelId="{832F96A4-E7AD-4776-9EAE-E4F2014E3038}" type="parTrans" cxnId="{1525640D-555F-4DD7-A343-FA977020ABE0}">
      <dgm:prSet/>
      <dgm:spPr/>
      <dgm:t>
        <a:bodyPr/>
        <a:lstStyle/>
        <a:p>
          <a:endParaRPr lang="ru-RU"/>
        </a:p>
      </dgm:t>
    </dgm:pt>
    <dgm:pt modelId="{0E11C868-47BD-4AE0-9CE4-7B1C7D783633}">
      <dgm:prSet phldrT="[Текст]" custT="1"/>
      <dgm:spPr>
        <a:solidFill>
          <a:schemeClr val="accent6"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endParaRPr lang="ru-RU" sz="1500" dirty="0"/>
        </a:p>
      </dgm:t>
    </dgm:pt>
    <dgm:pt modelId="{09954417-F27E-4127-A8DF-A9758F3079BE}" type="parTrans" cxnId="{C09B7FAB-5ACA-428D-9BDB-A24CDD11D1D9}">
      <dgm:prSet/>
      <dgm:spPr/>
      <dgm:t>
        <a:bodyPr/>
        <a:lstStyle/>
        <a:p>
          <a:endParaRPr lang="ru-RU"/>
        </a:p>
      </dgm:t>
    </dgm:pt>
    <dgm:pt modelId="{AAD87B32-479A-4ED5-8172-832C57364091}" type="sibTrans" cxnId="{C09B7FAB-5ACA-428D-9BDB-A24CDD11D1D9}">
      <dgm:prSet/>
      <dgm:spPr/>
      <dgm:t>
        <a:bodyPr/>
        <a:lstStyle/>
        <a:p>
          <a:endParaRPr lang="ru-RU"/>
        </a:p>
      </dgm:t>
    </dgm:pt>
    <dgm:pt modelId="{C44935F9-305F-4C81-819D-6402F6BBEDB1}">
      <dgm:prSet phldrT="[Текст]" custT="1"/>
      <dgm:spPr>
        <a:solidFill>
          <a:schemeClr val="accent6"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500" dirty="0" smtClean="0"/>
            <a:t>Для формирования практических навыков экспериментальной работы, обратить внимание на качественное проведение реальных лабораторных и практических работ наряду с виртуальными</a:t>
          </a:r>
          <a:endParaRPr lang="ru-RU" sz="1500" dirty="0"/>
        </a:p>
      </dgm:t>
    </dgm:pt>
    <dgm:pt modelId="{8E7058A2-3B33-4191-85EA-D6AA11A0A928}" type="parTrans" cxnId="{F91D98BB-ABDD-471D-A9BE-D759980F7CB7}">
      <dgm:prSet/>
      <dgm:spPr/>
      <dgm:t>
        <a:bodyPr/>
        <a:lstStyle/>
        <a:p>
          <a:endParaRPr lang="ru-RU"/>
        </a:p>
      </dgm:t>
    </dgm:pt>
    <dgm:pt modelId="{CABDDF73-0D04-4F96-A14E-EBEF9BA99713}" type="sibTrans" cxnId="{F91D98BB-ABDD-471D-A9BE-D759980F7CB7}">
      <dgm:prSet/>
      <dgm:spPr/>
      <dgm:t>
        <a:bodyPr/>
        <a:lstStyle/>
        <a:p>
          <a:endParaRPr lang="ru-RU"/>
        </a:p>
      </dgm:t>
    </dgm:pt>
    <dgm:pt modelId="{A86671C7-2923-459E-9719-7382EF84BC75}" type="pres">
      <dgm:prSet presAssocID="{BFF06633-C114-4658-B1E3-A58444FB2FA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AB5D22-137E-4265-AD9A-EA13DAF43D0E}" type="pres">
      <dgm:prSet presAssocID="{10DFCCCD-8F18-4321-8FDA-360B4ED721C0}" presName="composite" presStyleCnt="0"/>
      <dgm:spPr/>
    </dgm:pt>
    <dgm:pt modelId="{0200A854-44CD-48F4-BF6A-555F04DE6269}" type="pres">
      <dgm:prSet presAssocID="{10DFCCCD-8F18-4321-8FDA-360B4ED721C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D50329-9FCC-43FF-B9FD-3AD65F9983B7}" type="pres">
      <dgm:prSet presAssocID="{10DFCCCD-8F18-4321-8FDA-360B4ED721C0}" presName="descendantText" presStyleLbl="alignAcc1" presStyleIdx="0" presStyleCnt="3" custLinFactNeighborX="-198" custLinFactNeighborY="-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DB7C4A-CFB3-4A36-AA68-910EC02E1C51}" type="pres">
      <dgm:prSet presAssocID="{2B2138B2-E188-482C-96B7-9D29BF9255C7}" presName="sp" presStyleCnt="0"/>
      <dgm:spPr/>
    </dgm:pt>
    <dgm:pt modelId="{C67EF65E-B0E1-426A-AEB6-23C9FC06A8FA}" type="pres">
      <dgm:prSet presAssocID="{B7539863-4D0A-4FAC-83F1-547EA35FEC20}" presName="composite" presStyleCnt="0"/>
      <dgm:spPr/>
    </dgm:pt>
    <dgm:pt modelId="{24866F12-0CBC-4481-800E-CD0099EB78DD}" type="pres">
      <dgm:prSet presAssocID="{B7539863-4D0A-4FAC-83F1-547EA35FEC20}" presName="parentText" presStyleLbl="alignNode1" presStyleIdx="1" presStyleCnt="3" custScaleY="1296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0EA7B6-89AA-4D46-8F89-6D51035ED370}" type="pres">
      <dgm:prSet presAssocID="{B7539863-4D0A-4FAC-83F1-547EA35FEC20}" presName="descendantText" presStyleLbl="alignAcc1" presStyleIdx="1" presStyleCnt="3" custScaleY="1369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104935-DC41-430F-B75F-BD0F7092E48D}" type="pres">
      <dgm:prSet presAssocID="{702DBB96-7BEF-4C3E-A903-0C1BC11DAB83}" presName="sp" presStyleCnt="0"/>
      <dgm:spPr/>
    </dgm:pt>
    <dgm:pt modelId="{E3DCEC09-13F3-4D26-8D01-5314F223F98C}" type="pres">
      <dgm:prSet presAssocID="{BA94A0F3-ABE4-42C5-AEB3-762EF260012E}" presName="composite" presStyleCnt="0"/>
      <dgm:spPr/>
    </dgm:pt>
    <dgm:pt modelId="{8E5887AE-F900-49DB-AFA3-FC3F45AC3EB0}" type="pres">
      <dgm:prSet presAssocID="{BA94A0F3-ABE4-42C5-AEB3-762EF260012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262CC-08CB-4009-B326-016471BAAE0B}" type="pres">
      <dgm:prSet presAssocID="{BA94A0F3-ABE4-42C5-AEB3-762EF260012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E677E9-A616-4163-8287-4BB8284243C8}" type="presOf" srcId="{DD49FFD3-2CB4-434B-A94F-50D19E0DE306}" destId="{B80262CC-08CB-4009-B326-016471BAAE0B}" srcOrd="0" destOrd="2" presId="urn:microsoft.com/office/officeart/2005/8/layout/chevron2"/>
    <dgm:cxn modelId="{D7DDCCDA-2F19-4CA1-9A59-B5012808939E}" type="presOf" srcId="{0E11C868-47BD-4AE0-9CE4-7B1C7D783633}" destId="{6A0EA7B6-89AA-4D46-8F89-6D51035ED370}" srcOrd="0" destOrd="2" presId="urn:microsoft.com/office/officeart/2005/8/layout/chevron2"/>
    <dgm:cxn modelId="{B834794D-9892-4B84-BC4C-704B1CDD0D3D}" srcId="{BFF06633-C114-4658-B1E3-A58444FB2FA0}" destId="{BA94A0F3-ABE4-42C5-AEB3-762EF260012E}" srcOrd="2" destOrd="0" parTransId="{94D2F362-574A-4E04-A40E-C7D3594A012D}" sibTransId="{51637312-187E-4421-8940-1E0B9715F7EB}"/>
    <dgm:cxn modelId="{29F57CAD-8A5E-458E-9F5B-0F8222C50782}" type="presOf" srcId="{BFF06633-C114-4658-B1E3-A58444FB2FA0}" destId="{A86671C7-2923-459E-9719-7382EF84BC75}" srcOrd="0" destOrd="0" presId="urn:microsoft.com/office/officeart/2005/8/layout/chevron2"/>
    <dgm:cxn modelId="{506290EC-585F-4F70-8A06-8F88D8504B37}" srcId="{BFF06633-C114-4658-B1E3-A58444FB2FA0}" destId="{10DFCCCD-8F18-4321-8FDA-360B4ED721C0}" srcOrd="0" destOrd="0" parTransId="{BD4C157F-84C8-4EBD-AD90-D0A0A50228C9}" sibTransId="{2B2138B2-E188-482C-96B7-9D29BF9255C7}"/>
    <dgm:cxn modelId="{C09B7FAB-5ACA-428D-9BDB-A24CDD11D1D9}" srcId="{B7539863-4D0A-4FAC-83F1-547EA35FEC20}" destId="{0E11C868-47BD-4AE0-9CE4-7B1C7D783633}" srcOrd="2" destOrd="0" parTransId="{09954417-F27E-4127-A8DF-A9758F3079BE}" sibTransId="{AAD87B32-479A-4ED5-8172-832C57364091}"/>
    <dgm:cxn modelId="{1525640D-555F-4DD7-A343-FA977020ABE0}" srcId="{BA94A0F3-ABE4-42C5-AEB3-762EF260012E}" destId="{FD3651F9-531F-44F0-8305-96149721BC98}" srcOrd="1" destOrd="0" parTransId="{832F96A4-E7AD-4776-9EAE-E4F2014E3038}" sibTransId="{0F9EF75A-D200-4361-A5B8-31592EE9B1A0}"/>
    <dgm:cxn modelId="{6BC3D61E-41A4-495E-9786-BB79FDE48499}" type="presOf" srcId="{5A6F5A7F-FD95-4175-9BA4-C86D49C6E5CC}" destId="{1FD50329-9FCC-43FF-B9FD-3AD65F9983B7}" srcOrd="0" destOrd="0" presId="urn:microsoft.com/office/officeart/2005/8/layout/chevron2"/>
    <dgm:cxn modelId="{3144D375-E0FD-4584-9C19-8D6805D9AFCC}" type="presOf" srcId="{FD3651F9-531F-44F0-8305-96149721BC98}" destId="{B80262CC-08CB-4009-B326-016471BAAE0B}" srcOrd="0" destOrd="1" presId="urn:microsoft.com/office/officeart/2005/8/layout/chevron2"/>
    <dgm:cxn modelId="{B97B17B8-F02A-4DD7-BA67-EDDA3B59950F}" type="presOf" srcId="{2A1669CB-2835-4DB8-A186-86A98ED62B67}" destId="{B80262CC-08CB-4009-B326-016471BAAE0B}" srcOrd="0" destOrd="0" presId="urn:microsoft.com/office/officeart/2005/8/layout/chevron2"/>
    <dgm:cxn modelId="{61522111-2084-46F5-9225-F3395478922E}" srcId="{B7539863-4D0A-4FAC-83F1-547EA35FEC20}" destId="{69632660-3B74-4363-A42D-F47DB94C9C41}" srcOrd="0" destOrd="0" parTransId="{ABAF0B26-6784-4FE6-A76C-E2EFE34D981C}" sibTransId="{867E8F48-3202-4178-ADEE-9F35BE369EF5}"/>
    <dgm:cxn modelId="{15407F2C-D8D8-4550-A35C-CE1F6A0E44B4}" srcId="{BA94A0F3-ABE4-42C5-AEB3-762EF260012E}" destId="{2A1669CB-2835-4DB8-A186-86A98ED62B67}" srcOrd="0" destOrd="0" parTransId="{09AEF570-6082-4A8A-A225-CD56290F0590}" sibTransId="{097ED300-7DB3-4942-8E95-A2B4F5E86BC3}"/>
    <dgm:cxn modelId="{82F38688-1198-48BE-B985-671F2521B423}" type="presOf" srcId="{C44935F9-305F-4C81-819D-6402F6BBEDB1}" destId="{6A0EA7B6-89AA-4D46-8F89-6D51035ED370}" srcOrd="0" destOrd="1" presId="urn:microsoft.com/office/officeart/2005/8/layout/chevron2"/>
    <dgm:cxn modelId="{D5AAEA93-F290-4C4D-9E26-273E1D9D8BDC}" srcId="{10DFCCCD-8F18-4321-8FDA-360B4ED721C0}" destId="{1EAEEA7A-CDB9-4099-9C30-B6A9DBF5354F}" srcOrd="1" destOrd="0" parTransId="{96E4B2DE-BFE4-4E49-9CE6-5E3AC0F6E4B7}" sibTransId="{78CC1DD0-D15C-400E-84D8-4D98F4D997C1}"/>
    <dgm:cxn modelId="{76258FDA-3420-4045-81D7-BBBAD8203C70}" type="presOf" srcId="{BA94A0F3-ABE4-42C5-AEB3-762EF260012E}" destId="{8E5887AE-F900-49DB-AFA3-FC3F45AC3EB0}" srcOrd="0" destOrd="0" presId="urn:microsoft.com/office/officeart/2005/8/layout/chevron2"/>
    <dgm:cxn modelId="{B3FEF963-5132-492F-A3D2-A504C375CCE5}" type="presOf" srcId="{10DFCCCD-8F18-4321-8FDA-360B4ED721C0}" destId="{0200A854-44CD-48F4-BF6A-555F04DE6269}" srcOrd="0" destOrd="0" presId="urn:microsoft.com/office/officeart/2005/8/layout/chevron2"/>
    <dgm:cxn modelId="{4FFA7963-C738-4A0B-8FAA-B993A697B8DF}" type="presOf" srcId="{B7539863-4D0A-4FAC-83F1-547EA35FEC20}" destId="{24866F12-0CBC-4481-800E-CD0099EB78DD}" srcOrd="0" destOrd="0" presId="urn:microsoft.com/office/officeart/2005/8/layout/chevron2"/>
    <dgm:cxn modelId="{F91D98BB-ABDD-471D-A9BE-D759980F7CB7}" srcId="{B7539863-4D0A-4FAC-83F1-547EA35FEC20}" destId="{C44935F9-305F-4C81-819D-6402F6BBEDB1}" srcOrd="1" destOrd="0" parTransId="{8E7058A2-3B33-4191-85EA-D6AA11A0A928}" sibTransId="{CABDDF73-0D04-4F96-A14E-EBEF9BA99713}"/>
    <dgm:cxn modelId="{7287BB0D-BFDD-42FF-8C5A-893E5E488246}" srcId="{BFF06633-C114-4658-B1E3-A58444FB2FA0}" destId="{B7539863-4D0A-4FAC-83F1-547EA35FEC20}" srcOrd="1" destOrd="0" parTransId="{04D2248B-5E53-4700-9C13-96DFC0FDE2A2}" sibTransId="{702DBB96-7BEF-4C3E-A903-0C1BC11DAB83}"/>
    <dgm:cxn modelId="{7CE5D618-118F-4792-A879-2C728FB9626B}" srcId="{BA94A0F3-ABE4-42C5-AEB3-762EF260012E}" destId="{DD49FFD3-2CB4-434B-A94F-50D19E0DE306}" srcOrd="2" destOrd="0" parTransId="{7FF67390-F721-4409-B999-B8F318E69F7E}" sibTransId="{3350C2F5-D627-4315-855B-EB5B187629CD}"/>
    <dgm:cxn modelId="{7AAB6AD4-63D4-424E-AEE1-453CD1BBB02C}" srcId="{10DFCCCD-8F18-4321-8FDA-360B4ED721C0}" destId="{5A6F5A7F-FD95-4175-9BA4-C86D49C6E5CC}" srcOrd="0" destOrd="0" parTransId="{68C2F584-C567-4C6E-9868-0620D4773414}" sibTransId="{1A9AEA43-717E-469C-9295-E6DF37398AEA}"/>
    <dgm:cxn modelId="{116EE298-3B4A-461C-BCEC-EE311103432E}" type="presOf" srcId="{1EAEEA7A-CDB9-4099-9C30-B6A9DBF5354F}" destId="{1FD50329-9FCC-43FF-B9FD-3AD65F9983B7}" srcOrd="0" destOrd="1" presId="urn:microsoft.com/office/officeart/2005/8/layout/chevron2"/>
    <dgm:cxn modelId="{4039FEA5-EEAE-4B09-88DD-94BE1466B976}" type="presOf" srcId="{69632660-3B74-4363-A42D-F47DB94C9C41}" destId="{6A0EA7B6-89AA-4D46-8F89-6D51035ED370}" srcOrd="0" destOrd="0" presId="urn:microsoft.com/office/officeart/2005/8/layout/chevron2"/>
    <dgm:cxn modelId="{09166007-DD3C-4218-BBE1-0B1DDCF14D12}" type="presParOf" srcId="{A86671C7-2923-459E-9719-7382EF84BC75}" destId="{AFAB5D22-137E-4265-AD9A-EA13DAF43D0E}" srcOrd="0" destOrd="0" presId="urn:microsoft.com/office/officeart/2005/8/layout/chevron2"/>
    <dgm:cxn modelId="{DFA726FD-7E85-4D67-9D7F-72E38B4675C7}" type="presParOf" srcId="{AFAB5D22-137E-4265-AD9A-EA13DAF43D0E}" destId="{0200A854-44CD-48F4-BF6A-555F04DE6269}" srcOrd="0" destOrd="0" presId="urn:microsoft.com/office/officeart/2005/8/layout/chevron2"/>
    <dgm:cxn modelId="{28E01A68-7077-40BE-B597-2AAC6F1F00C5}" type="presParOf" srcId="{AFAB5D22-137E-4265-AD9A-EA13DAF43D0E}" destId="{1FD50329-9FCC-43FF-B9FD-3AD65F9983B7}" srcOrd="1" destOrd="0" presId="urn:microsoft.com/office/officeart/2005/8/layout/chevron2"/>
    <dgm:cxn modelId="{4B5E855C-A678-4376-8B81-8B86A56A932C}" type="presParOf" srcId="{A86671C7-2923-459E-9719-7382EF84BC75}" destId="{6FDB7C4A-CFB3-4A36-AA68-910EC02E1C51}" srcOrd="1" destOrd="0" presId="urn:microsoft.com/office/officeart/2005/8/layout/chevron2"/>
    <dgm:cxn modelId="{C8162406-C15F-4EB4-9593-7B48FA4D6E17}" type="presParOf" srcId="{A86671C7-2923-459E-9719-7382EF84BC75}" destId="{C67EF65E-B0E1-426A-AEB6-23C9FC06A8FA}" srcOrd="2" destOrd="0" presId="urn:microsoft.com/office/officeart/2005/8/layout/chevron2"/>
    <dgm:cxn modelId="{8D95996C-153D-4D0C-8CAD-39A836CCD485}" type="presParOf" srcId="{C67EF65E-B0E1-426A-AEB6-23C9FC06A8FA}" destId="{24866F12-0CBC-4481-800E-CD0099EB78DD}" srcOrd="0" destOrd="0" presId="urn:microsoft.com/office/officeart/2005/8/layout/chevron2"/>
    <dgm:cxn modelId="{1E718401-FB4A-4CFF-B52B-8CCFA669BAF9}" type="presParOf" srcId="{C67EF65E-B0E1-426A-AEB6-23C9FC06A8FA}" destId="{6A0EA7B6-89AA-4D46-8F89-6D51035ED370}" srcOrd="1" destOrd="0" presId="urn:microsoft.com/office/officeart/2005/8/layout/chevron2"/>
    <dgm:cxn modelId="{29703725-E284-45FE-A7A4-0574E45490EE}" type="presParOf" srcId="{A86671C7-2923-459E-9719-7382EF84BC75}" destId="{89104935-DC41-430F-B75F-BD0F7092E48D}" srcOrd="3" destOrd="0" presId="urn:microsoft.com/office/officeart/2005/8/layout/chevron2"/>
    <dgm:cxn modelId="{3B0C8C89-90BE-47FC-8CEA-4F3E4C75019A}" type="presParOf" srcId="{A86671C7-2923-459E-9719-7382EF84BC75}" destId="{E3DCEC09-13F3-4D26-8D01-5314F223F98C}" srcOrd="4" destOrd="0" presId="urn:microsoft.com/office/officeart/2005/8/layout/chevron2"/>
    <dgm:cxn modelId="{2E7DB6DA-F210-4668-A4D9-F577CB6B2FCC}" type="presParOf" srcId="{E3DCEC09-13F3-4D26-8D01-5314F223F98C}" destId="{8E5887AE-F900-49DB-AFA3-FC3F45AC3EB0}" srcOrd="0" destOrd="0" presId="urn:microsoft.com/office/officeart/2005/8/layout/chevron2"/>
    <dgm:cxn modelId="{E0798603-1944-4467-AF69-6C83B502A597}" type="presParOf" srcId="{E3DCEC09-13F3-4D26-8D01-5314F223F98C}" destId="{B80262CC-08CB-4009-B326-016471BAAE0B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F06633-C114-4658-B1E3-A58444FB2FA0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DFCCCD-8F18-4321-8FDA-360B4ED721C0}">
      <dgm:prSet phldrT="[Текст]"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BD4C157F-84C8-4EBD-AD90-D0A0A50228C9}" type="parTrans" cxnId="{506290EC-585F-4F70-8A06-8F88D8504B37}">
      <dgm:prSet/>
      <dgm:spPr/>
      <dgm:t>
        <a:bodyPr/>
        <a:lstStyle/>
        <a:p>
          <a:endParaRPr lang="ru-RU"/>
        </a:p>
      </dgm:t>
    </dgm:pt>
    <dgm:pt modelId="{2B2138B2-E188-482C-96B7-9D29BF9255C7}" type="sibTrans" cxnId="{506290EC-585F-4F70-8A06-8F88D8504B37}">
      <dgm:prSet/>
      <dgm:spPr/>
      <dgm:t>
        <a:bodyPr/>
        <a:lstStyle/>
        <a:p>
          <a:endParaRPr lang="ru-RU"/>
        </a:p>
      </dgm:t>
    </dgm:pt>
    <dgm:pt modelId="{5A6F5A7F-FD95-4175-9BA4-C86D49C6E5CC}">
      <dgm:prSet phldrT="[Текст]" custT="1"/>
      <dgm:spPr>
        <a:solidFill>
          <a:schemeClr val="accent6"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500" dirty="0" smtClean="0"/>
            <a:t>Усилить контроль над теоретической подготовкой учащихся, вести систематическую работу по осознанному усвоению учащимися элементов знаний, умений, которые определены в «Обязательном минимуме содержания основного общего образования по химии и Федеральном компоненте государственных стандартов основного общего образования по химии»</a:t>
          </a:r>
          <a:endParaRPr lang="ru-RU" sz="1500" dirty="0"/>
        </a:p>
      </dgm:t>
    </dgm:pt>
    <dgm:pt modelId="{68C2F584-C567-4C6E-9868-0620D4773414}" type="parTrans" cxnId="{7AAB6AD4-63D4-424E-AEE1-453CD1BBB02C}">
      <dgm:prSet/>
      <dgm:spPr/>
      <dgm:t>
        <a:bodyPr/>
        <a:lstStyle/>
        <a:p>
          <a:endParaRPr lang="ru-RU"/>
        </a:p>
      </dgm:t>
    </dgm:pt>
    <dgm:pt modelId="{1A9AEA43-717E-469C-9295-E6DF37398AEA}" type="sibTrans" cxnId="{7AAB6AD4-63D4-424E-AEE1-453CD1BBB02C}">
      <dgm:prSet/>
      <dgm:spPr/>
      <dgm:t>
        <a:bodyPr/>
        <a:lstStyle/>
        <a:p>
          <a:endParaRPr lang="ru-RU"/>
        </a:p>
      </dgm:t>
    </dgm:pt>
    <dgm:pt modelId="{B7539863-4D0A-4FAC-83F1-547EA35FEC20}">
      <dgm:prSet phldrT="[Текст]"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04D2248B-5E53-4700-9C13-96DFC0FDE2A2}" type="parTrans" cxnId="{7287BB0D-BFDD-42FF-8C5A-893E5E488246}">
      <dgm:prSet/>
      <dgm:spPr/>
      <dgm:t>
        <a:bodyPr/>
        <a:lstStyle/>
        <a:p>
          <a:endParaRPr lang="ru-RU"/>
        </a:p>
      </dgm:t>
    </dgm:pt>
    <dgm:pt modelId="{702DBB96-7BEF-4C3E-A903-0C1BC11DAB83}" type="sibTrans" cxnId="{7287BB0D-BFDD-42FF-8C5A-893E5E488246}">
      <dgm:prSet/>
      <dgm:spPr/>
      <dgm:t>
        <a:bodyPr/>
        <a:lstStyle/>
        <a:p>
          <a:endParaRPr lang="ru-RU"/>
        </a:p>
      </dgm:t>
    </dgm:pt>
    <dgm:pt modelId="{69632660-3B74-4363-A42D-F47DB94C9C41}">
      <dgm:prSet phldrT="[Текст]" custT="1"/>
      <dgm:spPr>
        <a:solidFill>
          <a:schemeClr val="accent6"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500" dirty="0" smtClean="0"/>
            <a:t>Обратить внимание на совершенствование вычислительных навыков:  решение по пропорции, решение системы уравнений с двумя неизвестными, умение находить сомножители, делимое, делитель, частное</a:t>
          </a:r>
          <a:endParaRPr lang="ru-RU" sz="1500" dirty="0"/>
        </a:p>
      </dgm:t>
    </dgm:pt>
    <dgm:pt modelId="{ABAF0B26-6784-4FE6-A76C-E2EFE34D981C}" type="parTrans" cxnId="{61522111-2084-46F5-9225-F3395478922E}">
      <dgm:prSet/>
      <dgm:spPr/>
      <dgm:t>
        <a:bodyPr/>
        <a:lstStyle/>
        <a:p>
          <a:endParaRPr lang="ru-RU"/>
        </a:p>
      </dgm:t>
    </dgm:pt>
    <dgm:pt modelId="{867E8F48-3202-4178-ADEE-9F35BE369EF5}" type="sibTrans" cxnId="{61522111-2084-46F5-9225-F3395478922E}">
      <dgm:prSet/>
      <dgm:spPr/>
      <dgm:t>
        <a:bodyPr/>
        <a:lstStyle/>
        <a:p>
          <a:endParaRPr lang="ru-RU"/>
        </a:p>
      </dgm:t>
    </dgm:pt>
    <dgm:pt modelId="{BA94A0F3-ABE4-42C5-AEB3-762EF260012E}">
      <dgm:prSet phldrT="[Текст]"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94D2F362-574A-4E04-A40E-C7D3594A012D}" type="parTrans" cxnId="{B834794D-9892-4B84-BC4C-704B1CDD0D3D}">
      <dgm:prSet/>
      <dgm:spPr/>
      <dgm:t>
        <a:bodyPr/>
        <a:lstStyle/>
        <a:p>
          <a:endParaRPr lang="ru-RU"/>
        </a:p>
      </dgm:t>
    </dgm:pt>
    <dgm:pt modelId="{51637312-187E-4421-8940-1E0B9715F7EB}" type="sibTrans" cxnId="{B834794D-9892-4B84-BC4C-704B1CDD0D3D}">
      <dgm:prSet/>
      <dgm:spPr/>
      <dgm:t>
        <a:bodyPr/>
        <a:lstStyle/>
        <a:p>
          <a:endParaRPr lang="ru-RU"/>
        </a:p>
      </dgm:t>
    </dgm:pt>
    <dgm:pt modelId="{2A1669CB-2835-4DB8-A186-86A98ED62B67}">
      <dgm:prSet custT="1"/>
      <dgm:spPr>
        <a:solidFill>
          <a:schemeClr val="accent6"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endParaRPr lang="ru-RU" sz="1500" dirty="0"/>
        </a:p>
      </dgm:t>
    </dgm:pt>
    <dgm:pt modelId="{09AEF570-6082-4A8A-A225-CD56290F0590}" type="parTrans" cxnId="{15407F2C-D8D8-4550-A35C-CE1F6A0E44B4}">
      <dgm:prSet/>
      <dgm:spPr/>
      <dgm:t>
        <a:bodyPr/>
        <a:lstStyle/>
        <a:p>
          <a:endParaRPr lang="ru-RU"/>
        </a:p>
      </dgm:t>
    </dgm:pt>
    <dgm:pt modelId="{097ED300-7DB3-4942-8E95-A2B4F5E86BC3}" type="sibTrans" cxnId="{15407F2C-D8D8-4550-A35C-CE1F6A0E44B4}">
      <dgm:prSet/>
      <dgm:spPr/>
      <dgm:t>
        <a:bodyPr/>
        <a:lstStyle/>
        <a:p>
          <a:endParaRPr lang="ru-RU"/>
        </a:p>
      </dgm:t>
    </dgm:pt>
    <dgm:pt modelId="{DD49FFD3-2CB4-434B-A94F-50D19E0DE306}">
      <dgm:prSet custT="1"/>
      <dgm:spPr>
        <a:solidFill>
          <a:schemeClr val="accent6"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endParaRPr lang="ru-RU" sz="1500" dirty="0"/>
        </a:p>
      </dgm:t>
    </dgm:pt>
    <dgm:pt modelId="{3350C2F5-D627-4315-855B-EB5B187629CD}" type="sibTrans" cxnId="{7CE5D618-118F-4792-A879-2C728FB9626B}">
      <dgm:prSet/>
      <dgm:spPr/>
      <dgm:t>
        <a:bodyPr/>
        <a:lstStyle/>
        <a:p>
          <a:endParaRPr lang="ru-RU"/>
        </a:p>
      </dgm:t>
    </dgm:pt>
    <dgm:pt modelId="{7FF67390-F721-4409-B999-B8F318E69F7E}" type="parTrans" cxnId="{7CE5D618-118F-4792-A879-2C728FB9626B}">
      <dgm:prSet/>
      <dgm:spPr/>
      <dgm:t>
        <a:bodyPr/>
        <a:lstStyle/>
        <a:p>
          <a:endParaRPr lang="ru-RU"/>
        </a:p>
      </dgm:t>
    </dgm:pt>
    <dgm:pt modelId="{FD3651F9-531F-44F0-8305-96149721BC98}">
      <dgm:prSet custT="1"/>
      <dgm:spPr>
        <a:solidFill>
          <a:schemeClr val="accent6"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500" dirty="0" smtClean="0"/>
            <a:t>Развивать у обучающихся умение самостоятельного поиска ответов на поставленные вопросы, используя различные, </a:t>
          </a:r>
          <a:r>
            <a:rPr lang="ru-RU" sz="1500" i="1" dirty="0" smtClean="0"/>
            <a:t>рекомендованные Министерством просвещения РФ, </a:t>
          </a:r>
          <a:r>
            <a:rPr lang="ru-RU" sz="1500" dirty="0" smtClean="0"/>
            <a:t>образовательные ресурсы</a:t>
          </a:r>
          <a:r>
            <a:rPr lang="ru-RU" sz="1500" i="1" dirty="0" smtClean="0"/>
            <a:t> </a:t>
          </a:r>
          <a:endParaRPr lang="ru-RU" sz="1500" dirty="0"/>
        </a:p>
      </dgm:t>
    </dgm:pt>
    <dgm:pt modelId="{0F9EF75A-D200-4361-A5B8-31592EE9B1A0}" type="sibTrans" cxnId="{1525640D-555F-4DD7-A343-FA977020ABE0}">
      <dgm:prSet/>
      <dgm:spPr/>
      <dgm:t>
        <a:bodyPr/>
        <a:lstStyle/>
        <a:p>
          <a:endParaRPr lang="ru-RU"/>
        </a:p>
      </dgm:t>
    </dgm:pt>
    <dgm:pt modelId="{832F96A4-E7AD-4776-9EAE-E4F2014E3038}" type="parTrans" cxnId="{1525640D-555F-4DD7-A343-FA977020ABE0}">
      <dgm:prSet/>
      <dgm:spPr/>
      <dgm:t>
        <a:bodyPr/>
        <a:lstStyle/>
        <a:p>
          <a:endParaRPr lang="ru-RU"/>
        </a:p>
      </dgm:t>
    </dgm:pt>
    <dgm:pt modelId="{A86671C7-2923-459E-9719-7382EF84BC75}" type="pres">
      <dgm:prSet presAssocID="{BFF06633-C114-4658-B1E3-A58444FB2FA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AB5D22-137E-4265-AD9A-EA13DAF43D0E}" type="pres">
      <dgm:prSet presAssocID="{10DFCCCD-8F18-4321-8FDA-360B4ED721C0}" presName="composite" presStyleCnt="0"/>
      <dgm:spPr/>
    </dgm:pt>
    <dgm:pt modelId="{0200A854-44CD-48F4-BF6A-555F04DE6269}" type="pres">
      <dgm:prSet presAssocID="{10DFCCCD-8F18-4321-8FDA-360B4ED721C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D50329-9FCC-43FF-B9FD-3AD65F9983B7}" type="pres">
      <dgm:prSet presAssocID="{10DFCCCD-8F18-4321-8FDA-360B4ED721C0}" presName="descendantText" presStyleLbl="alignAcc1" presStyleIdx="0" presStyleCnt="3" custLinFactNeighborX="-198" custLinFactNeighborY="-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DB7C4A-CFB3-4A36-AA68-910EC02E1C51}" type="pres">
      <dgm:prSet presAssocID="{2B2138B2-E188-482C-96B7-9D29BF9255C7}" presName="sp" presStyleCnt="0"/>
      <dgm:spPr/>
    </dgm:pt>
    <dgm:pt modelId="{C67EF65E-B0E1-426A-AEB6-23C9FC06A8FA}" type="pres">
      <dgm:prSet presAssocID="{B7539863-4D0A-4FAC-83F1-547EA35FEC20}" presName="composite" presStyleCnt="0"/>
      <dgm:spPr/>
    </dgm:pt>
    <dgm:pt modelId="{24866F12-0CBC-4481-800E-CD0099EB78DD}" type="pres">
      <dgm:prSet presAssocID="{B7539863-4D0A-4FAC-83F1-547EA35FEC20}" presName="parentText" presStyleLbl="alignNode1" presStyleIdx="1" presStyleCnt="3" custScaleY="978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0EA7B6-89AA-4D46-8F89-6D51035ED370}" type="pres">
      <dgm:prSet presAssocID="{B7539863-4D0A-4FAC-83F1-547EA35FEC20}" presName="descendantText" presStyleLbl="alignAcc1" presStyleIdx="1" presStyleCnt="3" custScaleY="973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104935-DC41-430F-B75F-BD0F7092E48D}" type="pres">
      <dgm:prSet presAssocID="{702DBB96-7BEF-4C3E-A903-0C1BC11DAB83}" presName="sp" presStyleCnt="0"/>
      <dgm:spPr/>
    </dgm:pt>
    <dgm:pt modelId="{E3DCEC09-13F3-4D26-8D01-5314F223F98C}" type="pres">
      <dgm:prSet presAssocID="{BA94A0F3-ABE4-42C5-AEB3-762EF260012E}" presName="composite" presStyleCnt="0"/>
      <dgm:spPr/>
    </dgm:pt>
    <dgm:pt modelId="{8E5887AE-F900-49DB-AFA3-FC3F45AC3EB0}" type="pres">
      <dgm:prSet presAssocID="{BA94A0F3-ABE4-42C5-AEB3-762EF260012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262CC-08CB-4009-B326-016471BAAE0B}" type="pres">
      <dgm:prSet presAssocID="{BA94A0F3-ABE4-42C5-AEB3-762EF260012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4D23FE-2990-43DD-B87A-6635A944B670}" type="presOf" srcId="{10DFCCCD-8F18-4321-8FDA-360B4ED721C0}" destId="{0200A854-44CD-48F4-BF6A-555F04DE6269}" srcOrd="0" destOrd="0" presId="urn:microsoft.com/office/officeart/2005/8/layout/chevron2"/>
    <dgm:cxn modelId="{B834794D-9892-4B84-BC4C-704B1CDD0D3D}" srcId="{BFF06633-C114-4658-B1E3-A58444FB2FA0}" destId="{BA94A0F3-ABE4-42C5-AEB3-762EF260012E}" srcOrd="2" destOrd="0" parTransId="{94D2F362-574A-4E04-A40E-C7D3594A012D}" sibTransId="{51637312-187E-4421-8940-1E0B9715F7EB}"/>
    <dgm:cxn modelId="{38D7A65F-956E-4DA2-8E6D-6B0897C9C96D}" type="presOf" srcId="{FD3651F9-531F-44F0-8305-96149721BC98}" destId="{B80262CC-08CB-4009-B326-016471BAAE0B}" srcOrd="0" destOrd="1" presId="urn:microsoft.com/office/officeart/2005/8/layout/chevron2"/>
    <dgm:cxn modelId="{1BBB167F-6034-47DD-AACD-7DF457F250B1}" type="presOf" srcId="{BFF06633-C114-4658-B1E3-A58444FB2FA0}" destId="{A86671C7-2923-459E-9719-7382EF84BC75}" srcOrd="0" destOrd="0" presId="urn:microsoft.com/office/officeart/2005/8/layout/chevron2"/>
    <dgm:cxn modelId="{57217A25-8919-4AEB-AFB3-29093BD35FB3}" type="presOf" srcId="{5A6F5A7F-FD95-4175-9BA4-C86D49C6E5CC}" destId="{1FD50329-9FCC-43FF-B9FD-3AD65F9983B7}" srcOrd="0" destOrd="0" presId="urn:microsoft.com/office/officeart/2005/8/layout/chevron2"/>
    <dgm:cxn modelId="{506290EC-585F-4F70-8A06-8F88D8504B37}" srcId="{BFF06633-C114-4658-B1E3-A58444FB2FA0}" destId="{10DFCCCD-8F18-4321-8FDA-360B4ED721C0}" srcOrd="0" destOrd="0" parTransId="{BD4C157F-84C8-4EBD-AD90-D0A0A50228C9}" sibTransId="{2B2138B2-E188-482C-96B7-9D29BF9255C7}"/>
    <dgm:cxn modelId="{1525640D-555F-4DD7-A343-FA977020ABE0}" srcId="{BA94A0F3-ABE4-42C5-AEB3-762EF260012E}" destId="{FD3651F9-531F-44F0-8305-96149721BC98}" srcOrd="1" destOrd="0" parTransId="{832F96A4-E7AD-4776-9EAE-E4F2014E3038}" sibTransId="{0F9EF75A-D200-4361-A5B8-31592EE9B1A0}"/>
    <dgm:cxn modelId="{61522111-2084-46F5-9225-F3395478922E}" srcId="{B7539863-4D0A-4FAC-83F1-547EA35FEC20}" destId="{69632660-3B74-4363-A42D-F47DB94C9C41}" srcOrd="0" destOrd="0" parTransId="{ABAF0B26-6784-4FE6-A76C-E2EFE34D981C}" sibTransId="{867E8F48-3202-4178-ADEE-9F35BE369EF5}"/>
    <dgm:cxn modelId="{15407F2C-D8D8-4550-A35C-CE1F6A0E44B4}" srcId="{BA94A0F3-ABE4-42C5-AEB3-762EF260012E}" destId="{2A1669CB-2835-4DB8-A186-86A98ED62B67}" srcOrd="0" destOrd="0" parTransId="{09AEF570-6082-4A8A-A225-CD56290F0590}" sibTransId="{097ED300-7DB3-4942-8E95-A2B4F5E86BC3}"/>
    <dgm:cxn modelId="{EB35C7A3-AF0A-4AB6-AFB0-9FDD848A6021}" type="presOf" srcId="{69632660-3B74-4363-A42D-F47DB94C9C41}" destId="{6A0EA7B6-89AA-4D46-8F89-6D51035ED370}" srcOrd="0" destOrd="0" presId="urn:microsoft.com/office/officeart/2005/8/layout/chevron2"/>
    <dgm:cxn modelId="{E3BF506E-E5F6-4F71-A427-1169DE3C4232}" type="presOf" srcId="{DD49FFD3-2CB4-434B-A94F-50D19E0DE306}" destId="{B80262CC-08CB-4009-B326-016471BAAE0B}" srcOrd="0" destOrd="2" presId="urn:microsoft.com/office/officeart/2005/8/layout/chevron2"/>
    <dgm:cxn modelId="{7287BB0D-BFDD-42FF-8C5A-893E5E488246}" srcId="{BFF06633-C114-4658-B1E3-A58444FB2FA0}" destId="{B7539863-4D0A-4FAC-83F1-547EA35FEC20}" srcOrd="1" destOrd="0" parTransId="{04D2248B-5E53-4700-9C13-96DFC0FDE2A2}" sibTransId="{702DBB96-7BEF-4C3E-A903-0C1BC11DAB83}"/>
    <dgm:cxn modelId="{77AD9E71-5EE9-41CB-A5C9-0D9B6FC037F8}" type="presOf" srcId="{2A1669CB-2835-4DB8-A186-86A98ED62B67}" destId="{B80262CC-08CB-4009-B326-016471BAAE0B}" srcOrd="0" destOrd="0" presId="urn:microsoft.com/office/officeart/2005/8/layout/chevron2"/>
    <dgm:cxn modelId="{7CE5D618-118F-4792-A879-2C728FB9626B}" srcId="{BA94A0F3-ABE4-42C5-AEB3-762EF260012E}" destId="{DD49FFD3-2CB4-434B-A94F-50D19E0DE306}" srcOrd="2" destOrd="0" parTransId="{7FF67390-F721-4409-B999-B8F318E69F7E}" sibTransId="{3350C2F5-D627-4315-855B-EB5B187629CD}"/>
    <dgm:cxn modelId="{7AAB6AD4-63D4-424E-AEE1-453CD1BBB02C}" srcId="{10DFCCCD-8F18-4321-8FDA-360B4ED721C0}" destId="{5A6F5A7F-FD95-4175-9BA4-C86D49C6E5CC}" srcOrd="0" destOrd="0" parTransId="{68C2F584-C567-4C6E-9868-0620D4773414}" sibTransId="{1A9AEA43-717E-469C-9295-E6DF37398AEA}"/>
    <dgm:cxn modelId="{ADFD2581-3210-41F0-A2D0-2C2935099124}" type="presOf" srcId="{BA94A0F3-ABE4-42C5-AEB3-762EF260012E}" destId="{8E5887AE-F900-49DB-AFA3-FC3F45AC3EB0}" srcOrd="0" destOrd="0" presId="urn:microsoft.com/office/officeart/2005/8/layout/chevron2"/>
    <dgm:cxn modelId="{43391F81-86AF-4158-963D-80FFB6B75C10}" type="presOf" srcId="{B7539863-4D0A-4FAC-83F1-547EA35FEC20}" destId="{24866F12-0CBC-4481-800E-CD0099EB78DD}" srcOrd="0" destOrd="0" presId="urn:microsoft.com/office/officeart/2005/8/layout/chevron2"/>
    <dgm:cxn modelId="{245C663A-737B-4BE9-8380-6DE2BA11767E}" type="presParOf" srcId="{A86671C7-2923-459E-9719-7382EF84BC75}" destId="{AFAB5D22-137E-4265-AD9A-EA13DAF43D0E}" srcOrd="0" destOrd="0" presId="urn:microsoft.com/office/officeart/2005/8/layout/chevron2"/>
    <dgm:cxn modelId="{C7B1C75E-E6AB-49F6-809A-94078D012243}" type="presParOf" srcId="{AFAB5D22-137E-4265-AD9A-EA13DAF43D0E}" destId="{0200A854-44CD-48F4-BF6A-555F04DE6269}" srcOrd="0" destOrd="0" presId="urn:microsoft.com/office/officeart/2005/8/layout/chevron2"/>
    <dgm:cxn modelId="{8E00D790-A40B-46F3-A9AA-B357A3973669}" type="presParOf" srcId="{AFAB5D22-137E-4265-AD9A-EA13DAF43D0E}" destId="{1FD50329-9FCC-43FF-B9FD-3AD65F9983B7}" srcOrd="1" destOrd="0" presId="urn:microsoft.com/office/officeart/2005/8/layout/chevron2"/>
    <dgm:cxn modelId="{9506AE3B-41F8-4946-829F-D8ECDD3BDBFD}" type="presParOf" srcId="{A86671C7-2923-459E-9719-7382EF84BC75}" destId="{6FDB7C4A-CFB3-4A36-AA68-910EC02E1C51}" srcOrd="1" destOrd="0" presId="urn:microsoft.com/office/officeart/2005/8/layout/chevron2"/>
    <dgm:cxn modelId="{9110F38C-974D-4EB4-A255-7350364D83B8}" type="presParOf" srcId="{A86671C7-2923-459E-9719-7382EF84BC75}" destId="{C67EF65E-B0E1-426A-AEB6-23C9FC06A8FA}" srcOrd="2" destOrd="0" presId="urn:microsoft.com/office/officeart/2005/8/layout/chevron2"/>
    <dgm:cxn modelId="{0F12BBAA-33BC-48EF-BD71-3779832288AE}" type="presParOf" srcId="{C67EF65E-B0E1-426A-AEB6-23C9FC06A8FA}" destId="{24866F12-0CBC-4481-800E-CD0099EB78DD}" srcOrd="0" destOrd="0" presId="urn:microsoft.com/office/officeart/2005/8/layout/chevron2"/>
    <dgm:cxn modelId="{AB6D9481-9AFD-4042-9B80-0A92138D340A}" type="presParOf" srcId="{C67EF65E-B0E1-426A-AEB6-23C9FC06A8FA}" destId="{6A0EA7B6-89AA-4D46-8F89-6D51035ED370}" srcOrd="1" destOrd="0" presId="urn:microsoft.com/office/officeart/2005/8/layout/chevron2"/>
    <dgm:cxn modelId="{435A3DCE-BDE8-4CD5-A836-0B3170C372BD}" type="presParOf" srcId="{A86671C7-2923-459E-9719-7382EF84BC75}" destId="{89104935-DC41-430F-B75F-BD0F7092E48D}" srcOrd="3" destOrd="0" presId="urn:microsoft.com/office/officeart/2005/8/layout/chevron2"/>
    <dgm:cxn modelId="{0FE46C52-4688-46B8-B44E-82312D29551A}" type="presParOf" srcId="{A86671C7-2923-459E-9719-7382EF84BC75}" destId="{E3DCEC09-13F3-4D26-8D01-5314F223F98C}" srcOrd="4" destOrd="0" presId="urn:microsoft.com/office/officeart/2005/8/layout/chevron2"/>
    <dgm:cxn modelId="{462D85BA-361C-47D8-8794-49D1AEC6D483}" type="presParOf" srcId="{E3DCEC09-13F3-4D26-8D01-5314F223F98C}" destId="{8E5887AE-F900-49DB-AFA3-FC3F45AC3EB0}" srcOrd="0" destOrd="0" presId="urn:microsoft.com/office/officeart/2005/8/layout/chevron2"/>
    <dgm:cxn modelId="{52313435-255F-4500-BDF3-CD8326795B71}" type="presParOf" srcId="{E3DCEC09-13F3-4D26-8D01-5314F223F98C}" destId="{B80262CC-08CB-4009-B326-016471BAAE0B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4C5201-33A8-4C69-AEFB-08B038B63CFB}" type="doc">
      <dgm:prSet loTypeId="urn:microsoft.com/office/officeart/2005/8/layout/default#1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97F9BB-9026-4276-A4E5-FF29753B0FE1}">
      <dgm:prSet phldrT="[Текст]"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dirty="0" smtClean="0"/>
            <a:t>«Теоретические основы химии»</a:t>
          </a:r>
          <a:endParaRPr lang="ru-RU" dirty="0"/>
        </a:p>
      </dgm:t>
    </dgm:pt>
    <dgm:pt modelId="{1E740B5F-C7BA-4631-BA3E-E2B4278F1375}" type="parTrans" cxnId="{96E12853-ED08-46CD-8E41-C911445D4BE2}">
      <dgm:prSet/>
      <dgm:spPr/>
      <dgm:t>
        <a:bodyPr/>
        <a:lstStyle/>
        <a:p>
          <a:endParaRPr lang="ru-RU"/>
        </a:p>
      </dgm:t>
    </dgm:pt>
    <dgm:pt modelId="{4F9CC5F5-47F0-4CC9-BFE5-177E252CDC1A}" type="sibTrans" cxnId="{96E12853-ED08-46CD-8E41-C911445D4BE2}">
      <dgm:prSet/>
      <dgm:spPr/>
      <dgm:t>
        <a:bodyPr/>
        <a:lstStyle/>
        <a:p>
          <a:endParaRPr lang="ru-RU"/>
        </a:p>
      </dgm:t>
    </dgm:pt>
    <dgm:pt modelId="{35918911-64E6-4E08-B2BD-0DA8987F94D3}">
      <dgm:prSet phldrT="[Текст]"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dirty="0" smtClean="0"/>
            <a:t>«Неорганическая химия»</a:t>
          </a:r>
          <a:endParaRPr lang="ru-RU" dirty="0"/>
        </a:p>
      </dgm:t>
    </dgm:pt>
    <dgm:pt modelId="{214EB263-55E9-4C89-835F-ACA3B227410B}" type="parTrans" cxnId="{CA3E8558-48F3-4748-9D46-BEF6E17D8D74}">
      <dgm:prSet/>
      <dgm:spPr/>
      <dgm:t>
        <a:bodyPr/>
        <a:lstStyle/>
        <a:p>
          <a:endParaRPr lang="ru-RU"/>
        </a:p>
      </dgm:t>
    </dgm:pt>
    <dgm:pt modelId="{C42A7DF4-B7D9-4BFC-980A-8C0A223FC1BF}" type="sibTrans" cxnId="{CA3E8558-48F3-4748-9D46-BEF6E17D8D74}">
      <dgm:prSet/>
      <dgm:spPr/>
      <dgm:t>
        <a:bodyPr/>
        <a:lstStyle/>
        <a:p>
          <a:endParaRPr lang="ru-RU"/>
        </a:p>
      </dgm:t>
    </dgm:pt>
    <dgm:pt modelId="{2DA0DA0C-F0A9-407C-8BE5-E947EE4CC993}">
      <dgm:prSet phldrT="[Текст]"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dirty="0" smtClean="0"/>
            <a:t>«Органическая химия»</a:t>
          </a:r>
          <a:endParaRPr lang="ru-RU" dirty="0"/>
        </a:p>
      </dgm:t>
    </dgm:pt>
    <dgm:pt modelId="{699C5FD5-7420-41B9-9BF7-40BBE86C7E61}" type="parTrans" cxnId="{DC9490A1-470E-435E-AFC4-8FB5424CCA1E}">
      <dgm:prSet/>
      <dgm:spPr/>
      <dgm:t>
        <a:bodyPr/>
        <a:lstStyle/>
        <a:p>
          <a:endParaRPr lang="ru-RU"/>
        </a:p>
      </dgm:t>
    </dgm:pt>
    <dgm:pt modelId="{F2338A94-0B74-437C-B749-B47AEB09B5A5}" type="sibTrans" cxnId="{DC9490A1-470E-435E-AFC4-8FB5424CCA1E}">
      <dgm:prSet/>
      <dgm:spPr/>
      <dgm:t>
        <a:bodyPr/>
        <a:lstStyle/>
        <a:p>
          <a:endParaRPr lang="ru-RU"/>
        </a:p>
      </dgm:t>
    </dgm:pt>
    <dgm:pt modelId="{7832D615-7BED-44E8-87D9-7662D05DF7EF}">
      <dgm:prSet phldrT="[Текст]"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dirty="0" smtClean="0"/>
            <a:t>«Методы познания в химии. Экспериментальные основы химии. Химия и жизнь»</a:t>
          </a:r>
          <a:endParaRPr lang="ru-RU" dirty="0"/>
        </a:p>
      </dgm:t>
    </dgm:pt>
    <dgm:pt modelId="{AB1C7679-AE22-4D1D-8817-FD1FFE7F1062}" type="parTrans" cxnId="{D4322624-530C-48FA-B7BE-BBCB803D42F8}">
      <dgm:prSet/>
      <dgm:spPr/>
      <dgm:t>
        <a:bodyPr/>
        <a:lstStyle/>
        <a:p>
          <a:endParaRPr lang="ru-RU"/>
        </a:p>
      </dgm:t>
    </dgm:pt>
    <dgm:pt modelId="{E79C6C5E-8B63-44C9-AB38-0848C968ECE5}" type="sibTrans" cxnId="{D4322624-530C-48FA-B7BE-BBCB803D42F8}">
      <dgm:prSet/>
      <dgm:spPr/>
      <dgm:t>
        <a:bodyPr/>
        <a:lstStyle/>
        <a:p>
          <a:endParaRPr lang="ru-RU"/>
        </a:p>
      </dgm:t>
    </dgm:pt>
    <dgm:pt modelId="{7F648920-810A-4806-BE71-97A4EA9B4052}" type="pres">
      <dgm:prSet presAssocID="{F74C5201-33A8-4C69-AEFB-08B038B63CF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DE9891-EAF9-4ED1-870B-823C7CC635D8}" type="pres">
      <dgm:prSet presAssocID="{FA97F9BB-9026-4276-A4E5-FF29753B0FE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15342B-52E9-4288-B636-E79BDAA1BD7A}" type="pres">
      <dgm:prSet presAssocID="{4F9CC5F5-47F0-4CC9-BFE5-177E252CDC1A}" presName="sibTrans" presStyleCnt="0"/>
      <dgm:spPr/>
    </dgm:pt>
    <dgm:pt modelId="{289E6382-DE9F-4CC5-83DC-762B3B140A9E}" type="pres">
      <dgm:prSet presAssocID="{35918911-64E6-4E08-B2BD-0DA8987F94D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E2EDAA-92B2-4F3C-8DA6-51DDB76AC356}" type="pres">
      <dgm:prSet presAssocID="{C42A7DF4-B7D9-4BFC-980A-8C0A223FC1BF}" presName="sibTrans" presStyleCnt="0"/>
      <dgm:spPr/>
    </dgm:pt>
    <dgm:pt modelId="{AAE4FE4C-309F-499F-A68F-FEA5BD4A6F0D}" type="pres">
      <dgm:prSet presAssocID="{2DA0DA0C-F0A9-407C-8BE5-E947EE4CC99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51D1D7-7B7F-422F-BD9D-28C9DCE4CE6E}" type="pres">
      <dgm:prSet presAssocID="{F2338A94-0B74-437C-B749-B47AEB09B5A5}" presName="sibTrans" presStyleCnt="0"/>
      <dgm:spPr/>
    </dgm:pt>
    <dgm:pt modelId="{965204A9-F58D-43E2-AB33-BADDF7AB541D}" type="pres">
      <dgm:prSet presAssocID="{7832D615-7BED-44E8-87D9-7662D05DF7E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5C0EBC-6958-45A5-A6A2-CD99356B9384}" type="presOf" srcId="{35918911-64E6-4E08-B2BD-0DA8987F94D3}" destId="{289E6382-DE9F-4CC5-83DC-762B3B140A9E}" srcOrd="0" destOrd="0" presId="urn:microsoft.com/office/officeart/2005/8/layout/default#1"/>
    <dgm:cxn modelId="{7007FD01-3E5D-4441-95DF-2D7156F02CB4}" type="presOf" srcId="{2DA0DA0C-F0A9-407C-8BE5-E947EE4CC993}" destId="{AAE4FE4C-309F-499F-A68F-FEA5BD4A6F0D}" srcOrd="0" destOrd="0" presId="urn:microsoft.com/office/officeart/2005/8/layout/default#1"/>
    <dgm:cxn modelId="{CA3E8558-48F3-4748-9D46-BEF6E17D8D74}" srcId="{F74C5201-33A8-4C69-AEFB-08B038B63CFB}" destId="{35918911-64E6-4E08-B2BD-0DA8987F94D3}" srcOrd="1" destOrd="0" parTransId="{214EB263-55E9-4C89-835F-ACA3B227410B}" sibTransId="{C42A7DF4-B7D9-4BFC-980A-8C0A223FC1BF}"/>
    <dgm:cxn modelId="{F456CC76-C95C-4813-9E2C-C913E7C45240}" type="presOf" srcId="{FA97F9BB-9026-4276-A4E5-FF29753B0FE1}" destId="{6ADE9891-EAF9-4ED1-870B-823C7CC635D8}" srcOrd="0" destOrd="0" presId="urn:microsoft.com/office/officeart/2005/8/layout/default#1"/>
    <dgm:cxn modelId="{1F1F2060-3573-4311-8C78-CFF8A5D27A2E}" type="presOf" srcId="{F74C5201-33A8-4C69-AEFB-08B038B63CFB}" destId="{7F648920-810A-4806-BE71-97A4EA9B4052}" srcOrd="0" destOrd="0" presId="urn:microsoft.com/office/officeart/2005/8/layout/default#1"/>
    <dgm:cxn modelId="{DC9490A1-470E-435E-AFC4-8FB5424CCA1E}" srcId="{F74C5201-33A8-4C69-AEFB-08B038B63CFB}" destId="{2DA0DA0C-F0A9-407C-8BE5-E947EE4CC993}" srcOrd="2" destOrd="0" parTransId="{699C5FD5-7420-41B9-9BF7-40BBE86C7E61}" sibTransId="{F2338A94-0B74-437C-B749-B47AEB09B5A5}"/>
    <dgm:cxn modelId="{96E12853-ED08-46CD-8E41-C911445D4BE2}" srcId="{F74C5201-33A8-4C69-AEFB-08B038B63CFB}" destId="{FA97F9BB-9026-4276-A4E5-FF29753B0FE1}" srcOrd="0" destOrd="0" parTransId="{1E740B5F-C7BA-4631-BA3E-E2B4278F1375}" sibTransId="{4F9CC5F5-47F0-4CC9-BFE5-177E252CDC1A}"/>
    <dgm:cxn modelId="{D4322624-530C-48FA-B7BE-BBCB803D42F8}" srcId="{F74C5201-33A8-4C69-AEFB-08B038B63CFB}" destId="{7832D615-7BED-44E8-87D9-7662D05DF7EF}" srcOrd="3" destOrd="0" parTransId="{AB1C7679-AE22-4D1D-8817-FD1FFE7F1062}" sibTransId="{E79C6C5E-8B63-44C9-AB38-0848C968ECE5}"/>
    <dgm:cxn modelId="{BC293E31-EDD1-4EBD-B921-36DCF9D0BB55}" type="presOf" srcId="{7832D615-7BED-44E8-87D9-7662D05DF7EF}" destId="{965204A9-F58D-43E2-AB33-BADDF7AB541D}" srcOrd="0" destOrd="0" presId="urn:microsoft.com/office/officeart/2005/8/layout/default#1"/>
    <dgm:cxn modelId="{050A5CAD-82EF-43D0-980F-56993D63C83A}" type="presParOf" srcId="{7F648920-810A-4806-BE71-97A4EA9B4052}" destId="{6ADE9891-EAF9-4ED1-870B-823C7CC635D8}" srcOrd="0" destOrd="0" presId="urn:microsoft.com/office/officeart/2005/8/layout/default#1"/>
    <dgm:cxn modelId="{8B3D0DA6-2072-4B15-A955-C238491C954F}" type="presParOf" srcId="{7F648920-810A-4806-BE71-97A4EA9B4052}" destId="{1D15342B-52E9-4288-B636-E79BDAA1BD7A}" srcOrd="1" destOrd="0" presId="urn:microsoft.com/office/officeart/2005/8/layout/default#1"/>
    <dgm:cxn modelId="{44F15807-EFBE-4EEB-A40D-D2A197AEDCC2}" type="presParOf" srcId="{7F648920-810A-4806-BE71-97A4EA9B4052}" destId="{289E6382-DE9F-4CC5-83DC-762B3B140A9E}" srcOrd="2" destOrd="0" presId="urn:microsoft.com/office/officeart/2005/8/layout/default#1"/>
    <dgm:cxn modelId="{404A463F-C781-4C1E-BE91-9CD88ACBFB1A}" type="presParOf" srcId="{7F648920-810A-4806-BE71-97A4EA9B4052}" destId="{0CE2EDAA-92B2-4F3C-8DA6-51DDB76AC356}" srcOrd="3" destOrd="0" presId="urn:microsoft.com/office/officeart/2005/8/layout/default#1"/>
    <dgm:cxn modelId="{38AA3CAC-48B7-4499-83C6-AE66636E95FF}" type="presParOf" srcId="{7F648920-810A-4806-BE71-97A4EA9B4052}" destId="{AAE4FE4C-309F-499F-A68F-FEA5BD4A6F0D}" srcOrd="4" destOrd="0" presId="urn:microsoft.com/office/officeart/2005/8/layout/default#1"/>
    <dgm:cxn modelId="{0F9D81AE-E22B-4BF9-8FE7-9A48A6C6E4C1}" type="presParOf" srcId="{7F648920-810A-4806-BE71-97A4EA9B4052}" destId="{5751D1D7-7B7F-422F-BD9D-28C9DCE4CE6E}" srcOrd="5" destOrd="0" presId="urn:microsoft.com/office/officeart/2005/8/layout/default#1"/>
    <dgm:cxn modelId="{CB820F2B-6124-41CC-8E68-BD578C83F884}" type="presParOf" srcId="{7F648920-810A-4806-BE71-97A4EA9B4052}" destId="{965204A9-F58D-43E2-AB33-BADDF7AB541D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8C2C7B-CDD3-4493-A5E0-4F31033CA0C3}" type="doc">
      <dgm:prSet loTypeId="urn:microsoft.com/office/officeart/2005/8/layout/vList3#1" loCatId="picture" qsTypeId="urn:microsoft.com/office/officeart/2005/8/quickstyle/3d5" qsCatId="3D" csTypeId="urn:microsoft.com/office/officeart/2005/8/colors/accent1_2" csCatId="accent1" phldr="1"/>
      <dgm:spPr/>
    </dgm:pt>
    <dgm:pt modelId="{24688560-11C2-4188-A2F8-1AD3548A946D}">
      <dgm:prSet phldrT="[Текст]"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dirty="0" smtClean="0"/>
            <a:t>проанализировать результаты выполнения обучающимися ВПР по химии и проинформировать обучающихся и их родителей о полученных результатах в федеральном исследовании</a:t>
          </a:r>
          <a:endParaRPr lang="ru-RU" dirty="0"/>
        </a:p>
      </dgm:t>
    </dgm:pt>
    <dgm:pt modelId="{FCCD4104-1163-44B2-8956-BFA12FFE8D78}" type="parTrans" cxnId="{438FD8A0-D14A-400F-B5EE-50D64ADF32D6}">
      <dgm:prSet/>
      <dgm:spPr/>
      <dgm:t>
        <a:bodyPr/>
        <a:lstStyle/>
        <a:p>
          <a:endParaRPr lang="ru-RU"/>
        </a:p>
      </dgm:t>
    </dgm:pt>
    <dgm:pt modelId="{386CA704-57C7-4A69-87B7-7CBD80232111}" type="sibTrans" cxnId="{438FD8A0-D14A-400F-B5EE-50D64ADF32D6}">
      <dgm:prSet/>
      <dgm:spPr/>
      <dgm:t>
        <a:bodyPr/>
        <a:lstStyle/>
        <a:p>
          <a:endParaRPr lang="ru-RU"/>
        </a:p>
      </dgm:t>
    </dgm:pt>
    <dgm:pt modelId="{928BD1E4-0BE7-481B-9817-19A0CC4D6657}">
      <dgm:prSet phldrT="[Текст]"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dirty="0" smtClean="0"/>
            <a:t>формировать у школьников умения работать с различными источниками информации</a:t>
          </a:r>
          <a:endParaRPr lang="ru-RU" dirty="0"/>
        </a:p>
      </dgm:t>
    </dgm:pt>
    <dgm:pt modelId="{CABD7D3C-3A8F-4B58-853D-096E22057D40}" type="parTrans" cxnId="{8698A836-F90D-49D9-AA6C-955670088DF3}">
      <dgm:prSet/>
      <dgm:spPr/>
      <dgm:t>
        <a:bodyPr/>
        <a:lstStyle/>
        <a:p>
          <a:endParaRPr lang="ru-RU"/>
        </a:p>
      </dgm:t>
    </dgm:pt>
    <dgm:pt modelId="{72F4AA62-C842-4AD2-9EA3-92662BCA7909}" type="sibTrans" cxnId="{8698A836-F90D-49D9-AA6C-955670088DF3}">
      <dgm:prSet/>
      <dgm:spPr/>
      <dgm:t>
        <a:bodyPr/>
        <a:lstStyle/>
        <a:p>
          <a:endParaRPr lang="ru-RU"/>
        </a:p>
      </dgm:t>
    </dgm:pt>
    <dgm:pt modelId="{0FE14550-F645-4D70-8634-B3CBC245BD95}">
      <dgm:prSet phldrT="[Текст]"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dirty="0" smtClean="0"/>
            <a:t>включать задания, подобные заданиям ВПР</a:t>
          </a:r>
          <a:endParaRPr lang="ru-RU" dirty="0"/>
        </a:p>
      </dgm:t>
    </dgm:pt>
    <dgm:pt modelId="{EC05DF1C-2FD6-4C9E-8876-E68152F8E24B}" type="parTrans" cxnId="{9321A314-46C6-4E75-A9E4-648BC69B210C}">
      <dgm:prSet/>
      <dgm:spPr/>
      <dgm:t>
        <a:bodyPr/>
        <a:lstStyle/>
        <a:p>
          <a:endParaRPr lang="ru-RU"/>
        </a:p>
      </dgm:t>
    </dgm:pt>
    <dgm:pt modelId="{1A0677B7-93CF-41A9-8848-CCD9F1D39923}" type="sibTrans" cxnId="{9321A314-46C6-4E75-A9E4-648BC69B210C}">
      <dgm:prSet/>
      <dgm:spPr/>
      <dgm:t>
        <a:bodyPr/>
        <a:lstStyle/>
        <a:p>
          <a:endParaRPr lang="ru-RU"/>
        </a:p>
      </dgm:t>
    </dgm:pt>
    <dgm:pt modelId="{29C35AC9-D671-4C12-A46F-9BE8CCCFD174}" type="pres">
      <dgm:prSet presAssocID="{808C2C7B-CDD3-4493-A5E0-4F31033CA0C3}" presName="linearFlow" presStyleCnt="0">
        <dgm:presLayoutVars>
          <dgm:dir/>
          <dgm:resizeHandles val="exact"/>
        </dgm:presLayoutVars>
      </dgm:prSet>
      <dgm:spPr/>
    </dgm:pt>
    <dgm:pt modelId="{0E143145-CECB-43FC-BC8D-CE4CADAD0D70}" type="pres">
      <dgm:prSet presAssocID="{24688560-11C2-4188-A2F8-1AD3548A946D}" presName="composite" presStyleCnt="0"/>
      <dgm:spPr/>
    </dgm:pt>
    <dgm:pt modelId="{E2565CBC-51C9-4CBA-B389-11180B911F88}" type="pres">
      <dgm:prSet presAssocID="{24688560-11C2-4188-A2F8-1AD3548A946D}" presName="imgShp" presStyleLbl="fgImgPlace1" presStyleIdx="0" presStyleCnt="3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4D2E9323-5CDD-455B-941A-BB136203638D}" type="pres">
      <dgm:prSet presAssocID="{24688560-11C2-4188-A2F8-1AD3548A946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EC3D6-D006-4948-BF30-0D2CD8D51252}" type="pres">
      <dgm:prSet presAssocID="{386CA704-57C7-4A69-87B7-7CBD80232111}" presName="spacing" presStyleCnt="0"/>
      <dgm:spPr/>
    </dgm:pt>
    <dgm:pt modelId="{668F44A7-3B33-4B43-A131-612BF9119030}" type="pres">
      <dgm:prSet presAssocID="{928BD1E4-0BE7-481B-9817-19A0CC4D6657}" presName="composite" presStyleCnt="0"/>
      <dgm:spPr/>
    </dgm:pt>
    <dgm:pt modelId="{453D234C-821D-4AD5-85D9-50604A9DC7CE}" type="pres">
      <dgm:prSet presAssocID="{928BD1E4-0BE7-481B-9817-19A0CC4D6657}" presName="imgShp" presStyleLbl="fgImgPlace1" presStyleIdx="1" presStyleCnt="3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59BFA8D8-2994-45F9-BA46-DBF74B376D2D}" type="pres">
      <dgm:prSet presAssocID="{928BD1E4-0BE7-481B-9817-19A0CC4D6657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45F3DF-B9C2-4BAA-B8C0-717961A62DD0}" type="pres">
      <dgm:prSet presAssocID="{72F4AA62-C842-4AD2-9EA3-92662BCA7909}" presName="spacing" presStyleCnt="0"/>
      <dgm:spPr/>
    </dgm:pt>
    <dgm:pt modelId="{05516D13-2325-4C5A-9777-675727A714E5}" type="pres">
      <dgm:prSet presAssocID="{0FE14550-F645-4D70-8634-B3CBC245BD95}" presName="composite" presStyleCnt="0"/>
      <dgm:spPr/>
    </dgm:pt>
    <dgm:pt modelId="{1E450043-5D1B-4F79-87B2-828342277086}" type="pres">
      <dgm:prSet presAssocID="{0FE14550-F645-4D70-8634-B3CBC245BD95}" presName="imgShp" presStyleLbl="fgImgPlace1" presStyleIdx="2" presStyleCnt="3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8B375C20-7F45-4447-8E3A-49B0921E0331}" type="pres">
      <dgm:prSet presAssocID="{0FE14550-F645-4D70-8634-B3CBC245BD95}" presName="txShp" presStyleLbl="node1" presStyleIdx="2" presStyleCnt="3" custLinFactNeighborX="1578" custLinFactNeighborY="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98A836-F90D-49D9-AA6C-955670088DF3}" srcId="{808C2C7B-CDD3-4493-A5E0-4F31033CA0C3}" destId="{928BD1E4-0BE7-481B-9817-19A0CC4D6657}" srcOrd="1" destOrd="0" parTransId="{CABD7D3C-3A8F-4B58-853D-096E22057D40}" sibTransId="{72F4AA62-C842-4AD2-9EA3-92662BCA7909}"/>
    <dgm:cxn modelId="{8A025745-45C0-48ED-B979-F1071D842C34}" type="presOf" srcId="{24688560-11C2-4188-A2F8-1AD3548A946D}" destId="{4D2E9323-5CDD-455B-941A-BB136203638D}" srcOrd="0" destOrd="0" presId="urn:microsoft.com/office/officeart/2005/8/layout/vList3#1"/>
    <dgm:cxn modelId="{C6947B5F-D101-4327-8552-C6D51D77C663}" type="presOf" srcId="{808C2C7B-CDD3-4493-A5E0-4F31033CA0C3}" destId="{29C35AC9-D671-4C12-A46F-9BE8CCCFD174}" srcOrd="0" destOrd="0" presId="urn:microsoft.com/office/officeart/2005/8/layout/vList3#1"/>
    <dgm:cxn modelId="{57FF8A0F-30E6-4EF3-B30D-F6E6B3AD254A}" type="presOf" srcId="{0FE14550-F645-4D70-8634-B3CBC245BD95}" destId="{8B375C20-7F45-4447-8E3A-49B0921E0331}" srcOrd="0" destOrd="0" presId="urn:microsoft.com/office/officeart/2005/8/layout/vList3#1"/>
    <dgm:cxn modelId="{9321A314-46C6-4E75-A9E4-648BC69B210C}" srcId="{808C2C7B-CDD3-4493-A5E0-4F31033CA0C3}" destId="{0FE14550-F645-4D70-8634-B3CBC245BD95}" srcOrd="2" destOrd="0" parTransId="{EC05DF1C-2FD6-4C9E-8876-E68152F8E24B}" sibTransId="{1A0677B7-93CF-41A9-8848-CCD9F1D39923}"/>
    <dgm:cxn modelId="{438FD8A0-D14A-400F-B5EE-50D64ADF32D6}" srcId="{808C2C7B-CDD3-4493-A5E0-4F31033CA0C3}" destId="{24688560-11C2-4188-A2F8-1AD3548A946D}" srcOrd="0" destOrd="0" parTransId="{FCCD4104-1163-44B2-8956-BFA12FFE8D78}" sibTransId="{386CA704-57C7-4A69-87B7-7CBD80232111}"/>
    <dgm:cxn modelId="{DFDB30EA-3CD5-4618-9344-9EB9D8342BB0}" type="presOf" srcId="{928BD1E4-0BE7-481B-9817-19A0CC4D6657}" destId="{59BFA8D8-2994-45F9-BA46-DBF74B376D2D}" srcOrd="0" destOrd="0" presId="urn:microsoft.com/office/officeart/2005/8/layout/vList3#1"/>
    <dgm:cxn modelId="{317E0F1B-D61A-48E8-8480-0307A64A5B05}" type="presParOf" srcId="{29C35AC9-D671-4C12-A46F-9BE8CCCFD174}" destId="{0E143145-CECB-43FC-BC8D-CE4CADAD0D70}" srcOrd="0" destOrd="0" presId="urn:microsoft.com/office/officeart/2005/8/layout/vList3#1"/>
    <dgm:cxn modelId="{9F34AA48-B47F-4751-BF22-DEEB01FB0865}" type="presParOf" srcId="{0E143145-CECB-43FC-BC8D-CE4CADAD0D70}" destId="{E2565CBC-51C9-4CBA-B389-11180B911F88}" srcOrd="0" destOrd="0" presId="urn:microsoft.com/office/officeart/2005/8/layout/vList3#1"/>
    <dgm:cxn modelId="{6551F5CB-8CD5-4D6C-BC43-C7F523AD9FB6}" type="presParOf" srcId="{0E143145-CECB-43FC-BC8D-CE4CADAD0D70}" destId="{4D2E9323-5CDD-455B-941A-BB136203638D}" srcOrd="1" destOrd="0" presId="urn:microsoft.com/office/officeart/2005/8/layout/vList3#1"/>
    <dgm:cxn modelId="{533055D6-D082-48CB-81EB-E232D88963C1}" type="presParOf" srcId="{29C35AC9-D671-4C12-A46F-9BE8CCCFD174}" destId="{288EC3D6-D006-4948-BF30-0D2CD8D51252}" srcOrd="1" destOrd="0" presId="urn:microsoft.com/office/officeart/2005/8/layout/vList3#1"/>
    <dgm:cxn modelId="{0103BA72-8A7B-4954-8C78-8EBC2A058CBC}" type="presParOf" srcId="{29C35AC9-D671-4C12-A46F-9BE8CCCFD174}" destId="{668F44A7-3B33-4B43-A131-612BF9119030}" srcOrd="2" destOrd="0" presId="urn:microsoft.com/office/officeart/2005/8/layout/vList3#1"/>
    <dgm:cxn modelId="{45E19EBD-057A-4564-98CD-CDF06B40A7E1}" type="presParOf" srcId="{668F44A7-3B33-4B43-A131-612BF9119030}" destId="{453D234C-821D-4AD5-85D9-50604A9DC7CE}" srcOrd="0" destOrd="0" presId="urn:microsoft.com/office/officeart/2005/8/layout/vList3#1"/>
    <dgm:cxn modelId="{662458CE-3D82-4771-86C8-0F4A82119F12}" type="presParOf" srcId="{668F44A7-3B33-4B43-A131-612BF9119030}" destId="{59BFA8D8-2994-45F9-BA46-DBF74B376D2D}" srcOrd="1" destOrd="0" presId="urn:microsoft.com/office/officeart/2005/8/layout/vList3#1"/>
    <dgm:cxn modelId="{617A6774-D386-40AC-BA60-26B90416EB4F}" type="presParOf" srcId="{29C35AC9-D671-4C12-A46F-9BE8CCCFD174}" destId="{2145F3DF-B9C2-4BAA-B8C0-717961A62DD0}" srcOrd="3" destOrd="0" presId="urn:microsoft.com/office/officeart/2005/8/layout/vList3#1"/>
    <dgm:cxn modelId="{A9C0F22E-F05B-4DE6-A050-BB3F1EF7FFDA}" type="presParOf" srcId="{29C35AC9-D671-4C12-A46F-9BE8CCCFD174}" destId="{05516D13-2325-4C5A-9777-675727A714E5}" srcOrd="4" destOrd="0" presId="urn:microsoft.com/office/officeart/2005/8/layout/vList3#1"/>
    <dgm:cxn modelId="{B1835E3D-F1E9-41D4-B9E5-6945104B0AC3}" type="presParOf" srcId="{05516D13-2325-4C5A-9777-675727A714E5}" destId="{1E450043-5D1B-4F79-87B2-828342277086}" srcOrd="0" destOrd="0" presId="urn:microsoft.com/office/officeart/2005/8/layout/vList3#1"/>
    <dgm:cxn modelId="{00019BCD-5E5E-4AF2-BE07-FD1C875C4F39}" type="presParOf" srcId="{05516D13-2325-4C5A-9777-675727A714E5}" destId="{8B375C20-7F45-4447-8E3A-49B0921E0331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08C2C7B-CDD3-4493-A5E0-4F31033CA0C3}" type="doc">
      <dgm:prSet loTypeId="urn:microsoft.com/office/officeart/2005/8/layout/vList3#2" loCatId="picture" qsTypeId="urn:microsoft.com/office/officeart/2005/8/quickstyle/3d5" qsCatId="3D" csTypeId="urn:microsoft.com/office/officeart/2005/8/colors/accent1_2" csCatId="accent1" phldr="1"/>
      <dgm:spPr/>
    </dgm:pt>
    <dgm:pt modelId="{24688560-11C2-4188-A2F8-1AD3548A946D}">
      <dgm:prSet phldrT="[Текст]"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dirty="0" smtClean="0"/>
            <a:t>формировать навыки работы с лабораторным оборудованием и химическими веществами</a:t>
          </a:r>
          <a:endParaRPr lang="ru-RU" dirty="0"/>
        </a:p>
      </dgm:t>
    </dgm:pt>
    <dgm:pt modelId="{FCCD4104-1163-44B2-8956-BFA12FFE8D78}" type="parTrans" cxnId="{438FD8A0-D14A-400F-B5EE-50D64ADF32D6}">
      <dgm:prSet/>
      <dgm:spPr/>
      <dgm:t>
        <a:bodyPr/>
        <a:lstStyle/>
        <a:p>
          <a:endParaRPr lang="ru-RU"/>
        </a:p>
      </dgm:t>
    </dgm:pt>
    <dgm:pt modelId="{386CA704-57C7-4A69-87B7-7CBD80232111}" type="sibTrans" cxnId="{438FD8A0-D14A-400F-B5EE-50D64ADF32D6}">
      <dgm:prSet/>
      <dgm:spPr/>
      <dgm:t>
        <a:bodyPr/>
        <a:lstStyle/>
        <a:p>
          <a:endParaRPr lang="ru-RU"/>
        </a:p>
      </dgm:t>
    </dgm:pt>
    <dgm:pt modelId="{928BD1E4-0BE7-481B-9817-19A0CC4D6657}">
      <dgm:prSet phldrT="[Текст]"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dirty="0" smtClean="0"/>
            <a:t>особое внимание уделять выполнению лабораторных и практических работ</a:t>
          </a:r>
          <a:endParaRPr lang="ru-RU" dirty="0"/>
        </a:p>
      </dgm:t>
    </dgm:pt>
    <dgm:pt modelId="{CABD7D3C-3A8F-4B58-853D-096E22057D40}" type="parTrans" cxnId="{8698A836-F90D-49D9-AA6C-955670088DF3}">
      <dgm:prSet/>
      <dgm:spPr/>
      <dgm:t>
        <a:bodyPr/>
        <a:lstStyle/>
        <a:p>
          <a:endParaRPr lang="ru-RU"/>
        </a:p>
      </dgm:t>
    </dgm:pt>
    <dgm:pt modelId="{72F4AA62-C842-4AD2-9EA3-92662BCA7909}" type="sibTrans" cxnId="{8698A836-F90D-49D9-AA6C-955670088DF3}">
      <dgm:prSet/>
      <dgm:spPr/>
      <dgm:t>
        <a:bodyPr/>
        <a:lstStyle/>
        <a:p>
          <a:endParaRPr lang="ru-RU"/>
        </a:p>
      </dgm:t>
    </dgm:pt>
    <dgm:pt modelId="{0FE14550-F645-4D70-8634-B3CBC245BD95}">
      <dgm:prSet phldrT="[Текст]"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dirty="0" smtClean="0"/>
            <a:t>при подготовке к ВПР по химии использовать материалы </a:t>
          </a:r>
          <a:r>
            <a:rPr lang="ru-RU" i="1" dirty="0" smtClean="0"/>
            <a:t>(описание, образец, критерии оценивания)</a:t>
          </a:r>
          <a:r>
            <a:rPr lang="ru-RU" b="1" i="1" dirty="0" smtClean="0"/>
            <a:t>,</a:t>
          </a:r>
          <a:r>
            <a:rPr lang="ru-RU" i="1" dirty="0" smtClean="0"/>
            <a:t> </a:t>
          </a:r>
          <a:r>
            <a:rPr lang="ru-RU" dirty="0" smtClean="0"/>
            <a:t>размещённые на официальных сайтах</a:t>
          </a:r>
          <a:endParaRPr lang="ru-RU" dirty="0"/>
        </a:p>
      </dgm:t>
    </dgm:pt>
    <dgm:pt modelId="{EC05DF1C-2FD6-4C9E-8876-E68152F8E24B}" type="parTrans" cxnId="{9321A314-46C6-4E75-A9E4-648BC69B210C}">
      <dgm:prSet/>
      <dgm:spPr/>
      <dgm:t>
        <a:bodyPr/>
        <a:lstStyle/>
        <a:p>
          <a:endParaRPr lang="ru-RU"/>
        </a:p>
      </dgm:t>
    </dgm:pt>
    <dgm:pt modelId="{1A0677B7-93CF-41A9-8848-CCD9F1D39923}" type="sibTrans" cxnId="{9321A314-46C6-4E75-A9E4-648BC69B210C}">
      <dgm:prSet/>
      <dgm:spPr/>
      <dgm:t>
        <a:bodyPr/>
        <a:lstStyle/>
        <a:p>
          <a:endParaRPr lang="ru-RU"/>
        </a:p>
      </dgm:t>
    </dgm:pt>
    <dgm:pt modelId="{29C35AC9-D671-4C12-A46F-9BE8CCCFD174}" type="pres">
      <dgm:prSet presAssocID="{808C2C7B-CDD3-4493-A5E0-4F31033CA0C3}" presName="linearFlow" presStyleCnt="0">
        <dgm:presLayoutVars>
          <dgm:dir/>
          <dgm:resizeHandles val="exact"/>
        </dgm:presLayoutVars>
      </dgm:prSet>
      <dgm:spPr/>
    </dgm:pt>
    <dgm:pt modelId="{0E143145-CECB-43FC-BC8D-CE4CADAD0D70}" type="pres">
      <dgm:prSet presAssocID="{24688560-11C2-4188-A2F8-1AD3548A946D}" presName="composite" presStyleCnt="0"/>
      <dgm:spPr/>
    </dgm:pt>
    <dgm:pt modelId="{E2565CBC-51C9-4CBA-B389-11180B911F88}" type="pres">
      <dgm:prSet presAssocID="{24688560-11C2-4188-A2F8-1AD3548A946D}" presName="imgShp" presStyleLbl="fgImgPlace1" presStyleIdx="0" presStyleCnt="3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4D2E9323-5CDD-455B-941A-BB136203638D}" type="pres">
      <dgm:prSet presAssocID="{24688560-11C2-4188-A2F8-1AD3548A946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EC3D6-D006-4948-BF30-0D2CD8D51252}" type="pres">
      <dgm:prSet presAssocID="{386CA704-57C7-4A69-87B7-7CBD80232111}" presName="spacing" presStyleCnt="0"/>
      <dgm:spPr/>
    </dgm:pt>
    <dgm:pt modelId="{668F44A7-3B33-4B43-A131-612BF9119030}" type="pres">
      <dgm:prSet presAssocID="{928BD1E4-0BE7-481B-9817-19A0CC4D6657}" presName="composite" presStyleCnt="0"/>
      <dgm:spPr/>
    </dgm:pt>
    <dgm:pt modelId="{453D234C-821D-4AD5-85D9-50604A9DC7CE}" type="pres">
      <dgm:prSet presAssocID="{928BD1E4-0BE7-481B-9817-19A0CC4D6657}" presName="imgShp" presStyleLbl="fgImgPlace1" presStyleIdx="1" presStyleCnt="3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59BFA8D8-2994-45F9-BA46-DBF74B376D2D}" type="pres">
      <dgm:prSet presAssocID="{928BD1E4-0BE7-481B-9817-19A0CC4D6657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45F3DF-B9C2-4BAA-B8C0-717961A62DD0}" type="pres">
      <dgm:prSet presAssocID="{72F4AA62-C842-4AD2-9EA3-92662BCA7909}" presName="spacing" presStyleCnt="0"/>
      <dgm:spPr/>
    </dgm:pt>
    <dgm:pt modelId="{05516D13-2325-4C5A-9777-675727A714E5}" type="pres">
      <dgm:prSet presAssocID="{0FE14550-F645-4D70-8634-B3CBC245BD95}" presName="composite" presStyleCnt="0"/>
      <dgm:spPr/>
    </dgm:pt>
    <dgm:pt modelId="{1E450043-5D1B-4F79-87B2-828342277086}" type="pres">
      <dgm:prSet presAssocID="{0FE14550-F645-4D70-8634-B3CBC245BD95}" presName="imgShp" presStyleLbl="fgImgPlace1" presStyleIdx="2" presStyleCnt="3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8B375C20-7F45-4447-8E3A-49B0921E0331}" type="pres">
      <dgm:prSet presAssocID="{0FE14550-F645-4D70-8634-B3CBC245BD95}" presName="txShp" presStyleLbl="node1" presStyleIdx="2" presStyleCnt="3" custLinFactNeighborX="1578" custLinFactNeighborY="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98A836-F90D-49D9-AA6C-955670088DF3}" srcId="{808C2C7B-CDD3-4493-A5E0-4F31033CA0C3}" destId="{928BD1E4-0BE7-481B-9817-19A0CC4D6657}" srcOrd="1" destOrd="0" parTransId="{CABD7D3C-3A8F-4B58-853D-096E22057D40}" sibTransId="{72F4AA62-C842-4AD2-9EA3-92662BCA7909}"/>
    <dgm:cxn modelId="{7F1955AB-58BC-47AB-8785-087F308633BE}" type="presOf" srcId="{928BD1E4-0BE7-481B-9817-19A0CC4D6657}" destId="{59BFA8D8-2994-45F9-BA46-DBF74B376D2D}" srcOrd="0" destOrd="0" presId="urn:microsoft.com/office/officeart/2005/8/layout/vList3#2"/>
    <dgm:cxn modelId="{9321A314-46C6-4E75-A9E4-648BC69B210C}" srcId="{808C2C7B-CDD3-4493-A5E0-4F31033CA0C3}" destId="{0FE14550-F645-4D70-8634-B3CBC245BD95}" srcOrd="2" destOrd="0" parTransId="{EC05DF1C-2FD6-4C9E-8876-E68152F8E24B}" sibTransId="{1A0677B7-93CF-41A9-8848-CCD9F1D39923}"/>
    <dgm:cxn modelId="{63D26EB8-569C-492A-9B7C-6DA417C71449}" type="presOf" srcId="{808C2C7B-CDD3-4493-A5E0-4F31033CA0C3}" destId="{29C35AC9-D671-4C12-A46F-9BE8CCCFD174}" srcOrd="0" destOrd="0" presId="urn:microsoft.com/office/officeart/2005/8/layout/vList3#2"/>
    <dgm:cxn modelId="{438FD8A0-D14A-400F-B5EE-50D64ADF32D6}" srcId="{808C2C7B-CDD3-4493-A5E0-4F31033CA0C3}" destId="{24688560-11C2-4188-A2F8-1AD3548A946D}" srcOrd="0" destOrd="0" parTransId="{FCCD4104-1163-44B2-8956-BFA12FFE8D78}" sibTransId="{386CA704-57C7-4A69-87B7-7CBD80232111}"/>
    <dgm:cxn modelId="{40A53D8D-BB48-4B17-A125-0FCFEEC56E7F}" type="presOf" srcId="{24688560-11C2-4188-A2F8-1AD3548A946D}" destId="{4D2E9323-5CDD-455B-941A-BB136203638D}" srcOrd="0" destOrd="0" presId="urn:microsoft.com/office/officeart/2005/8/layout/vList3#2"/>
    <dgm:cxn modelId="{90BEE621-2F24-48E7-95A8-C2A46AFFAB19}" type="presOf" srcId="{0FE14550-F645-4D70-8634-B3CBC245BD95}" destId="{8B375C20-7F45-4447-8E3A-49B0921E0331}" srcOrd="0" destOrd="0" presId="urn:microsoft.com/office/officeart/2005/8/layout/vList3#2"/>
    <dgm:cxn modelId="{B4904289-F3B7-4C76-9692-5F8A533C1D59}" type="presParOf" srcId="{29C35AC9-D671-4C12-A46F-9BE8CCCFD174}" destId="{0E143145-CECB-43FC-BC8D-CE4CADAD0D70}" srcOrd="0" destOrd="0" presId="urn:microsoft.com/office/officeart/2005/8/layout/vList3#2"/>
    <dgm:cxn modelId="{8AEDB058-E662-40BD-87B9-7A49FD8B0A4D}" type="presParOf" srcId="{0E143145-CECB-43FC-BC8D-CE4CADAD0D70}" destId="{E2565CBC-51C9-4CBA-B389-11180B911F88}" srcOrd="0" destOrd="0" presId="urn:microsoft.com/office/officeart/2005/8/layout/vList3#2"/>
    <dgm:cxn modelId="{D5F92D19-4227-4F35-8923-2AA98763B026}" type="presParOf" srcId="{0E143145-CECB-43FC-BC8D-CE4CADAD0D70}" destId="{4D2E9323-5CDD-455B-941A-BB136203638D}" srcOrd="1" destOrd="0" presId="urn:microsoft.com/office/officeart/2005/8/layout/vList3#2"/>
    <dgm:cxn modelId="{FA7BDF8F-1A09-45FF-A0C5-4BA99D77C2C0}" type="presParOf" srcId="{29C35AC9-D671-4C12-A46F-9BE8CCCFD174}" destId="{288EC3D6-D006-4948-BF30-0D2CD8D51252}" srcOrd="1" destOrd="0" presId="urn:microsoft.com/office/officeart/2005/8/layout/vList3#2"/>
    <dgm:cxn modelId="{3EF73232-8E2D-462C-ABA1-0269C583E807}" type="presParOf" srcId="{29C35AC9-D671-4C12-A46F-9BE8CCCFD174}" destId="{668F44A7-3B33-4B43-A131-612BF9119030}" srcOrd="2" destOrd="0" presId="urn:microsoft.com/office/officeart/2005/8/layout/vList3#2"/>
    <dgm:cxn modelId="{7924F116-353D-4AB3-89B5-1E4D507D39FA}" type="presParOf" srcId="{668F44A7-3B33-4B43-A131-612BF9119030}" destId="{453D234C-821D-4AD5-85D9-50604A9DC7CE}" srcOrd="0" destOrd="0" presId="urn:microsoft.com/office/officeart/2005/8/layout/vList3#2"/>
    <dgm:cxn modelId="{309DB35B-B31D-4A1E-AEA4-A1E7404F95EB}" type="presParOf" srcId="{668F44A7-3B33-4B43-A131-612BF9119030}" destId="{59BFA8D8-2994-45F9-BA46-DBF74B376D2D}" srcOrd="1" destOrd="0" presId="urn:microsoft.com/office/officeart/2005/8/layout/vList3#2"/>
    <dgm:cxn modelId="{9DEF9550-DA5A-44BD-9E1F-2D146A6C0141}" type="presParOf" srcId="{29C35AC9-D671-4C12-A46F-9BE8CCCFD174}" destId="{2145F3DF-B9C2-4BAA-B8C0-717961A62DD0}" srcOrd="3" destOrd="0" presId="urn:microsoft.com/office/officeart/2005/8/layout/vList3#2"/>
    <dgm:cxn modelId="{16A87D5A-31A2-4625-B673-D9829629A58A}" type="presParOf" srcId="{29C35AC9-D671-4C12-A46F-9BE8CCCFD174}" destId="{05516D13-2325-4C5A-9777-675727A714E5}" srcOrd="4" destOrd="0" presId="urn:microsoft.com/office/officeart/2005/8/layout/vList3#2"/>
    <dgm:cxn modelId="{571F34E4-E6CC-4682-85CF-9DE5B6ABCABC}" type="presParOf" srcId="{05516D13-2325-4C5A-9777-675727A714E5}" destId="{1E450043-5D1B-4F79-87B2-828342277086}" srcOrd="0" destOrd="0" presId="urn:microsoft.com/office/officeart/2005/8/layout/vList3#2"/>
    <dgm:cxn modelId="{F18F6240-A407-4AD3-B1F1-062CCA8E4286}" type="presParOf" srcId="{05516D13-2325-4C5A-9777-675727A714E5}" destId="{8B375C20-7F45-4447-8E3A-49B0921E0331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82ED9E-E832-4A6E-9D41-EF2027238553}">
      <dsp:nvSpPr>
        <dsp:cNvPr id="0" name=""/>
        <dsp:cNvSpPr/>
      </dsp:nvSpPr>
      <dsp:spPr>
        <a:xfrm>
          <a:off x="894722" y="0"/>
          <a:ext cx="5832648" cy="583264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32C7D6-6521-4B7C-AAEA-1448771BF902}">
      <dsp:nvSpPr>
        <dsp:cNvPr id="0" name=""/>
        <dsp:cNvSpPr/>
      </dsp:nvSpPr>
      <dsp:spPr>
        <a:xfrm>
          <a:off x="1448824" y="554101"/>
          <a:ext cx="2274732" cy="2274732"/>
        </a:xfrm>
        <a:prstGeom prst="roundRect">
          <a:avLst/>
        </a:prstGeom>
        <a:solidFill>
          <a:schemeClr val="accent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Интерес к предмету на высоком уровне</a:t>
          </a:r>
          <a:endParaRPr lang="ru-RU" sz="1700" kern="1200" dirty="0"/>
        </a:p>
      </dsp:txBody>
      <dsp:txXfrm>
        <a:off x="1448824" y="554101"/>
        <a:ext cx="2274732" cy="2274732"/>
      </dsp:txXfrm>
    </dsp:sp>
    <dsp:sp modelId="{B9E4B118-3FCA-471F-AD28-98DFA8619877}">
      <dsp:nvSpPr>
        <dsp:cNvPr id="0" name=""/>
        <dsp:cNvSpPr/>
      </dsp:nvSpPr>
      <dsp:spPr>
        <a:xfrm>
          <a:off x="3898536" y="554101"/>
          <a:ext cx="2274732" cy="2274732"/>
        </a:xfrm>
        <a:prstGeom prst="roundRect">
          <a:avLst/>
        </a:prstGeom>
        <a:solidFill>
          <a:schemeClr val="accent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Количество выпускников, сдавших на высокие баллы (90-100) </a:t>
          </a:r>
          <a:r>
            <a:rPr lang="en-US" sz="1700" kern="1200" dirty="0" smtClean="0"/>
            <a:t>&gt;</a:t>
          </a:r>
          <a:r>
            <a:rPr lang="ru-RU" sz="1700" kern="1200" dirty="0" smtClean="0"/>
            <a:t>4%</a:t>
          </a:r>
          <a:endParaRPr lang="ru-RU" sz="1700" kern="1200" dirty="0"/>
        </a:p>
      </dsp:txBody>
      <dsp:txXfrm>
        <a:off x="3898536" y="554101"/>
        <a:ext cx="2274732" cy="2274732"/>
      </dsp:txXfrm>
    </dsp:sp>
    <dsp:sp modelId="{46897889-4024-49B4-A07A-EE644AD986E6}">
      <dsp:nvSpPr>
        <dsp:cNvPr id="0" name=""/>
        <dsp:cNvSpPr/>
      </dsp:nvSpPr>
      <dsp:spPr>
        <a:xfrm>
          <a:off x="461567" y="3029950"/>
          <a:ext cx="2274732" cy="2274732"/>
        </a:xfrm>
        <a:prstGeom prst="roundRect">
          <a:avLst/>
        </a:prstGeom>
        <a:solidFill>
          <a:schemeClr val="accent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Ключ к успеху – систематическая и планомерная подготовка</a:t>
          </a:r>
          <a:endParaRPr lang="ru-RU" sz="1700" kern="1200" dirty="0"/>
        </a:p>
      </dsp:txBody>
      <dsp:txXfrm>
        <a:off x="461567" y="3029950"/>
        <a:ext cx="2274732" cy="2274732"/>
      </dsp:txXfrm>
    </dsp:sp>
    <dsp:sp modelId="{5AC72B8B-D17F-4D8D-9968-BD67FC46F5BE}">
      <dsp:nvSpPr>
        <dsp:cNvPr id="0" name=""/>
        <dsp:cNvSpPr/>
      </dsp:nvSpPr>
      <dsp:spPr>
        <a:xfrm>
          <a:off x="2920993" y="3105698"/>
          <a:ext cx="5276651" cy="2170959"/>
        </a:xfrm>
        <a:prstGeom prst="round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Недостаточно глубокие знания теоретических основ предмета, работа только по определенным алгоритмам, без глубокого анализа процессов, привела к увеличению до 22% не прошедших минимальный порог  и уменьшению среднего балла по предмету до 52,13</a:t>
          </a:r>
          <a:endParaRPr lang="ru-RU" sz="1700" kern="1200" dirty="0"/>
        </a:p>
      </dsp:txBody>
      <dsp:txXfrm>
        <a:off x="2920993" y="3105698"/>
        <a:ext cx="5276651" cy="217095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00A854-44CD-48F4-BF6A-555F04DE6269}">
      <dsp:nvSpPr>
        <dsp:cNvPr id="0" name=""/>
        <dsp:cNvSpPr/>
      </dsp:nvSpPr>
      <dsp:spPr>
        <a:xfrm rot="5400000">
          <a:off x="-267358" y="273776"/>
          <a:ext cx="1782389" cy="1247672"/>
        </a:xfrm>
        <a:prstGeom prst="chevron">
          <a:avLst/>
        </a:prstGeom>
        <a:solidFill>
          <a:schemeClr val="accent6"/>
        </a:solidFill>
        <a:ln w="9525" cap="flat" cmpd="sng" algn="ctr">
          <a:solidFill>
            <a:schemeClr val="accent6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1</a:t>
          </a:r>
          <a:endParaRPr lang="ru-RU" sz="3600" kern="1200" dirty="0"/>
        </a:p>
      </dsp:txBody>
      <dsp:txXfrm rot="5400000">
        <a:off x="-267358" y="273776"/>
        <a:ext cx="1782389" cy="1247672"/>
      </dsp:txXfrm>
    </dsp:sp>
    <dsp:sp modelId="{1FD50329-9FCC-43FF-B9FD-3AD65F9983B7}">
      <dsp:nvSpPr>
        <dsp:cNvPr id="0" name=""/>
        <dsp:cNvSpPr/>
      </dsp:nvSpPr>
      <dsp:spPr>
        <a:xfrm rot="5400000">
          <a:off x="4099371" y="-2861191"/>
          <a:ext cx="1158553" cy="6889231"/>
        </a:xfrm>
        <a:prstGeom prst="round2SameRect">
          <a:avLst/>
        </a:prstGeom>
        <a:solidFill>
          <a:schemeClr val="accent6">
            <a:alpha val="90000"/>
          </a:schemeClr>
        </a:solidFill>
        <a:ln w="9525" cap="flat" cmpd="sng" algn="ctr">
          <a:solidFill>
            <a:schemeClr val="accent6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Формировать умение использовать в практической деятельности основные законы, понятия  и теоретические положения химии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Уделять внимание анализу важнейших понятий, явлений, формул</a:t>
          </a:r>
          <a:endParaRPr lang="ru-RU" sz="1500" kern="1200" dirty="0"/>
        </a:p>
      </dsp:txBody>
      <dsp:txXfrm rot="5400000">
        <a:off x="4099371" y="-2861191"/>
        <a:ext cx="1158553" cy="6889231"/>
      </dsp:txXfrm>
    </dsp:sp>
    <dsp:sp modelId="{24866F12-0CBC-4481-800E-CD0099EB78DD}">
      <dsp:nvSpPr>
        <dsp:cNvPr id="0" name=""/>
        <dsp:cNvSpPr/>
      </dsp:nvSpPr>
      <dsp:spPr>
        <a:xfrm rot="5400000">
          <a:off x="-531865" y="2148471"/>
          <a:ext cx="2311402" cy="1247672"/>
        </a:xfrm>
        <a:prstGeom prst="chevron">
          <a:avLst/>
        </a:prstGeom>
        <a:solidFill>
          <a:schemeClr val="accent6"/>
        </a:solidFill>
        <a:ln w="9525" cap="flat" cmpd="sng" algn="ctr">
          <a:solidFill>
            <a:schemeClr val="accent6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2</a:t>
          </a:r>
          <a:endParaRPr lang="ru-RU" sz="3600" kern="1200" dirty="0"/>
        </a:p>
      </dsp:txBody>
      <dsp:txXfrm rot="5400000">
        <a:off x="-531865" y="2148471"/>
        <a:ext cx="2311402" cy="1247672"/>
      </dsp:txXfrm>
    </dsp:sp>
    <dsp:sp modelId="{6A0EA7B6-89AA-4D46-8F89-6D51035ED370}">
      <dsp:nvSpPr>
        <dsp:cNvPr id="0" name=""/>
        <dsp:cNvSpPr/>
      </dsp:nvSpPr>
      <dsp:spPr>
        <a:xfrm rot="5400000">
          <a:off x="3898690" y="-984225"/>
          <a:ext cx="1587194" cy="6889231"/>
        </a:xfrm>
        <a:prstGeom prst="round2SameRect">
          <a:avLst/>
        </a:prstGeom>
        <a:solidFill>
          <a:schemeClr val="accent6">
            <a:alpha val="90000"/>
          </a:schemeClr>
        </a:solidFill>
        <a:ln w="9525" cap="flat" cmpd="sng" algn="ctr">
          <a:solidFill>
            <a:schemeClr val="accent6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Использовать важнейшие химические понятия для объяснения отдельных фактов и явлений в непрерывной связи с повседневной жизнью, с окружающим миром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Для формирования практических навыков экспериментальной работы, обратить внимание на качественное проведение реальных лабораторных и практических работ наряду с виртуальными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 rot="5400000">
        <a:off x="3898690" y="-984225"/>
        <a:ext cx="1587194" cy="6889231"/>
      </dsp:txXfrm>
    </dsp:sp>
    <dsp:sp modelId="{8E5887AE-F900-49DB-AFA3-FC3F45AC3EB0}">
      <dsp:nvSpPr>
        <dsp:cNvPr id="0" name=""/>
        <dsp:cNvSpPr/>
      </dsp:nvSpPr>
      <dsp:spPr>
        <a:xfrm rot="5400000">
          <a:off x="-267358" y="4023166"/>
          <a:ext cx="1782389" cy="1247672"/>
        </a:xfrm>
        <a:prstGeom prst="chevron">
          <a:avLst/>
        </a:prstGeom>
        <a:solidFill>
          <a:schemeClr val="accent6"/>
        </a:solidFill>
        <a:ln w="9525" cap="flat" cmpd="sng" algn="ctr">
          <a:solidFill>
            <a:schemeClr val="accent6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3</a:t>
          </a:r>
          <a:endParaRPr lang="ru-RU" sz="3600" kern="1200" dirty="0"/>
        </a:p>
      </dsp:txBody>
      <dsp:txXfrm rot="5400000">
        <a:off x="-267358" y="4023166"/>
        <a:ext cx="1782389" cy="1247672"/>
      </dsp:txXfrm>
    </dsp:sp>
    <dsp:sp modelId="{B80262CC-08CB-4009-B326-016471BAAE0B}">
      <dsp:nvSpPr>
        <dsp:cNvPr id="0" name=""/>
        <dsp:cNvSpPr/>
      </dsp:nvSpPr>
      <dsp:spPr>
        <a:xfrm rot="5400000">
          <a:off x="4113011" y="890468"/>
          <a:ext cx="1158553" cy="6889231"/>
        </a:xfrm>
        <a:prstGeom prst="round2SameRect">
          <a:avLst/>
        </a:prstGeom>
        <a:solidFill>
          <a:schemeClr val="accent6">
            <a:alpha val="90000"/>
          </a:schemeClr>
        </a:solidFill>
        <a:ln w="9525" cap="flat" cmpd="sng" algn="ctr">
          <a:solidFill>
            <a:schemeClr val="accent6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На уроках шире использовать методы аналитического мышления, сравнительного анализа, умения выявлять общие признаки и характерные отличия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 rot="5400000">
        <a:off x="4113011" y="890468"/>
        <a:ext cx="1158553" cy="688923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00A854-44CD-48F4-BF6A-555F04DE6269}">
      <dsp:nvSpPr>
        <dsp:cNvPr id="0" name=""/>
        <dsp:cNvSpPr/>
      </dsp:nvSpPr>
      <dsp:spPr>
        <a:xfrm rot="5400000">
          <a:off x="-284827" y="419266"/>
          <a:ext cx="1898851" cy="1329195"/>
        </a:xfrm>
        <a:prstGeom prst="chevron">
          <a:avLst/>
        </a:prstGeom>
        <a:solidFill>
          <a:schemeClr val="accent6"/>
        </a:solidFill>
        <a:ln w="9525" cap="flat" cmpd="sng" algn="ctr">
          <a:solidFill>
            <a:schemeClr val="accent6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4</a:t>
          </a:r>
          <a:endParaRPr lang="ru-RU" sz="3500" kern="1200" dirty="0"/>
        </a:p>
      </dsp:txBody>
      <dsp:txXfrm rot="5400000">
        <a:off x="-284827" y="419266"/>
        <a:ext cx="1898851" cy="1329195"/>
      </dsp:txXfrm>
    </dsp:sp>
    <dsp:sp modelId="{1FD50329-9FCC-43FF-B9FD-3AD65F9983B7}">
      <dsp:nvSpPr>
        <dsp:cNvPr id="0" name=""/>
        <dsp:cNvSpPr/>
      </dsp:nvSpPr>
      <dsp:spPr>
        <a:xfrm rot="5400000">
          <a:off x="4102444" y="-2654707"/>
          <a:ext cx="1234253" cy="6807708"/>
        </a:xfrm>
        <a:prstGeom prst="round2SameRect">
          <a:avLst/>
        </a:prstGeom>
        <a:solidFill>
          <a:schemeClr val="accent6">
            <a:alpha val="90000"/>
          </a:schemeClr>
        </a:solidFill>
        <a:ln w="9525" cap="flat" cmpd="sng" algn="ctr">
          <a:solidFill>
            <a:schemeClr val="accent6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Усилить контроль над теоретической подготовкой учащихся, вести систематическую работу по осознанному усвоению учащимися элементов знаний, умений, которые определены в «Обязательном минимуме содержания основного общего образования по химии и Федеральном компоненте государственных стандартов основного общего образования по химии»</a:t>
          </a:r>
          <a:endParaRPr lang="ru-RU" sz="1500" kern="1200" dirty="0"/>
        </a:p>
      </dsp:txBody>
      <dsp:txXfrm rot="5400000">
        <a:off x="4102444" y="-2654707"/>
        <a:ext cx="1234253" cy="6807708"/>
      </dsp:txXfrm>
    </dsp:sp>
    <dsp:sp modelId="{24866F12-0CBC-4481-800E-CD0099EB78DD}">
      <dsp:nvSpPr>
        <dsp:cNvPr id="0" name=""/>
        <dsp:cNvSpPr/>
      </dsp:nvSpPr>
      <dsp:spPr>
        <a:xfrm rot="5400000">
          <a:off x="-263940" y="2109989"/>
          <a:ext cx="1857076" cy="1329195"/>
        </a:xfrm>
        <a:prstGeom prst="chevron">
          <a:avLst/>
        </a:prstGeom>
        <a:solidFill>
          <a:schemeClr val="accent6"/>
        </a:solidFill>
        <a:ln w="9525" cap="flat" cmpd="sng" algn="ctr">
          <a:solidFill>
            <a:schemeClr val="accent6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5</a:t>
          </a:r>
          <a:endParaRPr lang="ru-RU" sz="3500" kern="1200" dirty="0"/>
        </a:p>
      </dsp:txBody>
      <dsp:txXfrm rot="5400000">
        <a:off x="-263940" y="2109989"/>
        <a:ext cx="1857076" cy="1329195"/>
      </dsp:txXfrm>
    </dsp:sp>
    <dsp:sp modelId="{6A0EA7B6-89AA-4D46-8F89-6D51035ED370}">
      <dsp:nvSpPr>
        <dsp:cNvPr id="0" name=""/>
        <dsp:cNvSpPr/>
      </dsp:nvSpPr>
      <dsp:spPr>
        <a:xfrm rot="5400000">
          <a:off x="4132252" y="-961565"/>
          <a:ext cx="1201595" cy="6807708"/>
        </a:xfrm>
        <a:prstGeom prst="round2SameRect">
          <a:avLst/>
        </a:prstGeom>
        <a:solidFill>
          <a:schemeClr val="accent6">
            <a:alpha val="90000"/>
          </a:schemeClr>
        </a:solidFill>
        <a:ln w="9525" cap="flat" cmpd="sng" algn="ctr">
          <a:solidFill>
            <a:schemeClr val="accent6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Обратить внимание на совершенствование вычислительных навыков:  решение по пропорции, решение системы уравнений с двумя неизвестными, умение находить сомножители, делимое, делитель, частное</a:t>
          </a:r>
          <a:endParaRPr lang="ru-RU" sz="1500" kern="1200" dirty="0"/>
        </a:p>
      </dsp:txBody>
      <dsp:txXfrm rot="5400000">
        <a:off x="4132252" y="-961565"/>
        <a:ext cx="1201595" cy="6807708"/>
      </dsp:txXfrm>
    </dsp:sp>
    <dsp:sp modelId="{8E5887AE-F900-49DB-AFA3-FC3F45AC3EB0}">
      <dsp:nvSpPr>
        <dsp:cNvPr id="0" name=""/>
        <dsp:cNvSpPr/>
      </dsp:nvSpPr>
      <dsp:spPr>
        <a:xfrm rot="5400000">
          <a:off x="-284827" y="3796153"/>
          <a:ext cx="1898851" cy="1329195"/>
        </a:xfrm>
        <a:prstGeom prst="chevron">
          <a:avLst/>
        </a:prstGeom>
        <a:solidFill>
          <a:schemeClr val="accent6"/>
        </a:solidFill>
        <a:ln w="9525" cap="flat" cmpd="sng" algn="ctr">
          <a:solidFill>
            <a:schemeClr val="accent6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6</a:t>
          </a:r>
          <a:endParaRPr lang="ru-RU" sz="3500" kern="1200" dirty="0"/>
        </a:p>
      </dsp:txBody>
      <dsp:txXfrm rot="5400000">
        <a:off x="-284827" y="3796153"/>
        <a:ext cx="1898851" cy="1329195"/>
      </dsp:txXfrm>
    </dsp:sp>
    <dsp:sp modelId="{B80262CC-08CB-4009-B326-016471BAAE0B}">
      <dsp:nvSpPr>
        <dsp:cNvPr id="0" name=""/>
        <dsp:cNvSpPr/>
      </dsp:nvSpPr>
      <dsp:spPr>
        <a:xfrm rot="5400000">
          <a:off x="4115923" y="724598"/>
          <a:ext cx="1234253" cy="6807708"/>
        </a:xfrm>
        <a:prstGeom prst="round2SameRect">
          <a:avLst/>
        </a:prstGeom>
        <a:solidFill>
          <a:schemeClr val="accent6">
            <a:alpha val="90000"/>
          </a:schemeClr>
        </a:solidFill>
        <a:ln w="9525" cap="flat" cmpd="sng" algn="ctr">
          <a:solidFill>
            <a:schemeClr val="accent6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Развивать у обучающихся умение самостоятельного поиска ответов на поставленные вопросы, используя различные, </a:t>
          </a:r>
          <a:r>
            <a:rPr lang="ru-RU" sz="1500" i="1" kern="1200" dirty="0" smtClean="0"/>
            <a:t>рекомендованные Министерством просвещения РФ, </a:t>
          </a:r>
          <a:r>
            <a:rPr lang="ru-RU" sz="1500" kern="1200" dirty="0" smtClean="0"/>
            <a:t>образовательные ресурсы</a:t>
          </a:r>
          <a:r>
            <a:rPr lang="ru-RU" sz="1500" i="1" kern="1200" dirty="0" smtClean="0"/>
            <a:t>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 rot="5400000">
        <a:off x="4115923" y="724598"/>
        <a:ext cx="1234253" cy="680770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12.08.2020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12.08.2020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12.08.2020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12.08.2020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12.08.2020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12.08.2020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124743"/>
            <a:ext cx="7175351" cy="316835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Процедуры оценки </a:t>
            </a:r>
            <a:b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качества образования (ВПР, ЕГЭ): </a:t>
            </a:r>
            <a:b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анализ результатов и их использование  в практической деятельности учителя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580111" y="4437113"/>
            <a:ext cx="3168353" cy="14975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Ведущий эксперт</a:t>
            </a:r>
          </a:p>
          <a:p>
            <a:pPr marL="45720" indent="0" algn="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предметной комиссии </a:t>
            </a:r>
          </a:p>
          <a:p>
            <a:pPr marL="45720" indent="0" algn="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по химии </a:t>
            </a:r>
          </a:p>
          <a:p>
            <a:pPr marL="45720" indent="0" algn="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Шевляк О.А.</a:t>
            </a:r>
          </a:p>
          <a:p>
            <a:pPr marL="45720" indent="0" algn="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2020г.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3031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640960" cy="7200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Статистика по отметкам</a:t>
            </a:r>
            <a:endParaRPr lang="ru-RU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3929616"/>
              </p:ext>
            </p:extLst>
          </p:nvPr>
        </p:nvGraphicFramePr>
        <p:xfrm>
          <a:off x="467544" y="1268760"/>
          <a:ext cx="8568952" cy="46085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4655"/>
                <a:gridCol w="1560592"/>
                <a:gridCol w="1098231"/>
                <a:gridCol w="1174655"/>
                <a:gridCol w="1148888"/>
                <a:gridCol w="1481931"/>
              </a:tblGrid>
              <a:tr h="578641">
                <a:tc gridSpan="6">
                  <a:txBody>
                    <a:bodyPr/>
                    <a:lstStyle/>
                    <a:p>
                      <a:pPr marL="2260600" algn="l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ВПР - 2020 / 11класс / химия</a:t>
                      </a:r>
                      <a:endParaRPr lang="ru-RU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14" marR="66114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2765">
                <a:tc rowSpan="2">
                  <a:txBody>
                    <a:bodyPr/>
                    <a:lstStyle/>
                    <a:p>
                      <a:pPr algn="l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Группы участников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14" marR="66114" marT="0" marB="0"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1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Количество</a:t>
                      </a:r>
                    </a:p>
                    <a:p>
                      <a:pPr marL="381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участников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14" marR="66114" marT="0" marB="0" anchor="b">
                    <a:solidFill>
                      <a:schemeClr val="accent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Распределение групп баллов </a:t>
                      </a:r>
                      <a:endParaRPr lang="ru-RU" sz="2500" dirty="0" smtClean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</a:rPr>
                        <a:t>в </a:t>
                      </a:r>
                      <a:r>
                        <a:rPr lang="ru-RU" sz="2500" dirty="0">
                          <a:effectLst/>
                        </a:rPr>
                        <a:t>%</a:t>
                      </a:r>
                      <a:endParaRPr lang="ru-RU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14" marR="66114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2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14" marR="66114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3</a:t>
                      </a:r>
                      <a:endParaRPr lang="ru-RU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14" marR="66114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4</a:t>
                      </a:r>
                      <a:endParaRPr lang="ru-RU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14" marR="66114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5</a:t>
                      </a:r>
                      <a:endParaRPr lang="ru-RU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14" marR="66114" marT="0" marB="0">
                    <a:solidFill>
                      <a:schemeClr val="accent6"/>
                    </a:solidFill>
                  </a:tcPr>
                </a:tc>
              </a:tr>
              <a:tr h="1207213">
                <a:tc>
                  <a:txBody>
                    <a:bodyPr/>
                    <a:lstStyle/>
                    <a:p>
                      <a:pPr algn="l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 РФ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14" marR="66114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215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162910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14" marR="66114" marT="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R="133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5,32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14" marR="66114" marT="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R="4381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34,45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14" marR="66114" marT="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R="260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42,74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14" marR="66114" marT="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R="615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17,48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14" marR="66114" marT="0" marB="0" anchor="b">
                    <a:solidFill>
                      <a:schemeClr val="accent6"/>
                    </a:solidFill>
                  </a:tcPr>
                </a:tc>
              </a:tr>
              <a:tr h="1207213">
                <a:tc>
                  <a:txBody>
                    <a:bodyPr/>
                    <a:lstStyle/>
                    <a:p>
                      <a:pPr algn="l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по Ставропольскому краю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14" marR="66114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8598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14" marR="66114" marT="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R="133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2,45</a:t>
                      </a:r>
                      <a:endParaRPr lang="ru-RU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14" marR="66114" marT="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R="4381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30,53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14" marR="66114" marT="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R="260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45,12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14" marR="66114" marT="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R="615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21,91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14" marR="66114" marT="0" marB="0" anchor="b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662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467544" y="188640"/>
            <a:ext cx="8136904" cy="4968552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Темы, которые успешно усвоены обучающимися 11-х классов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45720" indent="0" algn="ctr">
              <a:buNone/>
            </a:pPr>
            <a:endParaRPr lang="ru-RU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500" dirty="0" smtClean="0"/>
              <a:t>  </a:t>
            </a:r>
            <a:r>
              <a:rPr lang="ru-RU" dirty="0" smtClean="0"/>
              <a:t>Строение атома</a:t>
            </a:r>
          </a:p>
          <a:p>
            <a:pPr lvl="0">
              <a:buFont typeface="Wingdings" pitchFamily="2" charset="2"/>
              <a:buChar char="ü"/>
            </a:pP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  Изменение </a:t>
            </a:r>
            <a:r>
              <a:rPr lang="ru-RU" dirty="0"/>
              <a:t>свойств элементов по их положению </a:t>
            </a:r>
            <a:r>
              <a:rPr lang="ru-RU" dirty="0" smtClean="0"/>
              <a:t>в ПСХЭ</a:t>
            </a:r>
          </a:p>
          <a:p>
            <a:pPr lvl="0">
              <a:buFont typeface="Wingdings" pitchFamily="2" charset="2"/>
              <a:buChar char="ü"/>
            </a:pP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  Классы </a:t>
            </a:r>
            <a:r>
              <a:rPr lang="ru-RU" dirty="0"/>
              <a:t>неорганических и органических  </a:t>
            </a:r>
            <a:r>
              <a:rPr lang="ru-RU" dirty="0" smtClean="0"/>
              <a:t>веществ</a:t>
            </a:r>
          </a:p>
          <a:p>
            <a:pPr lvl="0">
              <a:buFont typeface="Wingdings" pitchFamily="2" charset="2"/>
              <a:buChar char="ü"/>
            </a:pP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  Окислитель</a:t>
            </a:r>
            <a:r>
              <a:rPr lang="ru-RU" dirty="0"/>
              <a:t>, </a:t>
            </a:r>
            <a:r>
              <a:rPr lang="ru-RU" dirty="0" smtClean="0"/>
              <a:t>восстановитель</a:t>
            </a:r>
          </a:p>
          <a:p>
            <a:pPr lvl="0">
              <a:buFont typeface="Wingdings" pitchFamily="2" charset="2"/>
              <a:buChar char="ü"/>
            </a:pP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  Химические </a:t>
            </a:r>
            <a:r>
              <a:rPr lang="ru-RU" dirty="0"/>
              <a:t>свойства различных классов веществ</a:t>
            </a:r>
          </a:p>
        </p:txBody>
      </p:sp>
    </p:spTree>
    <p:extLst>
      <p:ext uri="{BB962C8B-B14F-4D97-AF65-F5344CB8AC3E}">
        <p14:creationId xmlns:p14="http://schemas.microsoft.com/office/powerpoint/2010/main" xmlns="" val="382359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496944" cy="5904656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endParaRPr lang="ru-RU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buNone/>
            </a:pP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Темы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 которые необходимо обратить внимание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45720" indent="0" algn="ctr">
              <a:buNone/>
            </a:pPr>
            <a:endParaRPr lang="ru-RU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buNone/>
            </a:pP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buNone/>
            </a:pP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500" dirty="0" smtClean="0"/>
              <a:t>  </a:t>
            </a:r>
            <a:r>
              <a:rPr lang="ru-RU" dirty="0" smtClean="0"/>
              <a:t>Валентность</a:t>
            </a:r>
            <a:r>
              <a:rPr lang="ru-RU" dirty="0"/>
              <a:t>, степень </a:t>
            </a:r>
            <a:r>
              <a:rPr lang="ru-RU" dirty="0" smtClean="0"/>
              <a:t>окисления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ru-RU" dirty="0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 smtClean="0"/>
              <a:t>  Зависимость </a:t>
            </a:r>
            <a:r>
              <a:rPr lang="ru-RU" dirty="0"/>
              <a:t>свойств веществ от их состава и </a:t>
            </a:r>
            <a:r>
              <a:rPr lang="ru-RU" dirty="0" smtClean="0"/>
              <a:t>строения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ru-RU" dirty="0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 smtClean="0"/>
              <a:t>  Генетическая </a:t>
            </a:r>
            <a:r>
              <a:rPr lang="ru-RU" dirty="0"/>
              <a:t>связь между классами неорганических и органических </a:t>
            </a:r>
            <a:r>
              <a:rPr lang="ru-RU" dirty="0" smtClean="0"/>
              <a:t>веществ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ru-RU" dirty="0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 smtClean="0"/>
              <a:t>  Практическое </a:t>
            </a:r>
            <a:r>
              <a:rPr lang="ru-RU" dirty="0"/>
              <a:t>использование знаний и умений в </a:t>
            </a:r>
            <a:r>
              <a:rPr lang="ru-RU" dirty="0" smtClean="0"/>
              <a:t>    практической </a:t>
            </a:r>
            <a:r>
              <a:rPr lang="ru-RU" dirty="0"/>
              <a:t>деятельности, в повседневной </a:t>
            </a:r>
            <a:r>
              <a:rPr lang="ru-RU" dirty="0" smtClean="0"/>
              <a:t>жизни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ru-RU" dirty="0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 smtClean="0"/>
              <a:t>  Решение </a:t>
            </a:r>
            <a:r>
              <a:rPr lang="ru-RU" dirty="0"/>
              <a:t>расчетных задач</a:t>
            </a:r>
          </a:p>
        </p:txBody>
      </p:sp>
    </p:spTree>
    <p:extLst>
      <p:ext uri="{BB962C8B-B14F-4D97-AF65-F5344CB8AC3E}">
        <p14:creationId xmlns:p14="http://schemas.microsoft.com/office/powerpoint/2010/main" xmlns="" val="145423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496944" cy="590465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Учителям химии:</a:t>
            </a:r>
          </a:p>
          <a:p>
            <a:endParaRPr lang="ru-RU" sz="2400" dirty="0"/>
          </a:p>
          <a:p>
            <a:pPr marL="45720" indent="0">
              <a:buNone/>
            </a:pPr>
            <a:r>
              <a:rPr lang="ru-RU" sz="2400" dirty="0"/>
              <a:t> 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3746056531"/>
              </p:ext>
            </p:extLst>
          </p:nvPr>
        </p:nvGraphicFramePr>
        <p:xfrm>
          <a:off x="179512" y="980728"/>
          <a:ext cx="8712968" cy="566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8279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496944" cy="590465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Учителям химии:</a:t>
            </a:r>
          </a:p>
          <a:p>
            <a:endParaRPr lang="ru-RU" sz="2400" dirty="0"/>
          </a:p>
          <a:p>
            <a:pPr marL="45720" indent="0">
              <a:buNone/>
            </a:pPr>
            <a:r>
              <a:rPr lang="ru-RU" sz="2400" dirty="0"/>
              <a:t> 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3830644282"/>
              </p:ext>
            </p:extLst>
          </p:nvPr>
        </p:nvGraphicFramePr>
        <p:xfrm>
          <a:off x="179512" y="980728"/>
          <a:ext cx="8712968" cy="566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7199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640960" cy="79208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Анализ </a:t>
            </a:r>
            <a:r>
              <a:rPr lang="ru-RU" sz="1400" b="1" dirty="0">
                <a:solidFill>
                  <a:srgbClr val="002060"/>
                </a:solidFill>
              </a:rPr>
              <a:t>качества знаний обучающихся по химии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(</a:t>
            </a:r>
            <a:r>
              <a:rPr lang="ru-RU" sz="1400" b="1" dirty="0">
                <a:solidFill>
                  <a:srgbClr val="002060"/>
                </a:solidFill>
              </a:rPr>
              <a:t>на основе результатов оценочных процедур) </a:t>
            </a:r>
            <a:r>
              <a:rPr lang="ru-RU" sz="1400" b="1" dirty="0" smtClean="0">
                <a:solidFill>
                  <a:srgbClr val="002060"/>
                </a:solidFill>
              </a:rPr>
              <a:t>в 2019-2020 </a:t>
            </a:r>
            <a:r>
              <a:rPr lang="ru-RU" sz="1400" b="1" dirty="0">
                <a:solidFill>
                  <a:srgbClr val="002060"/>
                </a:solidFill>
              </a:rPr>
              <a:t>учебном году</a:t>
            </a:r>
            <a:endParaRPr lang="ru-RU" sz="1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03920" y="1196752"/>
            <a:ext cx="864096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en-US" sz="2500" b="1" dirty="0" err="1" smtClean="0">
                <a:solidFill>
                  <a:srgbClr val="002060"/>
                </a:solidFill>
              </a:rPr>
              <a:t>Количество</a:t>
            </a:r>
            <a:r>
              <a:rPr lang="en-US" sz="2500" b="1" dirty="0" smtClean="0">
                <a:solidFill>
                  <a:srgbClr val="002060"/>
                </a:solidFill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</a:rPr>
              <a:t>выпускников</a:t>
            </a:r>
            <a:r>
              <a:rPr lang="en-US" sz="2500" b="1" dirty="0" smtClean="0">
                <a:solidFill>
                  <a:srgbClr val="002060"/>
                </a:solidFill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</a:rPr>
              <a:t>сдававших</a:t>
            </a:r>
            <a:r>
              <a:rPr lang="en-US" sz="2500" b="1" dirty="0" smtClean="0">
                <a:solidFill>
                  <a:srgbClr val="002060"/>
                </a:solidFill>
              </a:rPr>
              <a:t> ЕГЭ </a:t>
            </a:r>
            <a:r>
              <a:rPr lang="en-US" sz="2500" b="1" dirty="0" err="1" smtClean="0">
                <a:solidFill>
                  <a:srgbClr val="002060"/>
                </a:solidFill>
              </a:rPr>
              <a:t>по</a:t>
            </a:r>
            <a:r>
              <a:rPr lang="en-US" sz="2500" b="1" dirty="0" smtClean="0">
                <a:solidFill>
                  <a:srgbClr val="002060"/>
                </a:solidFill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</a:rPr>
              <a:t>химии</a:t>
            </a:r>
            <a:endParaRPr lang="ru-RU" sz="2500" dirty="0"/>
          </a:p>
        </p:txBody>
      </p:sp>
      <p:sp>
        <p:nvSpPr>
          <p:cNvPr id="6" name="Овал 5"/>
          <p:cNvSpPr/>
          <p:nvPr/>
        </p:nvSpPr>
        <p:spPr>
          <a:xfrm>
            <a:off x="107504" y="4293096"/>
            <a:ext cx="2448272" cy="1872208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2017 г.</a:t>
            </a:r>
          </a:p>
          <a:p>
            <a:pPr algn="ctr"/>
            <a:endParaRPr lang="en-US" sz="3000" dirty="0"/>
          </a:p>
          <a:p>
            <a:pPr algn="ctr"/>
            <a:r>
              <a:rPr lang="en-US" sz="3000" dirty="0" smtClean="0"/>
              <a:t>1666 </a:t>
            </a:r>
            <a:r>
              <a:rPr lang="en-US" sz="2000" dirty="0" err="1" smtClean="0"/>
              <a:t>чел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sp>
        <p:nvSpPr>
          <p:cNvPr id="7" name="Овал 6"/>
          <p:cNvSpPr/>
          <p:nvPr/>
        </p:nvSpPr>
        <p:spPr>
          <a:xfrm>
            <a:off x="2195736" y="3140968"/>
            <a:ext cx="2448272" cy="1872208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2018 г.</a:t>
            </a:r>
          </a:p>
          <a:p>
            <a:pPr algn="ctr"/>
            <a:endParaRPr lang="en-US" sz="3000" dirty="0"/>
          </a:p>
          <a:p>
            <a:pPr algn="ctr"/>
            <a:r>
              <a:rPr lang="en-US" sz="3000" dirty="0" smtClean="0"/>
              <a:t>1840 </a:t>
            </a:r>
            <a:r>
              <a:rPr lang="en-US" sz="2000" dirty="0" err="1" smtClean="0"/>
              <a:t>чел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sp>
        <p:nvSpPr>
          <p:cNvPr id="8" name="Овал 7"/>
          <p:cNvSpPr/>
          <p:nvPr/>
        </p:nvSpPr>
        <p:spPr>
          <a:xfrm>
            <a:off x="4283968" y="1988840"/>
            <a:ext cx="2448272" cy="1872208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2019 г.</a:t>
            </a:r>
          </a:p>
          <a:p>
            <a:pPr algn="ctr"/>
            <a:endParaRPr lang="en-US" sz="3000" dirty="0"/>
          </a:p>
          <a:p>
            <a:pPr algn="ctr"/>
            <a:r>
              <a:rPr lang="en-US" sz="3000" dirty="0" smtClean="0"/>
              <a:t>2022 </a:t>
            </a:r>
            <a:r>
              <a:rPr lang="en-US" sz="2000" dirty="0" err="1" smtClean="0"/>
              <a:t>чел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sp>
        <p:nvSpPr>
          <p:cNvPr id="9" name="Овал 8"/>
          <p:cNvSpPr/>
          <p:nvPr/>
        </p:nvSpPr>
        <p:spPr>
          <a:xfrm>
            <a:off x="6588224" y="2924944"/>
            <a:ext cx="2448272" cy="1872208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2020 г.</a:t>
            </a:r>
          </a:p>
          <a:p>
            <a:pPr algn="ctr"/>
            <a:endParaRPr lang="en-US" sz="3000" dirty="0"/>
          </a:p>
          <a:p>
            <a:pPr algn="ctr"/>
            <a:r>
              <a:rPr lang="en-US" sz="3000" dirty="0" smtClean="0"/>
              <a:t>1860 </a:t>
            </a:r>
            <a:r>
              <a:rPr lang="en-US" sz="2000" dirty="0" err="1" smtClean="0"/>
              <a:t>чел</a:t>
            </a:r>
            <a:r>
              <a:rPr lang="en-US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41394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640960" cy="79208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Анализ </a:t>
            </a:r>
            <a:r>
              <a:rPr lang="ru-RU" sz="1400" b="1" dirty="0">
                <a:solidFill>
                  <a:srgbClr val="002060"/>
                </a:solidFill>
              </a:rPr>
              <a:t>качества знаний обучающихся по химии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(</a:t>
            </a:r>
            <a:r>
              <a:rPr lang="ru-RU" sz="1400" b="1" dirty="0">
                <a:solidFill>
                  <a:srgbClr val="002060"/>
                </a:solidFill>
              </a:rPr>
              <a:t>на основе результатов оценочных процедур) </a:t>
            </a:r>
            <a:r>
              <a:rPr lang="ru-RU" sz="1400" b="1" dirty="0" smtClean="0">
                <a:solidFill>
                  <a:srgbClr val="002060"/>
                </a:solidFill>
              </a:rPr>
              <a:t>в 2019-2020 </a:t>
            </a:r>
            <a:r>
              <a:rPr lang="ru-RU" sz="1400" b="1" dirty="0">
                <a:solidFill>
                  <a:srgbClr val="002060"/>
                </a:solidFill>
              </a:rPr>
              <a:t>учебном году</a:t>
            </a:r>
            <a:endParaRPr lang="ru-RU" sz="1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03920" y="1196752"/>
            <a:ext cx="864096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en-US" sz="2500" b="1" dirty="0" err="1" smtClean="0">
                <a:solidFill>
                  <a:srgbClr val="002060"/>
                </a:solidFill>
              </a:rPr>
              <a:t>Динамика</a:t>
            </a:r>
            <a:r>
              <a:rPr lang="en-US" sz="2500" b="1" dirty="0" smtClean="0">
                <a:solidFill>
                  <a:srgbClr val="002060"/>
                </a:solidFill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</a:rPr>
              <a:t>результатов</a:t>
            </a:r>
            <a:r>
              <a:rPr lang="en-US" sz="2500" b="1" dirty="0" smtClean="0">
                <a:solidFill>
                  <a:srgbClr val="002060"/>
                </a:solidFill>
              </a:rPr>
              <a:t> ЕГЭ </a:t>
            </a:r>
            <a:r>
              <a:rPr lang="en-US" sz="2500" b="1" dirty="0" err="1" smtClean="0">
                <a:solidFill>
                  <a:srgbClr val="002060"/>
                </a:solidFill>
              </a:rPr>
              <a:t>по</a:t>
            </a:r>
            <a:r>
              <a:rPr lang="en-US" sz="2500" b="1" dirty="0" smtClean="0">
                <a:solidFill>
                  <a:srgbClr val="002060"/>
                </a:solidFill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</a:rPr>
              <a:t>химии</a:t>
            </a:r>
            <a:endParaRPr lang="ru-RU" sz="25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3663167"/>
              </p:ext>
            </p:extLst>
          </p:nvPr>
        </p:nvGraphicFramePr>
        <p:xfrm>
          <a:off x="395536" y="1988840"/>
          <a:ext cx="8280920" cy="42561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3510"/>
                <a:gridCol w="1435874"/>
                <a:gridCol w="1539168"/>
                <a:gridCol w="1512168"/>
                <a:gridCol w="1800200"/>
              </a:tblGrid>
              <a:tr h="50070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 </a:t>
                      </a:r>
                      <a:endParaRPr lang="ru-RU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Ставропольский край</a:t>
                      </a:r>
                      <a:endParaRPr lang="ru-RU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effectLst/>
                        </a:rPr>
                        <a:t>2017 г.</a:t>
                      </a:r>
                      <a:endParaRPr lang="ru-RU" sz="2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>
                          <a:solidFill>
                            <a:schemeClr val="bg1"/>
                          </a:solidFill>
                          <a:effectLst/>
                        </a:rPr>
                        <a:t>2018 г.</a:t>
                      </a:r>
                      <a:endParaRPr lang="ru-RU" sz="2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>
                          <a:solidFill>
                            <a:schemeClr val="bg1"/>
                          </a:solidFill>
                          <a:effectLst/>
                        </a:rPr>
                        <a:t>2019 г.</a:t>
                      </a:r>
                      <a:endParaRPr lang="ru-RU" sz="2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>
                          <a:solidFill>
                            <a:schemeClr val="bg1"/>
                          </a:solidFill>
                          <a:effectLst/>
                        </a:rPr>
                        <a:t>2020 г.</a:t>
                      </a:r>
                      <a:endParaRPr lang="ru-RU" sz="2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</a:tr>
              <a:tr h="1502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 преодолели минимального </a:t>
                      </a:r>
                      <a:r>
                        <a:rPr lang="en-US" sz="2000" dirty="0" err="1" smtClean="0">
                          <a:effectLst/>
                        </a:rPr>
                        <a:t>порога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effectLst/>
                        </a:rPr>
                        <a:t>265 (15,91%)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2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effectLst/>
                        </a:rPr>
                        <a:t>329 (17,88%)</a:t>
                      </a:r>
                      <a:endParaRPr lang="ru-RU" sz="2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>
                          <a:solidFill>
                            <a:schemeClr val="bg1"/>
                          </a:solidFill>
                          <a:effectLst/>
                        </a:rPr>
                        <a:t>276 (13,65%)</a:t>
                      </a:r>
                      <a:endParaRPr lang="ru-RU" sz="2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effectLst/>
                        </a:rPr>
                        <a:t>411 (22,1%)</a:t>
                      </a:r>
                      <a:endParaRPr lang="ru-RU" sz="2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</a:tr>
              <a:tr h="1502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Средний балл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>
                          <a:solidFill>
                            <a:schemeClr val="bg1"/>
                          </a:solidFill>
                          <a:effectLst/>
                        </a:rPr>
                        <a:t>53,2</a:t>
                      </a:r>
                      <a:endParaRPr lang="ru-RU" sz="2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>
                          <a:solidFill>
                            <a:schemeClr val="bg1"/>
                          </a:solidFill>
                          <a:effectLst/>
                        </a:rPr>
                        <a:t>53,1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25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effectLst/>
                        </a:rPr>
                        <a:t>56,78</a:t>
                      </a:r>
                      <a:endParaRPr lang="ru-RU" sz="2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solidFill>
                            <a:schemeClr val="bg1"/>
                          </a:solidFill>
                          <a:effectLst/>
                        </a:rPr>
                        <a:t>52,13</a:t>
                      </a:r>
                      <a:endParaRPr lang="ru-RU" sz="25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866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640960" cy="79208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Анализ </a:t>
            </a:r>
            <a:r>
              <a:rPr lang="ru-RU" sz="1400" b="1" dirty="0">
                <a:solidFill>
                  <a:srgbClr val="002060"/>
                </a:solidFill>
              </a:rPr>
              <a:t>качества знаний обучающихся по химии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(</a:t>
            </a:r>
            <a:r>
              <a:rPr lang="ru-RU" sz="1400" b="1" dirty="0">
                <a:solidFill>
                  <a:srgbClr val="002060"/>
                </a:solidFill>
              </a:rPr>
              <a:t>на основе результатов оценочных процедур) </a:t>
            </a:r>
            <a:r>
              <a:rPr lang="ru-RU" sz="1400" b="1" dirty="0" smtClean="0">
                <a:solidFill>
                  <a:srgbClr val="002060"/>
                </a:solidFill>
              </a:rPr>
              <a:t>в 2019-2020 </a:t>
            </a:r>
            <a:r>
              <a:rPr lang="ru-RU" sz="1400" b="1" dirty="0">
                <a:solidFill>
                  <a:srgbClr val="002060"/>
                </a:solidFill>
              </a:rPr>
              <a:t>учебном году</a:t>
            </a:r>
            <a:endParaRPr lang="ru-RU" sz="1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03920" y="1196752"/>
            <a:ext cx="864096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en-US" sz="2500" b="1" dirty="0" err="1" smtClean="0">
                <a:solidFill>
                  <a:srgbClr val="002060"/>
                </a:solidFill>
              </a:rPr>
              <a:t>Динамика</a:t>
            </a:r>
            <a:r>
              <a:rPr lang="en-US" sz="2500" b="1" dirty="0" smtClean="0">
                <a:solidFill>
                  <a:srgbClr val="002060"/>
                </a:solidFill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</a:rPr>
              <a:t>результатов</a:t>
            </a:r>
            <a:r>
              <a:rPr lang="en-US" sz="2500" b="1" dirty="0" smtClean="0">
                <a:solidFill>
                  <a:srgbClr val="002060"/>
                </a:solidFill>
              </a:rPr>
              <a:t> ЕГЭ </a:t>
            </a:r>
            <a:r>
              <a:rPr lang="en-US" sz="2500" b="1" dirty="0" err="1" smtClean="0">
                <a:solidFill>
                  <a:srgbClr val="002060"/>
                </a:solidFill>
              </a:rPr>
              <a:t>по</a:t>
            </a:r>
            <a:r>
              <a:rPr lang="en-US" sz="2500" b="1" dirty="0" smtClean="0">
                <a:solidFill>
                  <a:srgbClr val="002060"/>
                </a:solidFill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</a:rPr>
              <a:t>химии</a:t>
            </a:r>
            <a:endParaRPr lang="ru-RU" sz="25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213832"/>
              </p:ext>
            </p:extLst>
          </p:nvPr>
        </p:nvGraphicFramePr>
        <p:xfrm>
          <a:off x="436171" y="1962471"/>
          <a:ext cx="8384301" cy="4633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3546"/>
                <a:gridCol w="1579954"/>
                <a:gridCol w="1658473"/>
                <a:gridCol w="1584176"/>
                <a:gridCol w="1368152"/>
              </a:tblGrid>
              <a:tr h="44297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 </a:t>
                      </a:r>
                      <a:endParaRPr lang="ru-RU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Ставропольский край</a:t>
                      </a:r>
                      <a:endParaRPr lang="ru-RU" sz="2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59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chemeClr val="bg1"/>
                          </a:solidFill>
                          <a:effectLst/>
                        </a:rPr>
                        <a:t>2017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2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solidFill>
                            <a:schemeClr val="bg1"/>
                          </a:solidFill>
                          <a:effectLst/>
                        </a:rPr>
                        <a:t>2018 г.</a:t>
                      </a:r>
                      <a:endParaRPr lang="ru-RU" sz="23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solidFill>
                            <a:schemeClr val="bg1"/>
                          </a:solidFill>
                          <a:effectLst/>
                        </a:rPr>
                        <a:t>2019 г.</a:t>
                      </a:r>
                      <a:endParaRPr lang="ru-RU" sz="23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solidFill>
                            <a:schemeClr val="bg1"/>
                          </a:solidFill>
                          <a:effectLst/>
                        </a:rPr>
                        <a:t>2020 г.</a:t>
                      </a:r>
                      <a:endParaRPr lang="ru-RU" sz="23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</a:tr>
              <a:tr h="88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Получили от 81 до 100 баллов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bg1"/>
                          </a:solidFill>
                          <a:effectLst/>
                        </a:rPr>
                        <a:t>66 </a:t>
                      </a:r>
                      <a:endParaRPr lang="en-US" sz="23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bg1"/>
                          </a:solidFill>
                          <a:effectLst/>
                        </a:rPr>
                        <a:t>(3,96%)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2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bg1"/>
                          </a:solidFill>
                          <a:effectLst/>
                        </a:rPr>
                        <a:t>133</a:t>
                      </a:r>
                      <a:endParaRPr lang="en-US" sz="23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2300" dirty="0">
                          <a:solidFill>
                            <a:schemeClr val="bg1"/>
                          </a:solidFill>
                          <a:effectLst/>
                        </a:rPr>
                        <a:t>(7,23 %)</a:t>
                      </a:r>
                      <a:endParaRPr lang="ru-RU" sz="2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solidFill>
                            <a:schemeClr val="bg1"/>
                          </a:solidFill>
                          <a:effectLst/>
                        </a:rPr>
                        <a:t>226 (11,18%)</a:t>
                      </a:r>
                      <a:endParaRPr lang="ru-RU" sz="23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solidFill>
                            <a:schemeClr val="bg1"/>
                          </a:solidFill>
                          <a:effectLst/>
                        </a:rPr>
                        <a:t>192 (10,32%)</a:t>
                      </a:r>
                      <a:endParaRPr lang="ru-RU" sz="23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</a:tr>
              <a:tr h="88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Получили от 91 до 100 баллов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US" sz="23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2300" dirty="0">
                          <a:solidFill>
                            <a:schemeClr val="bg1"/>
                          </a:solidFill>
                          <a:effectLst/>
                        </a:rPr>
                        <a:t>(1,26%)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2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chemeClr val="bg1"/>
                          </a:solidFill>
                          <a:effectLst/>
                        </a:rPr>
                        <a:t>67 </a:t>
                      </a:r>
                      <a:endParaRPr lang="en-US" sz="23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ru-RU" sz="2300" dirty="0">
                          <a:solidFill>
                            <a:schemeClr val="bg1"/>
                          </a:solidFill>
                          <a:effectLst/>
                        </a:rPr>
                        <a:t>3,64%)</a:t>
                      </a:r>
                      <a:endParaRPr lang="ru-RU" sz="2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chemeClr val="bg1"/>
                          </a:solidFill>
                          <a:effectLst/>
                        </a:rPr>
                        <a:t>123 (6,08%)</a:t>
                      </a:r>
                      <a:endParaRPr lang="ru-RU" sz="2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chemeClr val="bg1"/>
                          </a:solidFill>
                          <a:effectLst/>
                        </a:rPr>
                        <a:t>77 (4,14%)</a:t>
                      </a:r>
                      <a:endParaRPr lang="ru-RU" sz="2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</a:tr>
              <a:tr h="88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Получили 100 баллов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23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23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ru-RU" sz="23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ru-RU" sz="2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1229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640960" cy="7200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b="1" dirty="0"/>
              <a:t>Анализ некоторых заданий ЕГЭ-2020 по химии, вызвавших наибольшее количество вопросов у выпускников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3562877"/>
              </p:ext>
            </p:extLst>
          </p:nvPr>
        </p:nvGraphicFramePr>
        <p:xfrm>
          <a:off x="539552" y="980728"/>
          <a:ext cx="8424935" cy="5666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524"/>
                <a:gridCol w="2210548"/>
                <a:gridCol w="1079360"/>
                <a:gridCol w="1017184"/>
                <a:gridCol w="1166266"/>
                <a:gridCol w="1220988"/>
                <a:gridCol w="1132065"/>
              </a:tblGrid>
              <a:tr h="1040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</a:rPr>
                        <a:t>№ </a:t>
                      </a:r>
                      <a:r>
                        <a:rPr lang="ru-RU" sz="900" dirty="0" smtClean="0">
                          <a:effectLst/>
                        </a:rPr>
                        <a:t>задания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Проверяемые элементы содержания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Уровень сложности задания по спецификации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Демоверсия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Вариант КИМа досрочного этапа сдачи ЕГЭ -2020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Вариант КИМа основного этапа сдачи ЕГЭ-2020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Универсальные учебные действия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</a:tr>
              <a:tr h="832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Электроотрицательность. Степень окисления и валентность химических элементов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базовый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соответствует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соответствует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Соответствует (изменена формулировка)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8-11 класс, базовый уровень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</a:tr>
              <a:tr h="1248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Обратимые и необратимые химические реакции. Химическое равновесие. Смещение равновесия под действием различных факторов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повышенный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соответствует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соответствует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Соответствует (изменена формулировка)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9 - 11 класс, базовый и профильный  уровни сложности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</a:tr>
              <a:tr h="2496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Расчёты с использованием понятий «растворимость», «массовая доля вещества в растворе</a:t>
                      </a:r>
                      <a:r>
                        <a:rPr lang="ru-RU" sz="1200" dirty="0" smtClean="0">
                          <a:effectLst/>
                        </a:rPr>
                        <a:t>»</a:t>
                      </a:r>
                      <a:r>
                        <a:rPr lang="en-US" sz="1200" dirty="0" smtClean="0">
                          <a:effectLst/>
                        </a:rPr>
                        <a:t>,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ru-RU" sz="1200" baseline="0" dirty="0" smtClean="0">
                          <a:effectLst/>
                        </a:rPr>
                        <a:t>«избыток и недостаток»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Расчёты </a:t>
                      </a:r>
                      <a:r>
                        <a:rPr lang="ru-RU" sz="1200" dirty="0">
                          <a:effectLst/>
                        </a:rPr>
                        <a:t>массовой или объёмной доли выхода продукта реакции от теоретически возможного.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Расчёты массовой доли (массы) химического соединения в смеси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соответствует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соответствует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Соответствует (изменена формулировка)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8-11 класс, базовый и профильный уровни изучения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93" marR="44293" marT="0" marB="0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2575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640960" cy="7200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b="1" dirty="0"/>
              <a:t>Основные выводы по итогам ЕГЭ-20 по химии:</a:t>
            </a:r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661025762"/>
              </p:ext>
            </p:extLst>
          </p:nvPr>
        </p:nvGraphicFramePr>
        <p:xfrm>
          <a:off x="251520" y="692696"/>
          <a:ext cx="856895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372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640960" cy="7200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b="1" dirty="0"/>
              <a:t>Рекомендации учителям химии по повышению качества преподавания предмета:</a:t>
            </a:r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984902955"/>
              </p:ext>
            </p:extLst>
          </p:nvPr>
        </p:nvGraphicFramePr>
        <p:xfrm>
          <a:off x="395536" y="1052736"/>
          <a:ext cx="813690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8699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640960" cy="7200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b="1" dirty="0"/>
              <a:t>Рекомендации учителям химии по повышению качества преподавания предмета:</a:t>
            </a:r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925794972"/>
              </p:ext>
            </p:extLst>
          </p:nvPr>
        </p:nvGraphicFramePr>
        <p:xfrm>
          <a:off x="395536" y="1052736"/>
          <a:ext cx="813690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1286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640960" cy="7200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итоги ВПР -2020, 11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</a:t>
            </a:r>
            <a:endParaRPr lang="ru-RU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 txBox="1">
            <a:spLocks/>
          </p:cNvSpPr>
          <p:nvPr/>
        </p:nvSpPr>
        <p:spPr>
          <a:xfrm>
            <a:off x="179512" y="1196752"/>
            <a:ext cx="87129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ru-RU" sz="2500" b="1" dirty="0" smtClean="0"/>
              <a:t>  </a:t>
            </a:r>
            <a:r>
              <a:rPr lang="ru-RU" sz="2000" b="1" dirty="0" smtClean="0"/>
              <a:t>Приняли участие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8598</a:t>
            </a:r>
            <a:r>
              <a:rPr lang="ru-RU" sz="2000" b="1" dirty="0" smtClean="0"/>
              <a:t> обучающихся Ставропольского края </a:t>
            </a:r>
            <a:endParaRPr lang="ru-RU" sz="2000" b="1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179512" y="2852936"/>
            <a:ext cx="87129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ru-RU" sz="2500" b="1" dirty="0" smtClean="0"/>
              <a:t>  </a:t>
            </a:r>
            <a:r>
              <a:rPr lang="ru-RU" sz="2000" b="1" dirty="0" smtClean="0"/>
              <a:t>15 заданий</a:t>
            </a:r>
            <a:endParaRPr lang="ru-RU" sz="2000" b="1" dirty="0"/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179512" y="3717032"/>
            <a:ext cx="87129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ru-RU" sz="2500" b="1" dirty="0" smtClean="0"/>
              <a:t>  </a:t>
            </a:r>
            <a:r>
              <a:rPr lang="ru-RU" sz="2000" b="1" dirty="0" smtClean="0"/>
              <a:t>4 блока:</a:t>
            </a:r>
            <a:endParaRPr lang="ru-RU" sz="2000" b="1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338541544"/>
              </p:ext>
            </p:extLst>
          </p:nvPr>
        </p:nvGraphicFramePr>
        <p:xfrm>
          <a:off x="683568" y="2204864"/>
          <a:ext cx="792088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8170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373</TotalTime>
  <Words>857</Words>
  <Application>Microsoft Office PowerPoint</Application>
  <PresentationFormat>Экран (4:3)</PresentationFormat>
  <Paragraphs>204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Процедуры оценки  качества образования (ВПР, ЕГЭ):  анализ результатов и их использование  в практической деятельности учителя</dc:title>
  <dc:creator>Ольга</dc:creator>
  <cp:lastModifiedBy>кулишовы</cp:lastModifiedBy>
  <cp:revision>31</cp:revision>
  <dcterms:created xsi:type="dcterms:W3CDTF">2020-08-04T06:36:15Z</dcterms:created>
  <dcterms:modified xsi:type="dcterms:W3CDTF">2020-08-12T07:18:02Z</dcterms:modified>
</cp:coreProperties>
</file>