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0E10A-1402-47FE-979A-6B806D8881DD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79BEB-3982-4B46-9CCB-A5C5F0A2B3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909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9E5F-0FFA-4B1E-B360-80CB0B832425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D74920-AAAB-406F-954D-42F995B5F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9E5F-0FFA-4B1E-B360-80CB0B832425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4920-AAAB-406F-954D-42F995B5F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9E5F-0FFA-4B1E-B360-80CB0B832425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4920-AAAB-406F-954D-42F995B5F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9E5F-0FFA-4B1E-B360-80CB0B832425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D74920-AAAB-406F-954D-42F995B5F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9E5F-0FFA-4B1E-B360-80CB0B832425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4920-AAAB-406F-954D-42F995B5FE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9E5F-0FFA-4B1E-B360-80CB0B832425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4920-AAAB-406F-954D-42F995B5F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9E5F-0FFA-4B1E-B360-80CB0B832425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8D74920-AAAB-406F-954D-42F995B5FE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9E5F-0FFA-4B1E-B360-80CB0B832425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4920-AAAB-406F-954D-42F995B5F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9E5F-0FFA-4B1E-B360-80CB0B832425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4920-AAAB-406F-954D-42F995B5F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9E5F-0FFA-4B1E-B360-80CB0B832425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4920-AAAB-406F-954D-42F995B5F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9E5F-0FFA-4B1E-B360-80CB0B832425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4920-AAAB-406F-954D-42F995B5FE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D59E5F-0FFA-4B1E-B360-80CB0B832425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D74920-AAAB-406F-954D-42F995B5FE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143240" y="0"/>
          <a:ext cx="53578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5249008" imgH="7868748" progId="AcroExch.Document.DC">
                  <p:embed/>
                </p:oleObj>
              </mc:Choice>
              <mc:Fallback>
                <p:oleObj name="Acrobat Document" r:id="rId3" imgW="5249008" imgH="7868748" progId="AcroExch.Document.DC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0"/>
                        <a:ext cx="535785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928670"/>
            <a:ext cx="5357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Удобность в использовании;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Систематичность;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Функциональность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2938"/>
            <a:ext cx="4572032" cy="6855062"/>
          </a:xfrm>
        </p:spPr>
      </p:pic>
      <p:sp>
        <p:nvSpPr>
          <p:cNvPr id="6" name="TextBox 5"/>
          <p:cNvSpPr txBox="1"/>
          <p:nvPr/>
        </p:nvSpPr>
        <p:spPr>
          <a:xfrm>
            <a:off x="214282" y="78579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Удобная карта навигатора</a:t>
            </a:r>
            <a:endParaRPr lang="ru-RU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214290"/>
            <a:ext cx="4890465" cy="6429420"/>
          </a:xfrm>
        </p:spPr>
      </p:pic>
      <p:sp>
        <p:nvSpPr>
          <p:cNvPr id="5" name="TextBox 4"/>
          <p:cNvSpPr txBox="1"/>
          <p:nvPr/>
        </p:nvSpPr>
        <p:spPr>
          <a:xfrm>
            <a:off x="285720" y="92867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Конкретные рекомендации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909746" cy="118585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Набор рекомендаций по работе с каждой группой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42852"/>
            <a:ext cx="5000660" cy="650085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357166"/>
            <a:ext cx="5072098" cy="621510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285728"/>
            <a:ext cx="5286411" cy="635798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</TotalTime>
  <Words>20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Трек</vt:lpstr>
      <vt:lpstr>Acrobat Document</vt:lpstr>
      <vt:lpstr>Презентация PowerPoint</vt:lpstr>
      <vt:lpstr>Презентация PowerPoint</vt:lpstr>
      <vt:lpstr>Презентация PowerPoint</vt:lpstr>
      <vt:lpstr>Набор рекомендаций по работе с каждой группой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user12</cp:lastModifiedBy>
  <cp:revision>12</cp:revision>
  <dcterms:created xsi:type="dcterms:W3CDTF">2020-10-01T12:51:54Z</dcterms:created>
  <dcterms:modified xsi:type="dcterms:W3CDTF">2020-10-08T11:06:55Z</dcterms:modified>
</cp:coreProperties>
</file>