
<file path=[Content_Types].xml><?xml version="1.0" encoding="utf-8"?>
<Types xmlns="http://schemas.openxmlformats.org/package/2006/content-types">
  <Default Extension="png" ContentType="image/png"/>
  <Default Extension="mp3" ContentType="audio/unknown"/>
  <Default Extension="m4a" ContentType="audio/unknown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61" r:id="rId5"/>
    <p:sldId id="260" r:id="rId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9" d="100"/>
          <a:sy n="89" d="100"/>
        </p:scale>
        <p:origin x="-1032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763CE6-DB0C-4FC3-B099-01DD7E1D6BD3}" type="datetimeFigureOut">
              <a:rPr lang="ru-RU" smtClean="0"/>
              <a:t>04.11.2014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DA7775-B764-49AE-B5A8-E2876F5E486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646570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763CE6-DB0C-4FC3-B099-01DD7E1D6BD3}" type="datetimeFigureOut">
              <a:rPr lang="ru-RU" smtClean="0"/>
              <a:t>04.11.2014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DA7775-B764-49AE-B5A8-E2876F5E486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419487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763CE6-DB0C-4FC3-B099-01DD7E1D6BD3}" type="datetimeFigureOut">
              <a:rPr lang="ru-RU" smtClean="0"/>
              <a:t>04.11.2014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DA7775-B764-49AE-B5A8-E2876F5E486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125586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763CE6-DB0C-4FC3-B099-01DD7E1D6BD3}" type="datetimeFigureOut">
              <a:rPr lang="ru-RU" smtClean="0"/>
              <a:t>04.11.2014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DA7775-B764-49AE-B5A8-E2876F5E486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551555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763CE6-DB0C-4FC3-B099-01DD7E1D6BD3}" type="datetimeFigureOut">
              <a:rPr lang="ru-RU" smtClean="0"/>
              <a:t>04.11.2014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DA7775-B764-49AE-B5A8-E2876F5E486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476968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763CE6-DB0C-4FC3-B099-01DD7E1D6BD3}" type="datetimeFigureOut">
              <a:rPr lang="ru-RU" smtClean="0"/>
              <a:t>04.11.2014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DA7775-B764-49AE-B5A8-E2876F5E486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368302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763CE6-DB0C-4FC3-B099-01DD7E1D6BD3}" type="datetimeFigureOut">
              <a:rPr lang="ru-RU" smtClean="0"/>
              <a:t>04.11.2014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DA7775-B764-49AE-B5A8-E2876F5E486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505200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763CE6-DB0C-4FC3-B099-01DD7E1D6BD3}" type="datetimeFigureOut">
              <a:rPr lang="ru-RU" smtClean="0"/>
              <a:t>04.11.2014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DA7775-B764-49AE-B5A8-E2876F5E486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030593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763CE6-DB0C-4FC3-B099-01DD7E1D6BD3}" type="datetimeFigureOut">
              <a:rPr lang="ru-RU" smtClean="0"/>
              <a:t>04.11.2014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DA7775-B764-49AE-B5A8-E2876F5E486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399207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763CE6-DB0C-4FC3-B099-01DD7E1D6BD3}" type="datetimeFigureOut">
              <a:rPr lang="ru-RU" smtClean="0"/>
              <a:t>04.11.2014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DA7775-B764-49AE-B5A8-E2876F5E486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421538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763CE6-DB0C-4FC3-B099-01DD7E1D6BD3}" type="datetimeFigureOut">
              <a:rPr lang="ru-RU" smtClean="0"/>
              <a:t>04.11.2014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DA7775-B764-49AE-B5A8-E2876F5E486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419947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763CE6-DB0C-4FC3-B099-01DD7E1D6BD3}" type="datetimeFigureOut">
              <a:rPr lang="ru-RU" smtClean="0"/>
              <a:t>04.11.2014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DA7775-B764-49AE-B5A8-E2876F5E486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353317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5" Type="http://schemas.openxmlformats.org/officeDocument/2006/relationships/image" Target="../media/image2.png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игорь\Desktop\конкурс\2.jpe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60189" y="-427083"/>
            <a:ext cx="10688638" cy="77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Аудиозапись 5.m4a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460432" y="54868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54399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671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игорь\Desktop\конкурс\4.jpe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207415" cy="68839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Narezka-Pesni-pro-osen_(muzofon.com).mp3">
            <a:hlinkClick r:id="" action="ppaction://media"/>
          </p:cNvPr>
          <p:cNvPicPr>
            <a:picLocks noGrp="1" noChangeAspect="1"/>
          </p:cNvPicPr>
          <p:nvPr>
            <p:ph idx="1"/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7524328" y="1268760"/>
            <a:ext cx="609600" cy="609600"/>
          </a:xfrm>
        </p:spPr>
      </p:pic>
    </p:spTree>
    <p:extLst>
      <p:ext uri="{BB962C8B-B14F-4D97-AF65-F5344CB8AC3E}">
        <p14:creationId xmlns:p14="http://schemas.microsoft.com/office/powerpoint/2010/main" val="5257494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 descr="C:\Users\игорь\Desktop\конкурс\5.jpe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1732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32240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 descr="C:\Users\игорь\Desktop\конкурс\7.jpe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598" y="0"/>
            <a:ext cx="927075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222780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 descr="C:\Users\игорь\Desktop\конкурс\6.jpe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6668"/>
            <a:ext cx="9144000" cy="68646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44255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</TotalTime>
  <Words>0</Words>
  <Application>Microsoft Office PowerPoint</Application>
  <PresentationFormat>Экран (4:3)</PresentationFormat>
  <Paragraphs>0</Paragraphs>
  <Slides>5</Slides>
  <Notes>0</Notes>
  <HiddenSlides>0</HiddenSlides>
  <MMClips>2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6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игорь</dc:creator>
  <cp:lastModifiedBy>игорь</cp:lastModifiedBy>
  <cp:revision>3</cp:revision>
  <dcterms:created xsi:type="dcterms:W3CDTF">2014-11-04T10:10:06Z</dcterms:created>
  <dcterms:modified xsi:type="dcterms:W3CDTF">2014-11-04T10:43:51Z</dcterms:modified>
</cp:coreProperties>
</file>