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5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B9E2-0574-4B7E-9799-A643F8ACEE3E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403648" y="1700808"/>
            <a:ext cx="6696744" cy="2160240"/>
          </a:xfrm>
          <a:prstGeom prst="roundRect">
            <a:avLst/>
          </a:prstGeom>
          <a:solidFill>
            <a:schemeClr val="bg1">
              <a:alpha val="4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Интерактивный проект 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«Мы идем в банк»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653136"/>
            <a:ext cx="5184576" cy="187220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Автор: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ФИО,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обучающий(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    класса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организация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район / городской округ</a:t>
            </a:r>
          </a:p>
        </p:txBody>
      </p:sp>
    </p:spTree>
    <p:extLst>
      <p:ext uri="{BB962C8B-B14F-4D97-AF65-F5344CB8AC3E}">
        <p14:creationId xmlns:p14="http://schemas.microsoft.com/office/powerpoint/2010/main" val="377651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4032448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192" y="3291371"/>
            <a:ext cx="361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банка</a:t>
            </a:r>
            <a:endParaRPr lang="ru-RU" sz="5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Название банка</a:t>
            </a:r>
            <a:endParaRPr lang="ru-RU" sz="4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6759" y="1916832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Адрес: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6759" y="3023339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работы: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6629" y="4362394"/>
            <a:ext cx="437572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Тел.:</a:t>
            </a: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57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24744"/>
            <a:ext cx="4032448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0386" y="2996952"/>
            <a:ext cx="397039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Любое изображение по теме проекта.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(Рамку можно удалить)</a:t>
            </a:r>
            <a:endParaRPr lang="ru-RU" sz="2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Услуги, предоставляемые банком: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1540" y="1268760"/>
            <a:ext cx="3708412" cy="648072"/>
            <a:chOff x="431540" y="1268760"/>
            <a:chExt cx="3708412" cy="6480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31540" y="2118454"/>
            <a:ext cx="3708412" cy="648072"/>
            <a:chOff x="431540" y="1268760"/>
            <a:chExt cx="3708412" cy="64807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1540" y="2968148"/>
            <a:ext cx="3708412" cy="648072"/>
            <a:chOff x="431540" y="1268760"/>
            <a:chExt cx="3708412" cy="64807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1540" y="3817842"/>
            <a:ext cx="3708412" cy="648072"/>
            <a:chOff x="431540" y="1268760"/>
            <a:chExt cx="3708412" cy="64807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540" y="4667536"/>
            <a:ext cx="3708412" cy="648072"/>
            <a:chOff x="431540" y="1268760"/>
            <a:chExt cx="3708412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31540" y="5517232"/>
            <a:ext cx="3708412" cy="648072"/>
            <a:chOff x="431540" y="1268760"/>
            <a:chExt cx="3708412" cy="64807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5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пешком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пешком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s://cdn5.vectorstock.com/i/1000x1000/27/64/little-boy-with-schoolbag-walking-vector-768276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1"/>
          <a:stretch/>
        </p:blipFill>
        <p:spPr bwMode="auto">
          <a:xfrm>
            <a:off x="7234242" y="3990193"/>
            <a:ext cx="1856591" cy="26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общественном транспорте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общественном транспорте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stepsosch1.ru/storage/app/uploads/public/5bc/733/47d/5bc73347de92f18731528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81127"/>
            <a:ext cx="2801742" cy="21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5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автомобиле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автомобиле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4" name="Picture 4" descr="https://i.pinimg.com/736x/cb/15/52/cb155252a14d92795e6b8670b30d5b77--clipart-albu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958" y="4365104"/>
            <a:ext cx="2188530" cy="225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5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такси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такси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https://img-fotki.yandex.ru/get/55633/129574434.cbe/0_2140c1_d9d6ccd6_X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69" y="4427746"/>
            <a:ext cx="2363740" cy="224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велосипеде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велосипеде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https://i.pinimg.com/originals/f5/f3/89/f5f389da44872cc3aefcfd3ad9554c8d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9"/>
          <a:stretch/>
        </p:blipFill>
        <p:spPr bwMode="auto">
          <a:xfrm>
            <a:off x="7275470" y="4509120"/>
            <a:ext cx="1689018" cy="212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52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124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</cp:revision>
  <dcterms:created xsi:type="dcterms:W3CDTF">2020-09-18T12:24:21Z</dcterms:created>
  <dcterms:modified xsi:type="dcterms:W3CDTF">2020-09-18T14:00:32Z</dcterms:modified>
</cp:coreProperties>
</file>