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1DBE4"/>
    <a:srgbClr val="E2F48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93EA48-77C1-4523-8699-5BD64595DBDA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F22B6D25-57C1-4051-BAB6-42E89B4DBDBE}">
      <dgm:prSet phldrT="[Текст]"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Цифровая грамотность </a:t>
          </a:r>
          <a:endParaRPr lang="ru-RU" dirty="0"/>
        </a:p>
      </dgm:t>
    </dgm:pt>
    <dgm:pt modelId="{9B6675B3-5996-4B48-B993-0D0FBED3AFA1}" type="parTrans" cxnId="{1B474F24-18D2-4E32-8966-A2EAD13B449B}">
      <dgm:prSet/>
      <dgm:spPr/>
      <dgm:t>
        <a:bodyPr/>
        <a:lstStyle/>
        <a:p>
          <a:endParaRPr lang="ru-RU"/>
        </a:p>
      </dgm:t>
    </dgm:pt>
    <dgm:pt modelId="{516A1289-F902-47EA-8063-8ED7BFD45DC2}" type="sibTrans" cxnId="{1B474F24-18D2-4E32-8966-A2EAD13B449B}">
      <dgm:prSet/>
      <dgm:spPr/>
      <dgm:t>
        <a:bodyPr/>
        <a:lstStyle/>
        <a:p>
          <a:endParaRPr lang="ru-RU"/>
        </a:p>
      </dgm:t>
    </dgm:pt>
    <dgm:pt modelId="{A24707D8-986D-4C77-AD64-3857ED11B9E6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цифровое потребление</a:t>
          </a:r>
          <a:endParaRPr lang="ru-RU" dirty="0"/>
        </a:p>
      </dgm:t>
    </dgm:pt>
    <dgm:pt modelId="{F24C6585-4749-4306-B4EC-38E6D30D1FB4}" type="parTrans" cxnId="{22CFD9F4-9057-4F9F-B27D-C42CD780B75C}">
      <dgm:prSet/>
      <dgm:spPr/>
      <dgm:t>
        <a:bodyPr/>
        <a:lstStyle/>
        <a:p>
          <a:endParaRPr lang="ru-RU"/>
        </a:p>
      </dgm:t>
    </dgm:pt>
    <dgm:pt modelId="{684A4FCB-FF33-4215-BACE-1DD985729806}" type="sibTrans" cxnId="{22CFD9F4-9057-4F9F-B27D-C42CD780B75C}">
      <dgm:prSet/>
      <dgm:spPr/>
      <dgm:t>
        <a:bodyPr/>
        <a:lstStyle/>
        <a:p>
          <a:endParaRPr lang="ru-RU"/>
        </a:p>
      </dgm:t>
    </dgm:pt>
    <dgm:pt modelId="{C6075525-6F77-4BEF-AC39-05EAE1475F1F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цифровые компетенции</a:t>
          </a:r>
          <a:endParaRPr lang="ru-RU" dirty="0"/>
        </a:p>
      </dgm:t>
    </dgm:pt>
    <dgm:pt modelId="{03FDA839-EA2F-4EAB-9712-A37DE871F568}" type="parTrans" cxnId="{4F29145F-3EB4-42DA-9A9D-8E09B3736358}">
      <dgm:prSet/>
      <dgm:spPr/>
      <dgm:t>
        <a:bodyPr/>
        <a:lstStyle/>
        <a:p>
          <a:endParaRPr lang="ru-RU"/>
        </a:p>
      </dgm:t>
    </dgm:pt>
    <dgm:pt modelId="{53093EAF-03AE-40A0-B65B-CEF7D75E8166}" type="sibTrans" cxnId="{4F29145F-3EB4-42DA-9A9D-8E09B3736358}">
      <dgm:prSet/>
      <dgm:spPr/>
      <dgm:t>
        <a:bodyPr/>
        <a:lstStyle/>
        <a:p>
          <a:endParaRPr lang="ru-RU"/>
        </a:p>
      </dgm:t>
    </dgm:pt>
    <dgm:pt modelId="{0DBD1F98-3D6E-4651-ADD9-CDFE43DCF3F3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цифровая безопасность</a:t>
          </a:r>
          <a:endParaRPr lang="ru-RU" dirty="0"/>
        </a:p>
      </dgm:t>
    </dgm:pt>
    <dgm:pt modelId="{1EF659C7-BE49-46C5-8FE6-1415E7145540}" type="parTrans" cxnId="{8AC939AB-F905-404E-A318-0CBEF918D83A}">
      <dgm:prSet/>
      <dgm:spPr/>
      <dgm:t>
        <a:bodyPr/>
        <a:lstStyle/>
        <a:p>
          <a:endParaRPr lang="ru-RU"/>
        </a:p>
      </dgm:t>
    </dgm:pt>
    <dgm:pt modelId="{95773AD1-90D5-4840-B824-657D4BA152A2}" type="sibTrans" cxnId="{8AC939AB-F905-404E-A318-0CBEF918D83A}">
      <dgm:prSet/>
      <dgm:spPr/>
      <dgm:t>
        <a:bodyPr/>
        <a:lstStyle/>
        <a:p>
          <a:endParaRPr lang="ru-RU"/>
        </a:p>
      </dgm:t>
    </dgm:pt>
    <dgm:pt modelId="{C65C0D49-6E19-45A8-B7C1-7EF554EB74D1}" type="pres">
      <dgm:prSet presAssocID="{7E93EA48-77C1-4523-8699-5BD64595DBD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9BCB98-CFE7-4842-959F-506DA3FF373D}" type="pres">
      <dgm:prSet presAssocID="{F22B6D25-57C1-4051-BAB6-42E89B4DBDBE}" presName="root1" presStyleCnt="0"/>
      <dgm:spPr/>
    </dgm:pt>
    <dgm:pt modelId="{CA423C71-4328-44A9-8513-30EFD45068C2}" type="pres">
      <dgm:prSet presAssocID="{F22B6D25-57C1-4051-BAB6-42E89B4DBDB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8AFE13-A5BE-4D58-922B-482DDC0002B5}" type="pres">
      <dgm:prSet presAssocID="{F22B6D25-57C1-4051-BAB6-42E89B4DBDBE}" presName="level2hierChild" presStyleCnt="0"/>
      <dgm:spPr/>
    </dgm:pt>
    <dgm:pt modelId="{03B5E64C-254F-44E2-B7EC-0306D3A89499}" type="pres">
      <dgm:prSet presAssocID="{F24C6585-4749-4306-B4EC-38E6D30D1FB4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849C13CC-E1F3-4456-B6B4-F40B9E7264D4}" type="pres">
      <dgm:prSet presAssocID="{F24C6585-4749-4306-B4EC-38E6D30D1FB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A225E036-AADF-422F-BBA4-5B27A4C4BC6E}" type="pres">
      <dgm:prSet presAssocID="{A24707D8-986D-4C77-AD64-3857ED11B9E6}" presName="root2" presStyleCnt="0"/>
      <dgm:spPr/>
    </dgm:pt>
    <dgm:pt modelId="{B56FD4BF-8A12-461E-95F0-667AE68D2122}" type="pres">
      <dgm:prSet presAssocID="{A24707D8-986D-4C77-AD64-3857ED11B9E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9DF7DE-0898-490A-A32C-76CE3C7CB835}" type="pres">
      <dgm:prSet presAssocID="{A24707D8-986D-4C77-AD64-3857ED11B9E6}" presName="level3hierChild" presStyleCnt="0"/>
      <dgm:spPr/>
    </dgm:pt>
    <dgm:pt modelId="{FC8CDC9D-D99B-48BF-A758-CFCEA3A61A69}" type="pres">
      <dgm:prSet presAssocID="{03FDA839-EA2F-4EAB-9712-A37DE871F568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0D821810-2042-43CF-AE53-D2C7385A1049}" type="pres">
      <dgm:prSet presAssocID="{03FDA839-EA2F-4EAB-9712-A37DE871F568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FF8FC8E-C08D-4DA7-A4F5-7E695EE20309}" type="pres">
      <dgm:prSet presAssocID="{C6075525-6F77-4BEF-AC39-05EAE1475F1F}" presName="root2" presStyleCnt="0"/>
      <dgm:spPr/>
    </dgm:pt>
    <dgm:pt modelId="{0FBAAD40-B0DE-453C-A1E6-B30FAC7D241D}" type="pres">
      <dgm:prSet presAssocID="{C6075525-6F77-4BEF-AC39-05EAE1475F1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3C9473-29F0-4145-9639-374B44C22998}" type="pres">
      <dgm:prSet presAssocID="{C6075525-6F77-4BEF-AC39-05EAE1475F1F}" presName="level3hierChild" presStyleCnt="0"/>
      <dgm:spPr/>
    </dgm:pt>
    <dgm:pt modelId="{5D094243-FE87-47CD-AF4F-A319BD007471}" type="pres">
      <dgm:prSet presAssocID="{1EF659C7-BE49-46C5-8FE6-1415E7145540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2C727566-89E8-4387-B88B-E76EB0DC15E0}" type="pres">
      <dgm:prSet presAssocID="{1EF659C7-BE49-46C5-8FE6-1415E7145540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365EA9E-C7F4-4EC9-AD16-9EE82F4DE697}" type="pres">
      <dgm:prSet presAssocID="{0DBD1F98-3D6E-4651-ADD9-CDFE43DCF3F3}" presName="root2" presStyleCnt="0"/>
      <dgm:spPr/>
    </dgm:pt>
    <dgm:pt modelId="{C232D303-E725-41B0-89AC-AB958399EF75}" type="pres">
      <dgm:prSet presAssocID="{0DBD1F98-3D6E-4651-ADD9-CDFE43DCF3F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CEDF91-FC89-47CD-885D-AAD35729B7FC}" type="pres">
      <dgm:prSet presAssocID="{0DBD1F98-3D6E-4651-ADD9-CDFE43DCF3F3}" presName="level3hierChild" presStyleCnt="0"/>
      <dgm:spPr/>
    </dgm:pt>
  </dgm:ptLst>
  <dgm:cxnLst>
    <dgm:cxn modelId="{4F29145F-3EB4-42DA-9A9D-8E09B3736358}" srcId="{F22B6D25-57C1-4051-BAB6-42E89B4DBDBE}" destId="{C6075525-6F77-4BEF-AC39-05EAE1475F1F}" srcOrd="1" destOrd="0" parTransId="{03FDA839-EA2F-4EAB-9712-A37DE871F568}" sibTransId="{53093EAF-03AE-40A0-B65B-CEF7D75E8166}"/>
    <dgm:cxn modelId="{22CFD9F4-9057-4F9F-B27D-C42CD780B75C}" srcId="{F22B6D25-57C1-4051-BAB6-42E89B4DBDBE}" destId="{A24707D8-986D-4C77-AD64-3857ED11B9E6}" srcOrd="0" destOrd="0" parTransId="{F24C6585-4749-4306-B4EC-38E6D30D1FB4}" sibTransId="{684A4FCB-FF33-4215-BACE-1DD985729806}"/>
    <dgm:cxn modelId="{43D6BB8D-30FF-46EA-8175-65451EB111F8}" type="presOf" srcId="{F22B6D25-57C1-4051-BAB6-42E89B4DBDBE}" destId="{CA423C71-4328-44A9-8513-30EFD45068C2}" srcOrd="0" destOrd="0" presId="urn:microsoft.com/office/officeart/2008/layout/HorizontalMultiLevelHierarchy"/>
    <dgm:cxn modelId="{8AC939AB-F905-404E-A318-0CBEF918D83A}" srcId="{F22B6D25-57C1-4051-BAB6-42E89B4DBDBE}" destId="{0DBD1F98-3D6E-4651-ADD9-CDFE43DCF3F3}" srcOrd="2" destOrd="0" parTransId="{1EF659C7-BE49-46C5-8FE6-1415E7145540}" sibTransId="{95773AD1-90D5-4840-B824-657D4BA152A2}"/>
    <dgm:cxn modelId="{D2A23987-0C23-4150-80BA-4652AA4BE33A}" type="presOf" srcId="{03FDA839-EA2F-4EAB-9712-A37DE871F568}" destId="{FC8CDC9D-D99B-48BF-A758-CFCEA3A61A69}" srcOrd="0" destOrd="0" presId="urn:microsoft.com/office/officeart/2008/layout/HorizontalMultiLevelHierarchy"/>
    <dgm:cxn modelId="{723824B7-EF54-4CA6-A63A-D32635B4CF5E}" type="presOf" srcId="{F24C6585-4749-4306-B4EC-38E6D30D1FB4}" destId="{849C13CC-E1F3-4456-B6B4-F40B9E7264D4}" srcOrd="1" destOrd="0" presId="urn:microsoft.com/office/officeart/2008/layout/HorizontalMultiLevelHierarchy"/>
    <dgm:cxn modelId="{17588E09-87B3-4E37-8672-C0D8F882E506}" type="presOf" srcId="{C6075525-6F77-4BEF-AC39-05EAE1475F1F}" destId="{0FBAAD40-B0DE-453C-A1E6-B30FAC7D241D}" srcOrd="0" destOrd="0" presId="urn:microsoft.com/office/officeart/2008/layout/HorizontalMultiLevelHierarchy"/>
    <dgm:cxn modelId="{2189CCEB-0C8D-41F2-B9F7-9180FE3BA953}" type="presOf" srcId="{1EF659C7-BE49-46C5-8FE6-1415E7145540}" destId="{5D094243-FE87-47CD-AF4F-A319BD007471}" srcOrd="0" destOrd="0" presId="urn:microsoft.com/office/officeart/2008/layout/HorizontalMultiLevelHierarchy"/>
    <dgm:cxn modelId="{6E177F69-174C-497C-BB6A-CB89D0A08911}" type="presOf" srcId="{1EF659C7-BE49-46C5-8FE6-1415E7145540}" destId="{2C727566-89E8-4387-B88B-E76EB0DC15E0}" srcOrd="1" destOrd="0" presId="urn:microsoft.com/office/officeart/2008/layout/HorizontalMultiLevelHierarchy"/>
    <dgm:cxn modelId="{71830A6E-A2D0-49D4-B214-60E36707ABF7}" type="presOf" srcId="{7E93EA48-77C1-4523-8699-5BD64595DBDA}" destId="{C65C0D49-6E19-45A8-B7C1-7EF554EB74D1}" srcOrd="0" destOrd="0" presId="urn:microsoft.com/office/officeart/2008/layout/HorizontalMultiLevelHierarchy"/>
    <dgm:cxn modelId="{108A30AC-1264-4215-A72E-DD35F98B52C9}" type="presOf" srcId="{A24707D8-986D-4C77-AD64-3857ED11B9E6}" destId="{B56FD4BF-8A12-461E-95F0-667AE68D2122}" srcOrd="0" destOrd="0" presId="urn:microsoft.com/office/officeart/2008/layout/HorizontalMultiLevelHierarchy"/>
    <dgm:cxn modelId="{536B26FC-1657-49E6-9B7D-56C88E0CB551}" type="presOf" srcId="{03FDA839-EA2F-4EAB-9712-A37DE871F568}" destId="{0D821810-2042-43CF-AE53-D2C7385A1049}" srcOrd="1" destOrd="0" presId="urn:microsoft.com/office/officeart/2008/layout/HorizontalMultiLevelHierarchy"/>
    <dgm:cxn modelId="{6C4C0FBD-CEDA-4618-BB41-B662BC1B46B9}" type="presOf" srcId="{0DBD1F98-3D6E-4651-ADD9-CDFE43DCF3F3}" destId="{C232D303-E725-41B0-89AC-AB958399EF75}" srcOrd="0" destOrd="0" presId="urn:microsoft.com/office/officeart/2008/layout/HorizontalMultiLevelHierarchy"/>
    <dgm:cxn modelId="{1B474F24-18D2-4E32-8966-A2EAD13B449B}" srcId="{7E93EA48-77C1-4523-8699-5BD64595DBDA}" destId="{F22B6D25-57C1-4051-BAB6-42E89B4DBDBE}" srcOrd="0" destOrd="0" parTransId="{9B6675B3-5996-4B48-B993-0D0FBED3AFA1}" sibTransId="{516A1289-F902-47EA-8063-8ED7BFD45DC2}"/>
    <dgm:cxn modelId="{9ADE9670-AA53-4610-868E-809FF9292D27}" type="presOf" srcId="{F24C6585-4749-4306-B4EC-38E6D30D1FB4}" destId="{03B5E64C-254F-44E2-B7EC-0306D3A89499}" srcOrd="0" destOrd="0" presId="urn:microsoft.com/office/officeart/2008/layout/HorizontalMultiLevelHierarchy"/>
    <dgm:cxn modelId="{8236939B-7772-4E74-AEA1-1CE3B70EA18E}" type="presParOf" srcId="{C65C0D49-6E19-45A8-B7C1-7EF554EB74D1}" destId="{BD9BCB98-CFE7-4842-959F-506DA3FF373D}" srcOrd="0" destOrd="0" presId="urn:microsoft.com/office/officeart/2008/layout/HorizontalMultiLevelHierarchy"/>
    <dgm:cxn modelId="{E91B3ED0-B5A3-41CD-9B43-99ECC42EE2BC}" type="presParOf" srcId="{BD9BCB98-CFE7-4842-959F-506DA3FF373D}" destId="{CA423C71-4328-44A9-8513-30EFD45068C2}" srcOrd="0" destOrd="0" presId="urn:microsoft.com/office/officeart/2008/layout/HorizontalMultiLevelHierarchy"/>
    <dgm:cxn modelId="{F1E32E97-F43D-4995-8601-AB8ABD380476}" type="presParOf" srcId="{BD9BCB98-CFE7-4842-959F-506DA3FF373D}" destId="{1D8AFE13-A5BE-4D58-922B-482DDC0002B5}" srcOrd="1" destOrd="0" presId="urn:microsoft.com/office/officeart/2008/layout/HorizontalMultiLevelHierarchy"/>
    <dgm:cxn modelId="{CD54FF30-82AE-41D9-9A2D-A8299CE81830}" type="presParOf" srcId="{1D8AFE13-A5BE-4D58-922B-482DDC0002B5}" destId="{03B5E64C-254F-44E2-B7EC-0306D3A89499}" srcOrd="0" destOrd="0" presId="urn:microsoft.com/office/officeart/2008/layout/HorizontalMultiLevelHierarchy"/>
    <dgm:cxn modelId="{2729E75E-4FF0-4996-AA7B-35AD9E7CEEA2}" type="presParOf" srcId="{03B5E64C-254F-44E2-B7EC-0306D3A89499}" destId="{849C13CC-E1F3-4456-B6B4-F40B9E7264D4}" srcOrd="0" destOrd="0" presId="urn:microsoft.com/office/officeart/2008/layout/HorizontalMultiLevelHierarchy"/>
    <dgm:cxn modelId="{23796873-F015-4277-B655-FAD576ED16BC}" type="presParOf" srcId="{1D8AFE13-A5BE-4D58-922B-482DDC0002B5}" destId="{A225E036-AADF-422F-BBA4-5B27A4C4BC6E}" srcOrd="1" destOrd="0" presId="urn:microsoft.com/office/officeart/2008/layout/HorizontalMultiLevelHierarchy"/>
    <dgm:cxn modelId="{1C737297-10D4-44EE-84CF-BA64B303A075}" type="presParOf" srcId="{A225E036-AADF-422F-BBA4-5B27A4C4BC6E}" destId="{B56FD4BF-8A12-461E-95F0-667AE68D2122}" srcOrd="0" destOrd="0" presId="urn:microsoft.com/office/officeart/2008/layout/HorizontalMultiLevelHierarchy"/>
    <dgm:cxn modelId="{D7CB3CF2-85DE-427C-AB3A-1D74EA0A9DD6}" type="presParOf" srcId="{A225E036-AADF-422F-BBA4-5B27A4C4BC6E}" destId="{129DF7DE-0898-490A-A32C-76CE3C7CB835}" srcOrd="1" destOrd="0" presId="urn:microsoft.com/office/officeart/2008/layout/HorizontalMultiLevelHierarchy"/>
    <dgm:cxn modelId="{F016677B-16CD-49BC-A62A-5584D3D0A69F}" type="presParOf" srcId="{1D8AFE13-A5BE-4D58-922B-482DDC0002B5}" destId="{FC8CDC9D-D99B-48BF-A758-CFCEA3A61A69}" srcOrd="2" destOrd="0" presId="urn:microsoft.com/office/officeart/2008/layout/HorizontalMultiLevelHierarchy"/>
    <dgm:cxn modelId="{F082777C-7611-408F-A5DA-82F93BF9235E}" type="presParOf" srcId="{FC8CDC9D-D99B-48BF-A758-CFCEA3A61A69}" destId="{0D821810-2042-43CF-AE53-D2C7385A1049}" srcOrd="0" destOrd="0" presId="urn:microsoft.com/office/officeart/2008/layout/HorizontalMultiLevelHierarchy"/>
    <dgm:cxn modelId="{C2303E00-145D-4A32-9988-51DF46128337}" type="presParOf" srcId="{1D8AFE13-A5BE-4D58-922B-482DDC0002B5}" destId="{1FF8FC8E-C08D-4DA7-A4F5-7E695EE20309}" srcOrd="3" destOrd="0" presId="urn:microsoft.com/office/officeart/2008/layout/HorizontalMultiLevelHierarchy"/>
    <dgm:cxn modelId="{A82B574A-F974-47F5-840F-A062AFCD79C3}" type="presParOf" srcId="{1FF8FC8E-C08D-4DA7-A4F5-7E695EE20309}" destId="{0FBAAD40-B0DE-453C-A1E6-B30FAC7D241D}" srcOrd="0" destOrd="0" presId="urn:microsoft.com/office/officeart/2008/layout/HorizontalMultiLevelHierarchy"/>
    <dgm:cxn modelId="{00E027F9-A22F-4258-9A30-4A12EA0C4A80}" type="presParOf" srcId="{1FF8FC8E-C08D-4DA7-A4F5-7E695EE20309}" destId="{393C9473-29F0-4145-9639-374B44C22998}" srcOrd="1" destOrd="0" presId="urn:microsoft.com/office/officeart/2008/layout/HorizontalMultiLevelHierarchy"/>
    <dgm:cxn modelId="{7FFB8F6A-DD01-4552-9313-90CD5DBE4C90}" type="presParOf" srcId="{1D8AFE13-A5BE-4D58-922B-482DDC0002B5}" destId="{5D094243-FE87-47CD-AF4F-A319BD007471}" srcOrd="4" destOrd="0" presId="urn:microsoft.com/office/officeart/2008/layout/HorizontalMultiLevelHierarchy"/>
    <dgm:cxn modelId="{79CD499B-3FBA-4515-BD5A-0283FEB6E3E6}" type="presParOf" srcId="{5D094243-FE87-47CD-AF4F-A319BD007471}" destId="{2C727566-89E8-4387-B88B-E76EB0DC15E0}" srcOrd="0" destOrd="0" presId="urn:microsoft.com/office/officeart/2008/layout/HorizontalMultiLevelHierarchy"/>
    <dgm:cxn modelId="{56194BCD-09EA-481E-BA5B-236698815716}" type="presParOf" srcId="{1D8AFE13-A5BE-4D58-922B-482DDC0002B5}" destId="{7365EA9E-C7F4-4EC9-AD16-9EE82F4DE697}" srcOrd="5" destOrd="0" presId="urn:microsoft.com/office/officeart/2008/layout/HorizontalMultiLevelHierarchy"/>
    <dgm:cxn modelId="{AC519CFC-B91D-4567-9E89-63B366872C17}" type="presParOf" srcId="{7365EA9E-C7F4-4EC9-AD16-9EE82F4DE697}" destId="{C232D303-E725-41B0-89AC-AB958399EF75}" srcOrd="0" destOrd="0" presId="urn:microsoft.com/office/officeart/2008/layout/HorizontalMultiLevelHierarchy"/>
    <dgm:cxn modelId="{43E8815C-D120-4EA2-9D5C-25207027622F}" type="presParOf" srcId="{7365EA9E-C7F4-4EC9-AD16-9EE82F4DE697}" destId="{0ACEDF91-FC89-47CD-885D-AAD35729B7F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93EA48-77C1-4523-8699-5BD64595DBDA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F22B6D25-57C1-4051-BAB6-42E89B4DBDBE}">
      <dgm:prSet phldrT="[Текст]"/>
      <dgm:spPr/>
      <dgm:t>
        <a:bodyPr/>
        <a:lstStyle/>
        <a:p>
          <a:r>
            <a:rPr lang="ru-RU" dirty="0" err="1" smtClean="0">
              <a:solidFill>
                <a:schemeClr val="lt1"/>
              </a:solidFill>
            </a:rPr>
            <a:t>Медийно-инормационная</a:t>
          </a:r>
          <a:r>
            <a:rPr lang="ru-RU" dirty="0" smtClean="0"/>
            <a:t> грамотность</a:t>
          </a:r>
          <a:endParaRPr lang="ru-RU" dirty="0"/>
        </a:p>
      </dgm:t>
    </dgm:pt>
    <dgm:pt modelId="{9B6675B3-5996-4B48-B993-0D0FBED3AFA1}" type="parTrans" cxnId="{1B474F24-18D2-4E32-8966-A2EAD13B449B}">
      <dgm:prSet/>
      <dgm:spPr/>
      <dgm:t>
        <a:bodyPr/>
        <a:lstStyle/>
        <a:p>
          <a:endParaRPr lang="ru-RU"/>
        </a:p>
      </dgm:t>
    </dgm:pt>
    <dgm:pt modelId="{516A1289-F902-47EA-8063-8ED7BFD45DC2}" type="sibTrans" cxnId="{1B474F24-18D2-4E32-8966-A2EAD13B449B}">
      <dgm:prSet/>
      <dgm:spPr/>
      <dgm:t>
        <a:bodyPr/>
        <a:lstStyle/>
        <a:p>
          <a:endParaRPr lang="ru-RU"/>
        </a:p>
      </dgm:t>
    </dgm:pt>
    <dgm:pt modelId="{A24707D8-986D-4C77-AD64-3857ED11B9E6}">
      <dgm:prSet phldrT="[Текст]"/>
      <dgm:spPr/>
      <dgm:t>
        <a:bodyPr/>
        <a:lstStyle/>
        <a:p>
          <a:r>
            <a:rPr lang="ru-RU" dirty="0" smtClean="0">
              <a:noFill/>
              <a:latin typeface="Arial" panose="020B0604020202020204" pitchFamily="34" charset="0"/>
              <a:cs typeface="Arial" panose="020B0604020202020204" pitchFamily="34" charset="0"/>
            </a:rPr>
            <a:t>цифровое потребление</a:t>
          </a:r>
          <a:endParaRPr lang="ru-RU" dirty="0">
            <a:noFill/>
          </a:endParaRPr>
        </a:p>
      </dgm:t>
    </dgm:pt>
    <dgm:pt modelId="{F24C6585-4749-4306-B4EC-38E6D30D1FB4}" type="parTrans" cxnId="{22CFD9F4-9057-4F9F-B27D-C42CD780B75C}">
      <dgm:prSet/>
      <dgm:spPr/>
      <dgm:t>
        <a:bodyPr/>
        <a:lstStyle/>
        <a:p>
          <a:endParaRPr lang="ru-RU"/>
        </a:p>
      </dgm:t>
    </dgm:pt>
    <dgm:pt modelId="{684A4FCB-FF33-4215-BACE-1DD985729806}" type="sibTrans" cxnId="{22CFD9F4-9057-4F9F-B27D-C42CD780B75C}">
      <dgm:prSet/>
      <dgm:spPr/>
      <dgm:t>
        <a:bodyPr/>
        <a:lstStyle/>
        <a:p>
          <a:endParaRPr lang="ru-RU"/>
        </a:p>
      </dgm:t>
    </dgm:pt>
    <dgm:pt modelId="{C6075525-6F77-4BEF-AC39-05EAE1475F1F}">
      <dgm:prSet phldrT="[Текст]"/>
      <dgm:spPr/>
      <dgm:t>
        <a:bodyPr/>
        <a:lstStyle/>
        <a:p>
          <a:r>
            <a:rPr lang="ru-RU" dirty="0" smtClean="0">
              <a:noFill/>
              <a:latin typeface="Arial" panose="020B0604020202020204" pitchFamily="34" charset="0"/>
              <a:cs typeface="Arial" panose="020B0604020202020204" pitchFamily="34" charset="0"/>
            </a:rPr>
            <a:t>цифровые компетенции</a:t>
          </a:r>
          <a:endParaRPr lang="ru-RU" dirty="0">
            <a:noFill/>
          </a:endParaRPr>
        </a:p>
      </dgm:t>
    </dgm:pt>
    <dgm:pt modelId="{03FDA839-EA2F-4EAB-9712-A37DE871F568}" type="parTrans" cxnId="{4F29145F-3EB4-42DA-9A9D-8E09B3736358}">
      <dgm:prSet/>
      <dgm:spPr/>
      <dgm:t>
        <a:bodyPr/>
        <a:lstStyle/>
        <a:p>
          <a:endParaRPr lang="ru-RU"/>
        </a:p>
      </dgm:t>
    </dgm:pt>
    <dgm:pt modelId="{53093EAF-03AE-40A0-B65B-CEF7D75E8166}" type="sibTrans" cxnId="{4F29145F-3EB4-42DA-9A9D-8E09B3736358}">
      <dgm:prSet/>
      <dgm:spPr/>
      <dgm:t>
        <a:bodyPr/>
        <a:lstStyle/>
        <a:p>
          <a:endParaRPr lang="ru-RU"/>
        </a:p>
      </dgm:t>
    </dgm:pt>
    <dgm:pt modelId="{0DBD1F98-3D6E-4651-ADD9-CDFE43DCF3F3}">
      <dgm:prSet phldrT="[Текст]"/>
      <dgm:spPr/>
      <dgm:t>
        <a:bodyPr/>
        <a:lstStyle/>
        <a:p>
          <a:r>
            <a:rPr lang="ru-RU" dirty="0" smtClean="0">
              <a:noFill/>
              <a:latin typeface="Arial" panose="020B0604020202020204" pitchFamily="34" charset="0"/>
              <a:cs typeface="Arial" panose="020B0604020202020204" pitchFamily="34" charset="0"/>
            </a:rPr>
            <a:t>цифровая безопасность</a:t>
          </a:r>
          <a:endParaRPr lang="ru-RU" dirty="0">
            <a:noFill/>
          </a:endParaRPr>
        </a:p>
      </dgm:t>
    </dgm:pt>
    <dgm:pt modelId="{1EF659C7-BE49-46C5-8FE6-1415E7145540}" type="parTrans" cxnId="{8AC939AB-F905-404E-A318-0CBEF918D83A}">
      <dgm:prSet/>
      <dgm:spPr/>
      <dgm:t>
        <a:bodyPr/>
        <a:lstStyle/>
        <a:p>
          <a:endParaRPr lang="ru-RU"/>
        </a:p>
      </dgm:t>
    </dgm:pt>
    <dgm:pt modelId="{95773AD1-90D5-4840-B824-657D4BA152A2}" type="sibTrans" cxnId="{8AC939AB-F905-404E-A318-0CBEF918D83A}">
      <dgm:prSet/>
      <dgm:spPr/>
      <dgm:t>
        <a:bodyPr/>
        <a:lstStyle/>
        <a:p>
          <a:endParaRPr lang="ru-RU"/>
        </a:p>
      </dgm:t>
    </dgm:pt>
    <dgm:pt modelId="{C65C0D49-6E19-45A8-B7C1-7EF554EB74D1}" type="pres">
      <dgm:prSet presAssocID="{7E93EA48-77C1-4523-8699-5BD64595DBDA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9BCB98-CFE7-4842-959F-506DA3FF373D}" type="pres">
      <dgm:prSet presAssocID="{F22B6D25-57C1-4051-BAB6-42E89B4DBDBE}" presName="root1" presStyleCnt="0"/>
      <dgm:spPr/>
    </dgm:pt>
    <dgm:pt modelId="{CA423C71-4328-44A9-8513-30EFD45068C2}" type="pres">
      <dgm:prSet presAssocID="{F22B6D25-57C1-4051-BAB6-42E89B4DBDBE}" presName="LevelOneTextNode" presStyleLbl="node0" presStyleIdx="0" presStyleCnt="1" custLinFactNeighborX="2408" custLinFactNeighborY="-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8AFE13-A5BE-4D58-922B-482DDC0002B5}" type="pres">
      <dgm:prSet presAssocID="{F22B6D25-57C1-4051-BAB6-42E89B4DBDBE}" presName="level2hierChild" presStyleCnt="0"/>
      <dgm:spPr/>
    </dgm:pt>
    <dgm:pt modelId="{03B5E64C-254F-44E2-B7EC-0306D3A89499}" type="pres">
      <dgm:prSet presAssocID="{F24C6585-4749-4306-B4EC-38E6D30D1FB4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849C13CC-E1F3-4456-B6B4-F40B9E7264D4}" type="pres">
      <dgm:prSet presAssocID="{F24C6585-4749-4306-B4EC-38E6D30D1FB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A225E036-AADF-422F-BBA4-5B27A4C4BC6E}" type="pres">
      <dgm:prSet presAssocID="{A24707D8-986D-4C77-AD64-3857ED11B9E6}" presName="root2" presStyleCnt="0"/>
      <dgm:spPr/>
    </dgm:pt>
    <dgm:pt modelId="{B56FD4BF-8A12-461E-95F0-667AE68D2122}" type="pres">
      <dgm:prSet presAssocID="{A24707D8-986D-4C77-AD64-3857ED11B9E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9DF7DE-0898-490A-A32C-76CE3C7CB835}" type="pres">
      <dgm:prSet presAssocID="{A24707D8-986D-4C77-AD64-3857ED11B9E6}" presName="level3hierChild" presStyleCnt="0"/>
      <dgm:spPr/>
    </dgm:pt>
    <dgm:pt modelId="{FC8CDC9D-D99B-48BF-A758-CFCEA3A61A69}" type="pres">
      <dgm:prSet presAssocID="{03FDA839-EA2F-4EAB-9712-A37DE871F568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0D821810-2042-43CF-AE53-D2C7385A1049}" type="pres">
      <dgm:prSet presAssocID="{03FDA839-EA2F-4EAB-9712-A37DE871F568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FF8FC8E-C08D-4DA7-A4F5-7E695EE20309}" type="pres">
      <dgm:prSet presAssocID="{C6075525-6F77-4BEF-AC39-05EAE1475F1F}" presName="root2" presStyleCnt="0"/>
      <dgm:spPr/>
    </dgm:pt>
    <dgm:pt modelId="{0FBAAD40-B0DE-453C-A1E6-B30FAC7D241D}" type="pres">
      <dgm:prSet presAssocID="{C6075525-6F77-4BEF-AC39-05EAE1475F1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3C9473-29F0-4145-9639-374B44C22998}" type="pres">
      <dgm:prSet presAssocID="{C6075525-6F77-4BEF-AC39-05EAE1475F1F}" presName="level3hierChild" presStyleCnt="0"/>
      <dgm:spPr/>
    </dgm:pt>
    <dgm:pt modelId="{5D094243-FE87-47CD-AF4F-A319BD007471}" type="pres">
      <dgm:prSet presAssocID="{1EF659C7-BE49-46C5-8FE6-1415E7145540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2C727566-89E8-4387-B88B-E76EB0DC15E0}" type="pres">
      <dgm:prSet presAssocID="{1EF659C7-BE49-46C5-8FE6-1415E7145540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365EA9E-C7F4-4EC9-AD16-9EE82F4DE697}" type="pres">
      <dgm:prSet presAssocID="{0DBD1F98-3D6E-4651-ADD9-CDFE43DCF3F3}" presName="root2" presStyleCnt="0"/>
      <dgm:spPr/>
    </dgm:pt>
    <dgm:pt modelId="{C232D303-E725-41B0-89AC-AB958399EF75}" type="pres">
      <dgm:prSet presAssocID="{0DBD1F98-3D6E-4651-ADD9-CDFE43DCF3F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CEDF91-FC89-47CD-885D-AAD35729B7FC}" type="pres">
      <dgm:prSet presAssocID="{0DBD1F98-3D6E-4651-ADD9-CDFE43DCF3F3}" presName="level3hierChild" presStyleCnt="0"/>
      <dgm:spPr/>
    </dgm:pt>
  </dgm:ptLst>
  <dgm:cxnLst>
    <dgm:cxn modelId="{4F29145F-3EB4-42DA-9A9D-8E09B3736358}" srcId="{F22B6D25-57C1-4051-BAB6-42E89B4DBDBE}" destId="{C6075525-6F77-4BEF-AC39-05EAE1475F1F}" srcOrd="1" destOrd="0" parTransId="{03FDA839-EA2F-4EAB-9712-A37DE871F568}" sibTransId="{53093EAF-03AE-40A0-B65B-CEF7D75E8166}"/>
    <dgm:cxn modelId="{22CFD9F4-9057-4F9F-B27D-C42CD780B75C}" srcId="{F22B6D25-57C1-4051-BAB6-42E89B4DBDBE}" destId="{A24707D8-986D-4C77-AD64-3857ED11B9E6}" srcOrd="0" destOrd="0" parTransId="{F24C6585-4749-4306-B4EC-38E6D30D1FB4}" sibTransId="{684A4FCB-FF33-4215-BACE-1DD985729806}"/>
    <dgm:cxn modelId="{D83C35E1-A332-4AA3-B239-E6F2C0C2FE1F}" type="presOf" srcId="{F24C6585-4749-4306-B4EC-38E6D30D1FB4}" destId="{849C13CC-E1F3-4456-B6B4-F40B9E7264D4}" srcOrd="1" destOrd="0" presId="urn:microsoft.com/office/officeart/2008/layout/HorizontalMultiLevelHierarchy"/>
    <dgm:cxn modelId="{932F720B-BC45-441C-ACB8-CBF5DF043FE5}" type="presOf" srcId="{1EF659C7-BE49-46C5-8FE6-1415E7145540}" destId="{2C727566-89E8-4387-B88B-E76EB0DC15E0}" srcOrd="1" destOrd="0" presId="urn:microsoft.com/office/officeart/2008/layout/HorizontalMultiLevelHierarchy"/>
    <dgm:cxn modelId="{4F1EB459-D673-4320-ACB7-D8B5605B3504}" type="presOf" srcId="{C6075525-6F77-4BEF-AC39-05EAE1475F1F}" destId="{0FBAAD40-B0DE-453C-A1E6-B30FAC7D241D}" srcOrd="0" destOrd="0" presId="urn:microsoft.com/office/officeart/2008/layout/HorizontalMultiLevelHierarchy"/>
    <dgm:cxn modelId="{8AC939AB-F905-404E-A318-0CBEF918D83A}" srcId="{F22B6D25-57C1-4051-BAB6-42E89B4DBDBE}" destId="{0DBD1F98-3D6E-4651-ADD9-CDFE43DCF3F3}" srcOrd="2" destOrd="0" parTransId="{1EF659C7-BE49-46C5-8FE6-1415E7145540}" sibTransId="{95773AD1-90D5-4840-B824-657D4BA152A2}"/>
    <dgm:cxn modelId="{6226AAA4-B472-4B10-8817-ED15B27F93B0}" type="presOf" srcId="{0DBD1F98-3D6E-4651-ADD9-CDFE43DCF3F3}" destId="{C232D303-E725-41B0-89AC-AB958399EF75}" srcOrd="0" destOrd="0" presId="urn:microsoft.com/office/officeart/2008/layout/HorizontalMultiLevelHierarchy"/>
    <dgm:cxn modelId="{65BD54E2-E2C3-41EA-B713-6AC8AC6F4D55}" type="presOf" srcId="{03FDA839-EA2F-4EAB-9712-A37DE871F568}" destId="{FC8CDC9D-D99B-48BF-A758-CFCEA3A61A69}" srcOrd="0" destOrd="0" presId="urn:microsoft.com/office/officeart/2008/layout/HorizontalMultiLevelHierarchy"/>
    <dgm:cxn modelId="{6FB93766-FC56-426B-B807-DB47FB4E7D4F}" type="presOf" srcId="{7E93EA48-77C1-4523-8699-5BD64595DBDA}" destId="{C65C0D49-6E19-45A8-B7C1-7EF554EB74D1}" srcOrd="0" destOrd="0" presId="urn:microsoft.com/office/officeart/2008/layout/HorizontalMultiLevelHierarchy"/>
    <dgm:cxn modelId="{C0B49A50-FECA-45AC-B488-408C43212F2E}" type="presOf" srcId="{A24707D8-986D-4C77-AD64-3857ED11B9E6}" destId="{B56FD4BF-8A12-461E-95F0-667AE68D2122}" srcOrd="0" destOrd="0" presId="urn:microsoft.com/office/officeart/2008/layout/HorizontalMultiLevelHierarchy"/>
    <dgm:cxn modelId="{64BB70F7-5C6D-47CE-9E1F-8885E300A306}" type="presOf" srcId="{F24C6585-4749-4306-B4EC-38E6D30D1FB4}" destId="{03B5E64C-254F-44E2-B7EC-0306D3A89499}" srcOrd="0" destOrd="0" presId="urn:microsoft.com/office/officeart/2008/layout/HorizontalMultiLevelHierarchy"/>
    <dgm:cxn modelId="{0F88AB33-F748-48E3-A76D-65672F8200BF}" type="presOf" srcId="{03FDA839-EA2F-4EAB-9712-A37DE871F568}" destId="{0D821810-2042-43CF-AE53-D2C7385A1049}" srcOrd="1" destOrd="0" presId="urn:microsoft.com/office/officeart/2008/layout/HorizontalMultiLevelHierarchy"/>
    <dgm:cxn modelId="{08842C1F-9B00-4505-B75E-4C5DB82FB1BC}" type="presOf" srcId="{1EF659C7-BE49-46C5-8FE6-1415E7145540}" destId="{5D094243-FE87-47CD-AF4F-A319BD007471}" srcOrd="0" destOrd="0" presId="urn:microsoft.com/office/officeart/2008/layout/HorizontalMultiLevelHierarchy"/>
    <dgm:cxn modelId="{542AEEB7-D8DB-46C8-8543-44265A5F5C47}" type="presOf" srcId="{F22B6D25-57C1-4051-BAB6-42E89B4DBDBE}" destId="{CA423C71-4328-44A9-8513-30EFD45068C2}" srcOrd="0" destOrd="0" presId="urn:microsoft.com/office/officeart/2008/layout/HorizontalMultiLevelHierarchy"/>
    <dgm:cxn modelId="{1B474F24-18D2-4E32-8966-A2EAD13B449B}" srcId="{7E93EA48-77C1-4523-8699-5BD64595DBDA}" destId="{F22B6D25-57C1-4051-BAB6-42E89B4DBDBE}" srcOrd="0" destOrd="0" parTransId="{9B6675B3-5996-4B48-B993-0D0FBED3AFA1}" sibTransId="{516A1289-F902-47EA-8063-8ED7BFD45DC2}"/>
    <dgm:cxn modelId="{8E983F24-21B4-47FE-9A9D-567D32160256}" type="presParOf" srcId="{C65C0D49-6E19-45A8-B7C1-7EF554EB74D1}" destId="{BD9BCB98-CFE7-4842-959F-506DA3FF373D}" srcOrd="0" destOrd="0" presId="urn:microsoft.com/office/officeart/2008/layout/HorizontalMultiLevelHierarchy"/>
    <dgm:cxn modelId="{34DBEA57-30F6-43F3-8963-058C5F0FDF2F}" type="presParOf" srcId="{BD9BCB98-CFE7-4842-959F-506DA3FF373D}" destId="{CA423C71-4328-44A9-8513-30EFD45068C2}" srcOrd="0" destOrd="0" presId="urn:microsoft.com/office/officeart/2008/layout/HorizontalMultiLevelHierarchy"/>
    <dgm:cxn modelId="{2848BAD7-7A0E-4ABE-94C5-D35A8B350DB2}" type="presParOf" srcId="{BD9BCB98-CFE7-4842-959F-506DA3FF373D}" destId="{1D8AFE13-A5BE-4D58-922B-482DDC0002B5}" srcOrd="1" destOrd="0" presId="urn:microsoft.com/office/officeart/2008/layout/HorizontalMultiLevelHierarchy"/>
    <dgm:cxn modelId="{D902784B-3929-491C-95D9-5B44F7897BE5}" type="presParOf" srcId="{1D8AFE13-A5BE-4D58-922B-482DDC0002B5}" destId="{03B5E64C-254F-44E2-B7EC-0306D3A89499}" srcOrd="0" destOrd="0" presId="urn:microsoft.com/office/officeart/2008/layout/HorizontalMultiLevelHierarchy"/>
    <dgm:cxn modelId="{A63397FE-1A6E-4033-BB27-A1170D169D6C}" type="presParOf" srcId="{03B5E64C-254F-44E2-B7EC-0306D3A89499}" destId="{849C13CC-E1F3-4456-B6B4-F40B9E7264D4}" srcOrd="0" destOrd="0" presId="urn:microsoft.com/office/officeart/2008/layout/HorizontalMultiLevelHierarchy"/>
    <dgm:cxn modelId="{6E95D0AA-324A-499E-A15D-B2FE13070F6C}" type="presParOf" srcId="{1D8AFE13-A5BE-4D58-922B-482DDC0002B5}" destId="{A225E036-AADF-422F-BBA4-5B27A4C4BC6E}" srcOrd="1" destOrd="0" presId="urn:microsoft.com/office/officeart/2008/layout/HorizontalMultiLevelHierarchy"/>
    <dgm:cxn modelId="{F43DE57B-7651-4587-B27A-2B20C1144E50}" type="presParOf" srcId="{A225E036-AADF-422F-BBA4-5B27A4C4BC6E}" destId="{B56FD4BF-8A12-461E-95F0-667AE68D2122}" srcOrd="0" destOrd="0" presId="urn:microsoft.com/office/officeart/2008/layout/HorizontalMultiLevelHierarchy"/>
    <dgm:cxn modelId="{4F2DEDDE-1817-45AC-A3FD-0BEBC25905FB}" type="presParOf" srcId="{A225E036-AADF-422F-BBA4-5B27A4C4BC6E}" destId="{129DF7DE-0898-490A-A32C-76CE3C7CB835}" srcOrd="1" destOrd="0" presId="urn:microsoft.com/office/officeart/2008/layout/HorizontalMultiLevelHierarchy"/>
    <dgm:cxn modelId="{8BE95CE4-C09E-4B29-B3AB-B8733A14EE4B}" type="presParOf" srcId="{1D8AFE13-A5BE-4D58-922B-482DDC0002B5}" destId="{FC8CDC9D-D99B-48BF-A758-CFCEA3A61A69}" srcOrd="2" destOrd="0" presId="urn:microsoft.com/office/officeart/2008/layout/HorizontalMultiLevelHierarchy"/>
    <dgm:cxn modelId="{221F6733-3C59-460D-96D5-7D4B56EC6500}" type="presParOf" srcId="{FC8CDC9D-D99B-48BF-A758-CFCEA3A61A69}" destId="{0D821810-2042-43CF-AE53-D2C7385A1049}" srcOrd="0" destOrd="0" presId="urn:microsoft.com/office/officeart/2008/layout/HorizontalMultiLevelHierarchy"/>
    <dgm:cxn modelId="{C5ED18E5-9578-4785-892A-8CE40EFD60DF}" type="presParOf" srcId="{1D8AFE13-A5BE-4D58-922B-482DDC0002B5}" destId="{1FF8FC8E-C08D-4DA7-A4F5-7E695EE20309}" srcOrd="3" destOrd="0" presId="urn:microsoft.com/office/officeart/2008/layout/HorizontalMultiLevelHierarchy"/>
    <dgm:cxn modelId="{6E223FEB-2DC4-4E29-BDCF-714D59D76CC3}" type="presParOf" srcId="{1FF8FC8E-C08D-4DA7-A4F5-7E695EE20309}" destId="{0FBAAD40-B0DE-453C-A1E6-B30FAC7D241D}" srcOrd="0" destOrd="0" presId="urn:microsoft.com/office/officeart/2008/layout/HorizontalMultiLevelHierarchy"/>
    <dgm:cxn modelId="{0D05F99A-FDB3-4D18-84C3-28BE8756EE66}" type="presParOf" srcId="{1FF8FC8E-C08D-4DA7-A4F5-7E695EE20309}" destId="{393C9473-29F0-4145-9639-374B44C22998}" srcOrd="1" destOrd="0" presId="urn:microsoft.com/office/officeart/2008/layout/HorizontalMultiLevelHierarchy"/>
    <dgm:cxn modelId="{3F9EA6B0-A8FF-49C7-94B8-D37442665248}" type="presParOf" srcId="{1D8AFE13-A5BE-4D58-922B-482DDC0002B5}" destId="{5D094243-FE87-47CD-AF4F-A319BD007471}" srcOrd="4" destOrd="0" presId="urn:microsoft.com/office/officeart/2008/layout/HorizontalMultiLevelHierarchy"/>
    <dgm:cxn modelId="{62844EF2-A5C1-4908-BD8B-2FFC46F8ED90}" type="presParOf" srcId="{5D094243-FE87-47CD-AF4F-A319BD007471}" destId="{2C727566-89E8-4387-B88B-E76EB0DC15E0}" srcOrd="0" destOrd="0" presId="urn:microsoft.com/office/officeart/2008/layout/HorizontalMultiLevelHierarchy"/>
    <dgm:cxn modelId="{04D46D0D-D641-4AA0-A125-F87E6549C9FD}" type="presParOf" srcId="{1D8AFE13-A5BE-4D58-922B-482DDC0002B5}" destId="{7365EA9E-C7F4-4EC9-AD16-9EE82F4DE697}" srcOrd="5" destOrd="0" presId="urn:microsoft.com/office/officeart/2008/layout/HorizontalMultiLevelHierarchy"/>
    <dgm:cxn modelId="{05FB42DA-D1E6-4C2D-87F0-B164BFF44BBC}" type="presParOf" srcId="{7365EA9E-C7F4-4EC9-AD16-9EE82F4DE697}" destId="{C232D303-E725-41B0-89AC-AB958399EF75}" srcOrd="0" destOrd="0" presId="urn:microsoft.com/office/officeart/2008/layout/HorizontalMultiLevelHierarchy"/>
    <dgm:cxn modelId="{165ECF81-783C-427D-9023-6FEE8D70C7F2}" type="presParOf" srcId="{7365EA9E-C7F4-4EC9-AD16-9EE82F4DE697}" destId="{0ACEDF91-FC89-47CD-885D-AAD35729B7F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93EA48-77C1-4523-8699-5BD64595DBDA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F22B6D25-57C1-4051-BAB6-42E89B4DBDBE}">
      <dgm:prSet phldrT="[Текст]"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Цифровая грамотность </a:t>
          </a:r>
          <a:endParaRPr lang="ru-RU" dirty="0"/>
        </a:p>
      </dgm:t>
    </dgm:pt>
    <dgm:pt modelId="{9B6675B3-5996-4B48-B993-0D0FBED3AFA1}" type="parTrans" cxnId="{1B474F24-18D2-4E32-8966-A2EAD13B449B}">
      <dgm:prSet/>
      <dgm:spPr/>
      <dgm:t>
        <a:bodyPr/>
        <a:lstStyle/>
        <a:p>
          <a:endParaRPr lang="ru-RU"/>
        </a:p>
      </dgm:t>
    </dgm:pt>
    <dgm:pt modelId="{516A1289-F902-47EA-8063-8ED7BFD45DC2}" type="sibTrans" cxnId="{1B474F24-18D2-4E32-8966-A2EAD13B449B}">
      <dgm:prSet/>
      <dgm:spPr/>
      <dgm:t>
        <a:bodyPr/>
        <a:lstStyle/>
        <a:p>
          <a:endParaRPr lang="ru-RU"/>
        </a:p>
      </dgm:t>
    </dgm:pt>
    <dgm:pt modelId="{A24707D8-986D-4C77-AD64-3857ED11B9E6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цифровое потребление</a:t>
          </a:r>
          <a:endParaRPr lang="ru-RU" dirty="0"/>
        </a:p>
      </dgm:t>
    </dgm:pt>
    <dgm:pt modelId="{F24C6585-4749-4306-B4EC-38E6D30D1FB4}" type="parTrans" cxnId="{22CFD9F4-9057-4F9F-B27D-C42CD780B75C}">
      <dgm:prSet/>
      <dgm:spPr/>
      <dgm:t>
        <a:bodyPr/>
        <a:lstStyle/>
        <a:p>
          <a:endParaRPr lang="ru-RU"/>
        </a:p>
      </dgm:t>
    </dgm:pt>
    <dgm:pt modelId="{684A4FCB-FF33-4215-BACE-1DD985729806}" type="sibTrans" cxnId="{22CFD9F4-9057-4F9F-B27D-C42CD780B75C}">
      <dgm:prSet/>
      <dgm:spPr/>
      <dgm:t>
        <a:bodyPr/>
        <a:lstStyle/>
        <a:p>
          <a:endParaRPr lang="ru-RU"/>
        </a:p>
      </dgm:t>
    </dgm:pt>
    <dgm:pt modelId="{C6075525-6F77-4BEF-AC39-05EAE1475F1F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цифровые компетенции</a:t>
          </a:r>
          <a:endParaRPr lang="ru-RU" dirty="0"/>
        </a:p>
      </dgm:t>
    </dgm:pt>
    <dgm:pt modelId="{03FDA839-EA2F-4EAB-9712-A37DE871F568}" type="parTrans" cxnId="{4F29145F-3EB4-42DA-9A9D-8E09B3736358}">
      <dgm:prSet/>
      <dgm:spPr/>
      <dgm:t>
        <a:bodyPr/>
        <a:lstStyle/>
        <a:p>
          <a:endParaRPr lang="ru-RU"/>
        </a:p>
      </dgm:t>
    </dgm:pt>
    <dgm:pt modelId="{53093EAF-03AE-40A0-B65B-CEF7D75E8166}" type="sibTrans" cxnId="{4F29145F-3EB4-42DA-9A9D-8E09B3736358}">
      <dgm:prSet/>
      <dgm:spPr/>
      <dgm:t>
        <a:bodyPr/>
        <a:lstStyle/>
        <a:p>
          <a:endParaRPr lang="ru-RU"/>
        </a:p>
      </dgm:t>
    </dgm:pt>
    <dgm:pt modelId="{0DBD1F98-3D6E-4651-ADD9-CDFE43DCF3F3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цифровая безопасность</a:t>
          </a:r>
          <a:endParaRPr lang="ru-RU" dirty="0"/>
        </a:p>
      </dgm:t>
    </dgm:pt>
    <dgm:pt modelId="{1EF659C7-BE49-46C5-8FE6-1415E7145540}" type="parTrans" cxnId="{8AC939AB-F905-404E-A318-0CBEF918D83A}">
      <dgm:prSet/>
      <dgm:spPr/>
      <dgm:t>
        <a:bodyPr/>
        <a:lstStyle/>
        <a:p>
          <a:endParaRPr lang="ru-RU"/>
        </a:p>
      </dgm:t>
    </dgm:pt>
    <dgm:pt modelId="{95773AD1-90D5-4840-B824-657D4BA152A2}" type="sibTrans" cxnId="{8AC939AB-F905-404E-A318-0CBEF918D83A}">
      <dgm:prSet/>
      <dgm:spPr/>
      <dgm:t>
        <a:bodyPr/>
        <a:lstStyle/>
        <a:p>
          <a:endParaRPr lang="ru-RU"/>
        </a:p>
      </dgm:t>
    </dgm:pt>
    <dgm:pt modelId="{C65C0D49-6E19-45A8-B7C1-7EF554EB74D1}" type="pres">
      <dgm:prSet presAssocID="{7E93EA48-77C1-4523-8699-5BD64595DBD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9BCB98-CFE7-4842-959F-506DA3FF373D}" type="pres">
      <dgm:prSet presAssocID="{F22B6D25-57C1-4051-BAB6-42E89B4DBDBE}" presName="root1" presStyleCnt="0"/>
      <dgm:spPr/>
    </dgm:pt>
    <dgm:pt modelId="{CA423C71-4328-44A9-8513-30EFD45068C2}" type="pres">
      <dgm:prSet presAssocID="{F22B6D25-57C1-4051-BAB6-42E89B4DBDB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8AFE13-A5BE-4D58-922B-482DDC0002B5}" type="pres">
      <dgm:prSet presAssocID="{F22B6D25-57C1-4051-BAB6-42E89B4DBDBE}" presName="level2hierChild" presStyleCnt="0"/>
      <dgm:spPr/>
    </dgm:pt>
    <dgm:pt modelId="{03B5E64C-254F-44E2-B7EC-0306D3A89499}" type="pres">
      <dgm:prSet presAssocID="{F24C6585-4749-4306-B4EC-38E6D30D1FB4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849C13CC-E1F3-4456-B6B4-F40B9E7264D4}" type="pres">
      <dgm:prSet presAssocID="{F24C6585-4749-4306-B4EC-38E6D30D1FB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A225E036-AADF-422F-BBA4-5B27A4C4BC6E}" type="pres">
      <dgm:prSet presAssocID="{A24707D8-986D-4C77-AD64-3857ED11B9E6}" presName="root2" presStyleCnt="0"/>
      <dgm:spPr/>
    </dgm:pt>
    <dgm:pt modelId="{B56FD4BF-8A12-461E-95F0-667AE68D2122}" type="pres">
      <dgm:prSet presAssocID="{A24707D8-986D-4C77-AD64-3857ED11B9E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9DF7DE-0898-490A-A32C-76CE3C7CB835}" type="pres">
      <dgm:prSet presAssocID="{A24707D8-986D-4C77-AD64-3857ED11B9E6}" presName="level3hierChild" presStyleCnt="0"/>
      <dgm:spPr/>
    </dgm:pt>
    <dgm:pt modelId="{FC8CDC9D-D99B-48BF-A758-CFCEA3A61A69}" type="pres">
      <dgm:prSet presAssocID="{03FDA839-EA2F-4EAB-9712-A37DE871F568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0D821810-2042-43CF-AE53-D2C7385A1049}" type="pres">
      <dgm:prSet presAssocID="{03FDA839-EA2F-4EAB-9712-A37DE871F568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FF8FC8E-C08D-4DA7-A4F5-7E695EE20309}" type="pres">
      <dgm:prSet presAssocID="{C6075525-6F77-4BEF-AC39-05EAE1475F1F}" presName="root2" presStyleCnt="0"/>
      <dgm:spPr/>
    </dgm:pt>
    <dgm:pt modelId="{0FBAAD40-B0DE-453C-A1E6-B30FAC7D241D}" type="pres">
      <dgm:prSet presAssocID="{C6075525-6F77-4BEF-AC39-05EAE1475F1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3C9473-29F0-4145-9639-374B44C22998}" type="pres">
      <dgm:prSet presAssocID="{C6075525-6F77-4BEF-AC39-05EAE1475F1F}" presName="level3hierChild" presStyleCnt="0"/>
      <dgm:spPr/>
    </dgm:pt>
    <dgm:pt modelId="{5D094243-FE87-47CD-AF4F-A319BD007471}" type="pres">
      <dgm:prSet presAssocID="{1EF659C7-BE49-46C5-8FE6-1415E7145540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2C727566-89E8-4387-B88B-E76EB0DC15E0}" type="pres">
      <dgm:prSet presAssocID="{1EF659C7-BE49-46C5-8FE6-1415E7145540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365EA9E-C7F4-4EC9-AD16-9EE82F4DE697}" type="pres">
      <dgm:prSet presAssocID="{0DBD1F98-3D6E-4651-ADD9-CDFE43DCF3F3}" presName="root2" presStyleCnt="0"/>
      <dgm:spPr/>
    </dgm:pt>
    <dgm:pt modelId="{C232D303-E725-41B0-89AC-AB958399EF75}" type="pres">
      <dgm:prSet presAssocID="{0DBD1F98-3D6E-4651-ADD9-CDFE43DCF3F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CEDF91-FC89-47CD-885D-AAD35729B7FC}" type="pres">
      <dgm:prSet presAssocID="{0DBD1F98-3D6E-4651-ADD9-CDFE43DCF3F3}" presName="level3hierChild" presStyleCnt="0"/>
      <dgm:spPr/>
    </dgm:pt>
  </dgm:ptLst>
  <dgm:cxnLst>
    <dgm:cxn modelId="{5D30986A-ECF6-4272-BA78-07D4D9D1C83F}" type="presOf" srcId="{0DBD1F98-3D6E-4651-ADD9-CDFE43DCF3F3}" destId="{C232D303-E725-41B0-89AC-AB958399EF75}" srcOrd="0" destOrd="0" presId="urn:microsoft.com/office/officeart/2008/layout/HorizontalMultiLevelHierarchy"/>
    <dgm:cxn modelId="{22CFD9F4-9057-4F9F-B27D-C42CD780B75C}" srcId="{F22B6D25-57C1-4051-BAB6-42E89B4DBDBE}" destId="{A24707D8-986D-4C77-AD64-3857ED11B9E6}" srcOrd="0" destOrd="0" parTransId="{F24C6585-4749-4306-B4EC-38E6D30D1FB4}" sibTransId="{684A4FCB-FF33-4215-BACE-1DD985729806}"/>
    <dgm:cxn modelId="{4F29145F-3EB4-42DA-9A9D-8E09B3736358}" srcId="{F22B6D25-57C1-4051-BAB6-42E89B4DBDBE}" destId="{C6075525-6F77-4BEF-AC39-05EAE1475F1F}" srcOrd="1" destOrd="0" parTransId="{03FDA839-EA2F-4EAB-9712-A37DE871F568}" sibTransId="{53093EAF-03AE-40A0-B65B-CEF7D75E8166}"/>
    <dgm:cxn modelId="{A0950D7D-99AB-446A-AFBA-E42559891636}" type="presOf" srcId="{1EF659C7-BE49-46C5-8FE6-1415E7145540}" destId="{2C727566-89E8-4387-B88B-E76EB0DC15E0}" srcOrd="1" destOrd="0" presId="urn:microsoft.com/office/officeart/2008/layout/HorizontalMultiLevelHierarchy"/>
    <dgm:cxn modelId="{8AC939AB-F905-404E-A318-0CBEF918D83A}" srcId="{F22B6D25-57C1-4051-BAB6-42E89B4DBDBE}" destId="{0DBD1F98-3D6E-4651-ADD9-CDFE43DCF3F3}" srcOrd="2" destOrd="0" parTransId="{1EF659C7-BE49-46C5-8FE6-1415E7145540}" sibTransId="{95773AD1-90D5-4840-B824-657D4BA152A2}"/>
    <dgm:cxn modelId="{F50E7F8F-53B6-4273-A460-DB7B3F712DB5}" type="presOf" srcId="{03FDA839-EA2F-4EAB-9712-A37DE871F568}" destId="{0D821810-2042-43CF-AE53-D2C7385A1049}" srcOrd="1" destOrd="0" presId="urn:microsoft.com/office/officeart/2008/layout/HorizontalMultiLevelHierarchy"/>
    <dgm:cxn modelId="{A1179CDE-0B61-47B9-8E0D-94A64A1415A1}" type="presOf" srcId="{A24707D8-986D-4C77-AD64-3857ED11B9E6}" destId="{B56FD4BF-8A12-461E-95F0-667AE68D2122}" srcOrd="0" destOrd="0" presId="urn:microsoft.com/office/officeart/2008/layout/HorizontalMultiLevelHierarchy"/>
    <dgm:cxn modelId="{41F2A89C-B87D-4494-B502-CA0136279E90}" type="presOf" srcId="{C6075525-6F77-4BEF-AC39-05EAE1475F1F}" destId="{0FBAAD40-B0DE-453C-A1E6-B30FAC7D241D}" srcOrd="0" destOrd="0" presId="urn:microsoft.com/office/officeart/2008/layout/HorizontalMultiLevelHierarchy"/>
    <dgm:cxn modelId="{23CC87B3-82B7-42B5-AFC5-A881B68FB31E}" type="presOf" srcId="{F22B6D25-57C1-4051-BAB6-42E89B4DBDBE}" destId="{CA423C71-4328-44A9-8513-30EFD45068C2}" srcOrd="0" destOrd="0" presId="urn:microsoft.com/office/officeart/2008/layout/HorizontalMultiLevelHierarchy"/>
    <dgm:cxn modelId="{066140D2-7E64-4570-836B-C3329411467C}" type="presOf" srcId="{03FDA839-EA2F-4EAB-9712-A37DE871F568}" destId="{FC8CDC9D-D99B-48BF-A758-CFCEA3A61A69}" srcOrd="0" destOrd="0" presId="urn:microsoft.com/office/officeart/2008/layout/HorizontalMultiLevelHierarchy"/>
    <dgm:cxn modelId="{AB80EF90-9B01-446A-8285-60389BA4A659}" type="presOf" srcId="{F24C6585-4749-4306-B4EC-38E6D30D1FB4}" destId="{849C13CC-E1F3-4456-B6B4-F40B9E7264D4}" srcOrd="1" destOrd="0" presId="urn:microsoft.com/office/officeart/2008/layout/HorizontalMultiLevelHierarchy"/>
    <dgm:cxn modelId="{746B84D9-3912-477A-BC94-F202E5D48995}" type="presOf" srcId="{F24C6585-4749-4306-B4EC-38E6D30D1FB4}" destId="{03B5E64C-254F-44E2-B7EC-0306D3A89499}" srcOrd="0" destOrd="0" presId="urn:microsoft.com/office/officeart/2008/layout/HorizontalMultiLevelHierarchy"/>
    <dgm:cxn modelId="{E35E3766-0D53-43F9-A18E-FCA09D97FFB7}" type="presOf" srcId="{1EF659C7-BE49-46C5-8FE6-1415E7145540}" destId="{5D094243-FE87-47CD-AF4F-A319BD007471}" srcOrd="0" destOrd="0" presId="urn:microsoft.com/office/officeart/2008/layout/HorizontalMultiLevelHierarchy"/>
    <dgm:cxn modelId="{71774304-58C4-406B-8E6A-5D232B60B5D6}" type="presOf" srcId="{7E93EA48-77C1-4523-8699-5BD64595DBDA}" destId="{C65C0D49-6E19-45A8-B7C1-7EF554EB74D1}" srcOrd="0" destOrd="0" presId="urn:microsoft.com/office/officeart/2008/layout/HorizontalMultiLevelHierarchy"/>
    <dgm:cxn modelId="{1B474F24-18D2-4E32-8966-A2EAD13B449B}" srcId="{7E93EA48-77C1-4523-8699-5BD64595DBDA}" destId="{F22B6D25-57C1-4051-BAB6-42E89B4DBDBE}" srcOrd="0" destOrd="0" parTransId="{9B6675B3-5996-4B48-B993-0D0FBED3AFA1}" sibTransId="{516A1289-F902-47EA-8063-8ED7BFD45DC2}"/>
    <dgm:cxn modelId="{2EB98C4B-EDC7-4141-870A-E411D08E0386}" type="presParOf" srcId="{C65C0D49-6E19-45A8-B7C1-7EF554EB74D1}" destId="{BD9BCB98-CFE7-4842-959F-506DA3FF373D}" srcOrd="0" destOrd="0" presId="urn:microsoft.com/office/officeart/2008/layout/HorizontalMultiLevelHierarchy"/>
    <dgm:cxn modelId="{ED1E2993-6E71-4707-86FC-D80D36A2B7DE}" type="presParOf" srcId="{BD9BCB98-CFE7-4842-959F-506DA3FF373D}" destId="{CA423C71-4328-44A9-8513-30EFD45068C2}" srcOrd="0" destOrd="0" presId="urn:microsoft.com/office/officeart/2008/layout/HorizontalMultiLevelHierarchy"/>
    <dgm:cxn modelId="{143C0F38-EE4B-4259-AAAB-13906FD7706B}" type="presParOf" srcId="{BD9BCB98-CFE7-4842-959F-506DA3FF373D}" destId="{1D8AFE13-A5BE-4D58-922B-482DDC0002B5}" srcOrd="1" destOrd="0" presId="urn:microsoft.com/office/officeart/2008/layout/HorizontalMultiLevelHierarchy"/>
    <dgm:cxn modelId="{E16B2063-142C-4725-B1A3-CBFB9291FD9D}" type="presParOf" srcId="{1D8AFE13-A5BE-4D58-922B-482DDC0002B5}" destId="{03B5E64C-254F-44E2-B7EC-0306D3A89499}" srcOrd="0" destOrd="0" presId="urn:microsoft.com/office/officeart/2008/layout/HorizontalMultiLevelHierarchy"/>
    <dgm:cxn modelId="{6EDA64BC-25E7-40F4-A2AC-659EE5C993F1}" type="presParOf" srcId="{03B5E64C-254F-44E2-B7EC-0306D3A89499}" destId="{849C13CC-E1F3-4456-B6B4-F40B9E7264D4}" srcOrd="0" destOrd="0" presId="urn:microsoft.com/office/officeart/2008/layout/HorizontalMultiLevelHierarchy"/>
    <dgm:cxn modelId="{9E06CE46-47FF-40A6-9E52-9827C1B8EF83}" type="presParOf" srcId="{1D8AFE13-A5BE-4D58-922B-482DDC0002B5}" destId="{A225E036-AADF-422F-BBA4-5B27A4C4BC6E}" srcOrd="1" destOrd="0" presId="urn:microsoft.com/office/officeart/2008/layout/HorizontalMultiLevelHierarchy"/>
    <dgm:cxn modelId="{EB2E9D1E-7A19-40EE-A257-8F198747E04F}" type="presParOf" srcId="{A225E036-AADF-422F-BBA4-5B27A4C4BC6E}" destId="{B56FD4BF-8A12-461E-95F0-667AE68D2122}" srcOrd="0" destOrd="0" presId="urn:microsoft.com/office/officeart/2008/layout/HorizontalMultiLevelHierarchy"/>
    <dgm:cxn modelId="{8487F90C-B8B5-4051-9E88-60C3783C2BE2}" type="presParOf" srcId="{A225E036-AADF-422F-BBA4-5B27A4C4BC6E}" destId="{129DF7DE-0898-490A-A32C-76CE3C7CB835}" srcOrd="1" destOrd="0" presId="urn:microsoft.com/office/officeart/2008/layout/HorizontalMultiLevelHierarchy"/>
    <dgm:cxn modelId="{6BBED5CF-A2D4-46CC-962A-ED74344AA164}" type="presParOf" srcId="{1D8AFE13-A5BE-4D58-922B-482DDC0002B5}" destId="{FC8CDC9D-D99B-48BF-A758-CFCEA3A61A69}" srcOrd="2" destOrd="0" presId="urn:microsoft.com/office/officeart/2008/layout/HorizontalMultiLevelHierarchy"/>
    <dgm:cxn modelId="{6AFDA115-BB99-4249-AEAE-4911877D1D1B}" type="presParOf" srcId="{FC8CDC9D-D99B-48BF-A758-CFCEA3A61A69}" destId="{0D821810-2042-43CF-AE53-D2C7385A1049}" srcOrd="0" destOrd="0" presId="urn:microsoft.com/office/officeart/2008/layout/HorizontalMultiLevelHierarchy"/>
    <dgm:cxn modelId="{95D9A31C-096B-48D9-83A9-3EC4CDB47B73}" type="presParOf" srcId="{1D8AFE13-A5BE-4D58-922B-482DDC0002B5}" destId="{1FF8FC8E-C08D-4DA7-A4F5-7E695EE20309}" srcOrd="3" destOrd="0" presId="urn:microsoft.com/office/officeart/2008/layout/HorizontalMultiLevelHierarchy"/>
    <dgm:cxn modelId="{99CC94D1-170A-49D0-A7E8-59268E1DA13E}" type="presParOf" srcId="{1FF8FC8E-C08D-4DA7-A4F5-7E695EE20309}" destId="{0FBAAD40-B0DE-453C-A1E6-B30FAC7D241D}" srcOrd="0" destOrd="0" presId="urn:microsoft.com/office/officeart/2008/layout/HorizontalMultiLevelHierarchy"/>
    <dgm:cxn modelId="{3D7A7A89-DDEB-4FD4-AA1F-CED8D89C7172}" type="presParOf" srcId="{1FF8FC8E-C08D-4DA7-A4F5-7E695EE20309}" destId="{393C9473-29F0-4145-9639-374B44C22998}" srcOrd="1" destOrd="0" presId="urn:microsoft.com/office/officeart/2008/layout/HorizontalMultiLevelHierarchy"/>
    <dgm:cxn modelId="{A1B3DB2E-1776-4A11-A34B-CE9CB635F988}" type="presParOf" srcId="{1D8AFE13-A5BE-4D58-922B-482DDC0002B5}" destId="{5D094243-FE87-47CD-AF4F-A319BD007471}" srcOrd="4" destOrd="0" presId="urn:microsoft.com/office/officeart/2008/layout/HorizontalMultiLevelHierarchy"/>
    <dgm:cxn modelId="{BD99CEFA-BCD3-4432-930E-983EADA0629C}" type="presParOf" srcId="{5D094243-FE87-47CD-AF4F-A319BD007471}" destId="{2C727566-89E8-4387-B88B-E76EB0DC15E0}" srcOrd="0" destOrd="0" presId="urn:microsoft.com/office/officeart/2008/layout/HorizontalMultiLevelHierarchy"/>
    <dgm:cxn modelId="{2F55B947-6FE3-4FDC-A209-1E99B9E6D3F6}" type="presParOf" srcId="{1D8AFE13-A5BE-4D58-922B-482DDC0002B5}" destId="{7365EA9E-C7F4-4EC9-AD16-9EE82F4DE697}" srcOrd="5" destOrd="0" presId="urn:microsoft.com/office/officeart/2008/layout/HorizontalMultiLevelHierarchy"/>
    <dgm:cxn modelId="{AA7B57B1-2BA1-4E3C-A3E1-F8D1705C12F6}" type="presParOf" srcId="{7365EA9E-C7F4-4EC9-AD16-9EE82F4DE697}" destId="{C232D303-E725-41B0-89AC-AB958399EF75}" srcOrd="0" destOrd="0" presId="urn:microsoft.com/office/officeart/2008/layout/HorizontalMultiLevelHierarchy"/>
    <dgm:cxn modelId="{059F2327-87A7-4ABA-AD2B-525A7AF1493E}" type="presParOf" srcId="{7365EA9E-C7F4-4EC9-AD16-9EE82F4DE697}" destId="{0ACEDF91-FC89-47CD-885D-AAD35729B7F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6DF31A-BCB7-44FC-A53B-16FD22645381}" type="doc">
      <dgm:prSet loTypeId="urn:microsoft.com/office/officeart/2005/8/layout/target1" loCatId="relationship" qsTypeId="urn:microsoft.com/office/officeart/2005/8/quickstyle/simple1" qsCatId="simple" csTypeId="urn:microsoft.com/office/officeart/2005/8/colors/colorful1#1" csCatId="colorful" phldr="1"/>
      <dgm:spPr/>
    </dgm:pt>
    <dgm:pt modelId="{9D411F22-AE7A-4829-9C2A-FBF36B443A8A}">
      <dgm:prSet phldrT="[Текст]" custT="1"/>
      <dgm:spPr/>
      <dgm:t>
        <a:bodyPr/>
        <a:lstStyle/>
        <a:p>
          <a:r>
            <a:rPr lang="ru-RU" sz="3200" dirty="0" smtClean="0"/>
            <a:t>1. Стартовый</a:t>
          </a:r>
          <a:endParaRPr lang="ru-RU" sz="3200" dirty="0"/>
        </a:p>
      </dgm:t>
    </dgm:pt>
    <dgm:pt modelId="{846FB3AF-89C8-4C26-B627-2DE0E58B3E66}" type="parTrans" cxnId="{53E2F85A-2CE0-4F2B-818B-1C7C409F100F}">
      <dgm:prSet/>
      <dgm:spPr/>
      <dgm:t>
        <a:bodyPr/>
        <a:lstStyle/>
        <a:p>
          <a:endParaRPr lang="ru-RU"/>
        </a:p>
      </dgm:t>
    </dgm:pt>
    <dgm:pt modelId="{4D1F0B75-69E2-44B9-9454-052F400EF682}" type="sibTrans" cxnId="{53E2F85A-2CE0-4F2B-818B-1C7C409F100F}">
      <dgm:prSet/>
      <dgm:spPr/>
      <dgm:t>
        <a:bodyPr/>
        <a:lstStyle/>
        <a:p>
          <a:endParaRPr lang="ru-RU"/>
        </a:p>
      </dgm:t>
    </dgm:pt>
    <dgm:pt modelId="{AABEF8BA-2E88-4C47-B173-7A1530246652}">
      <dgm:prSet phldrT="[Текст]"/>
      <dgm:spPr/>
      <dgm:t>
        <a:bodyPr/>
        <a:lstStyle/>
        <a:p>
          <a:r>
            <a:rPr lang="ru-RU" dirty="0" smtClean="0"/>
            <a:t>2. Базовый</a:t>
          </a:r>
          <a:endParaRPr lang="ru-RU" dirty="0"/>
        </a:p>
      </dgm:t>
    </dgm:pt>
    <dgm:pt modelId="{CD648878-A06B-4136-9B70-D85FA3A140D8}" type="parTrans" cxnId="{58208E2B-2A7C-4CE0-84FA-51DE0E1D7183}">
      <dgm:prSet/>
      <dgm:spPr/>
      <dgm:t>
        <a:bodyPr/>
        <a:lstStyle/>
        <a:p>
          <a:endParaRPr lang="ru-RU"/>
        </a:p>
      </dgm:t>
    </dgm:pt>
    <dgm:pt modelId="{472EF6FA-DF05-4E00-A2B8-DD28BA98065B}" type="sibTrans" cxnId="{58208E2B-2A7C-4CE0-84FA-51DE0E1D7183}">
      <dgm:prSet/>
      <dgm:spPr/>
      <dgm:t>
        <a:bodyPr/>
        <a:lstStyle/>
        <a:p>
          <a:endParaRPr lang="ru-RU"/>
        </a:p>
      </dgm:t>
    </dgm:pt>
    <dgm:pt modelId="{171236F6-16D0-4807-87A3-FCAA2498C615}">
      <dgm:prSet phldrT="[Текст]"/>
      <dgm:spPr/>
      <dgm:t>
        <a:bodyPr/>
        <a:lstStyle/>
        <a:p>
          <a:r>
            <a:rPr lang="ru-RU" dirty="0" smtClean="0"/>
            <a:t>3. Продвинутый</a:t>
          </a:r>
          <a:endParaRPr lang="ru-RU" dirty="0"/>
        </a:p>
      </dgm:t>
    </dgm:pt>
    <dgm:pt modelId="{4291AAEB-49BD-4DFC-BEB7-C0A6282B20C6}" type="parTrans" cxnId="{CF9D1E2E-E48B-49C4-96E1-E4BD81D3A242}">
      <dgm:prSet/>
      <dgm:spPr/>
      <dgm:t>
        <a:bodyPr/>
        <a:lstStyle/>
        <a:p>
          <a:endParaRPr lang="ru-RU"/>
        </a:p>
      </dgm:t>
    </dgm:pt>
    <dgm:pt modelId="{E3D754F2-F5EC-4174-BA2E-04F659E4197A}" type="sibTrans" cxnId="{CF9D1E2E-E48B-49C4-96E1-E4BD81D3A242}">
      <dgm:prSet/>
      <dgm:spPr/>
      <dgm:t>
        <a:bodyPr/>
        <a:lstStyle/>
        <a:p>
          <a:endParaRPr lang="ru-RU"/>
        </a:p>
      </dgm:t>
    </dgm:pt>
    <dgm:pt modelId="{527333C2-3C8C-4421-8CDF-939D0C791FC1}" type="pres">
      <dgm:prSet presAssocID="{7E6DF31A-BCB7-44FC-A53B-16FD22645381}" presName="composite" presStyleCnt="0">
        <dgm:presLayoutVars>
          <dgm:chMax val="5"/>
          <dgm:dir/>
          <dgm:resizeHandles val="exact"/>
        </dgm:presLayoutVars>
      </dgm:prSet>
      <dgm:spPr/>
    </dgm:pt>
    <dgm:pt modelId="{6F7576A3-475A-4AFD-9482-7C46D54C4A8D}" type="pres">
      <dgm:prSet presAssocID="{9D411F22-AE7A-4829-9C2A-FBF36B443A8A}" presName="circle1" presStyleLbl="lnNode1" presStyleIdx="0" presStyleCnt="3"/>
      <dgm:spPr/>
    </dgm:pt>
    <dgm:pt modelId="{3E22E4A5-0158-4B37-9F67-40A1D7F93C50}" type="pres">
      <dgm:prSet presAssocID="{9D411F22-AE7A-4829-9C2A-FBF36B443A8A}" presName="text1" presStyleLbl="revTx" presStyleIdx="0" presStyleCnt="3" custScaleX="156896" custLinFactNeighborX="15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E0354-77F8-48AD-9D35-39D3A72D3FB0}" type="pres">
      <dgm:prSet presAssocID="{9D411F22-AE7A-4829-9C2A-FBF36B443A8A}" presName="line1" presStyleLbl="callout" presStyleIdx="0" presStyleCnt="6"/>
      <dgm:spPr/>
    </dgm:pt>
    <dgm:pt modelId="{BACC1D22-ABFB-4771-B085-420234E91268}" type="pres">
      <dgm:prSet presAssocID="{9D411F22-AE7A-4829-9C2A-FBF36B443A8A}" presName="d1" presStyleLbl="callout" presStyleIdx="1" presStyleCnt="6"/>
      <dgm:spPr/>
    </dgm:pt>
    <dgm:pt modelId="{DE339544-B78E-4B83-AEA9-B948B3433957}" type="pres">
      <dgm:prSet presAssocID="{AABEF8BA-2E88-4C47-B173-7A1530246652}" presName="circle2" presStyleLbl="lnNode1" presStyleIdx="1" presStyleCnt="3"/>
      <dgm:spPr/>
    </dgm:pt>
    <dgm:pt modelId="{974E5115-5FAD-447C-A709-1DB9E103E368}" type="pres">
      <dgm:prSet presAssocID="{AABEF8BA-2E88-4C47-B173-7A1530246652}" presName="text2" presStyleLbl="revTx" presStyleIdx="1" presStyleCnt="3" custScaleX="143368" custLinFactNeighborX="7415" custLinFactNeighborY="-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96F9F-BB66-40D6-B6EF-88D5BFD114CB}" type="pres">
      <dgm:prSet presAssocID="{AABEF8BA-2E88-4C47-B173-7A1530246652}" presName="line2" presStyleLbl="callout" presStyleIdx="2" presStyleCnt="6"/>
      <dgm:spPr/>
    </dgm:pt>
    <dgm:pt modelId="{8B81FA6D-108F-4F37-9502-934574F986CB}" type="pres">
      <dgm:prSet presAssocID="{AABEF8BA-2E88-4C47-B173-7A1530246652}" presName="d2" presStyleLbl="callout" presStyleIdx="3" presStyleCnt="6"/>
      <dgm:spPr/>
    </dgm:pt>
    <dgm:pt modelId="{66FF95A8-366C-491D-9686-CC731A06DF4D}" type="pres">
      <dgm:prSet presAssocID="{171236F6-16D0-4807-87A3-FCAA2498C615}" presName="circle3" presStyleLbl="lnNode1" presStyleIdx="2" presStyleCnt="3"/>
      <dgm:spPr/>
    </dgm:pt>
    <dgm:pt modelId="{8D574E59-CCA0-4B23-8D87-96E02A1D5CEC}" type="pres">
      <dgm:prSet presAssocID="{171236F6-16D0-4807-87A3-FCAA2498C615}" presName="text3" presStyleLbl="revTx" presStyleIdx="2" presStyleCnt="3" custScaleX="169838" custLinFactNeighborX="26163" custLinFactNeighborY="4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D7D66-342E-42A4-88BC-DC99EDD23EE9}" type="pres">
      <dgm:prSet presAssocID="{171236F6-16D0-4807-87A3-FCAA2498C615}" presName="line3" presStyleLbl="callout" presStyleIdx="4" presStyleCnt="6"/>
      <dgm:spPr/>
    </dgm:pt>
    <dgm:pt modelId="{EDF7C713-2E62-4E98-812E-1E4B5A6B9B72}" type="pres">
      <dgm:prSet presAssocID="{171236F6-16D0-4807-87A3-FCAA2498C615}" presName="d3" presStyleLbl="callout" presStyleIdx="5" presStyleCnt="6"/>
      <dgm:spPr/>
    </dgm:pt>
  </dgm:ptLst>
  <dgm:cxnLst>
    <dgm:cxn modelId="{53E2F85A-2CE0-4F2B-818B-1C7C409F100F}" srcId="{7E6DF31A-BCB7-44FC-A53B-16FD22645381}" destId="{9D411F22-AE7A-4829-9C2A-FBF36B443A8A}" srcOrd="0" destOrd="0" parTransId="{846FB3AF-89C8-4C26-B627-2DE0E58B3E66}" sibTransId="{4D1F0B75-69E2-44B9-9454-052F400EF682}"/>
    <dgm:cxn modelId="{04C6C324-77F7-45B1-ABB4-BB24FD8B8237}" type="presOf" srcId="{AABEF8BA-2E88-4C47-B173-7A1530246652}" destId="{974E5115-5FAD-447C-A709-1DB9E103E368}" srcOrd="0" destOrd="0" presId="urn:microsoft.com/office/officeart/2005/8/layout/target1"/>
    <dgm:cxn modelId="{58208E2B-2A7C-4CE0-84FA-51DE0E1D7183}" srcId="{7E6DF31A-BCB7-44FC-A53B-16FD22645381}" destId="{AABEF8BA-2E88-4C47-B173-7A1530246652}" srcOrd="1" destOrd="0" parTransId="{CD648878-A06B-4136-9B70-D85FA3A140D8}" sibTransId="{472EF6FA-DF05-4E00-A2B8-DD28BA98065B}"/>
    <dgm:cxn modelId="{CF9D1E2E-E48B-49C4-96E1-E4BD81D3A242}" srcId="{7E6DF31A-BCB7-44FC-A53B-16FD22645381}" destId="{171236F6-16D0-4807-87A3-FCAA2498C615}" srcOrd="2" destOrd="0" parTransId="{4291AAEB-49BD-4DFC-BEB7-C0A6282B20C6}" sibTransId="{E3D754F2-F5EC-4174-BA2E-04F659E4197A}"/>
    <dgm:cxn modelId="{71815E65-8FE1-4A1C-91A0-C8D29A7D4629}" type="presOf" srcId="{9D411F22-AE7A-4829-9C2A-FBF36B443A8A}" destId="{3E22E4A5-0158-4B37-9F67-40A1D7F93C50}" srcOrd="0" destOrd="0" presId="urn:microsoft.com/office/officeart/2005/8/layout/target1"/>
    <dgm:cxn modelId="{5FF9297F-CB17-4D1D-BC2E-D95C2E92ACBF}" type="presOf" srcId="{7E6DF31A-BCB7-44FC-A53B-16FD22645381}" destId="{527333C2-3C8C-4421-8CDF-939D0C791FC1}" srcOrd="0" destOrd="0" presId="urn:microsoft.com/office/officeart/2005/8/layout/target1"/>
    <dgm:cxn modelId="{4D22CE7B-0E38-472C-97A6-633DE6AE658A}" type="presOf" srcId="{171236F6-16D0-4807-87A3-FCAA2498C615}" destId="{8D574E59-CCA0-4B23-8D87-96E02A1D5CEC}" srcOrd="0" destOrd="0" presId="urn:microsoft.com/office/officeart/2005/8/layout/target1"/>
    <dgm:cxn modelId="{A9F52F2A-0162-4FDB-B29B-1A31256E2CE2}" type="presParOf" srcId="{527333C2-3C8C-4421-8CDF-939D0C791FC1}" destId="{6F7576A3-475A-4AFD-9482-7C46D54C4A8D}" srcOrd="0" destOrd="0" presId="urn:microsoft.com/office/officeart/2005/8/layout/target1"/>
    <dgm:cxn modelId="{EE8269CF-9D6F-4106-BE28-47CAD64E8A68}" type="presParOf" srcId="{527333C2-3C8C-4421-8CDF-939D0C791FC1}" destId="{3E22E4A5-0158-4B37-9F67-40A1D7F93C50}" srcOrd="1" destOrd="0" presId="urn:microsoft.com/office/officeart/2005/8/layout/target1"/>
    <dgm:cxn modelId="{DDADAA46-5EB6-470B-9F4D-688987997142}" type="presParOf" srcId="{527333C2-3C8C-4421-8CDF-939D0C791FC1}" destId="{A38E0354-77F8-48AD-9D35-39D3A72D3FB0}" srcOrd="2" destOrd="0" presId="urn:microsoft.com/office/officeart/2005/8/layout/target1"/>
    <dgm:cxn modelId="{80195F7A-E442-4008-BAB0-1F83178D180E}" type="presParOf" srcId="{527333C2-3C8C-4421-8CDF-939D0C791FC1}" destId="{BACC1D22-ABFB-4771-B085-420234E91268}" srcOrd="3" destOrd="0" presId="urn:microsoft.com/office/officeart/2005/8/layout/target1"/>
    <dgm:cxn modelId="{725F475E-6647-436C-8972-2B133B9FCB2A}" type="presParOf" srcId="{527333C2-3C8C-4421-8CDF-939D0C791FC1}" destId="{DE339544-B78E-4B83-AEA9-B948B3433957}" srcOrd="4" destOrd="0" presId="urn:microsoft.com/office/officeart/2005/8/layout/target1"/>
    <dgm:cxn modelId="{8C72AC25-91D0-4260-9BD8-AE553959F904}" type="presParOf" srcId="{527333C2-3C8C-4421-8CDF-939D0C791FC1}" destId="{974E5115-5FAD-447C-A709-1DB9E103E368}" srcOrd="5" destOrd="0" presId="urn:microsoft.com/office/officeart/2005/8/layout/target1"/>
    <dgm:cxn modelId="{51333870-F787-437C-82A7-1F2A0A9E937B}" type="presParOf" srcId="{527333C2-3C8C-4421-8CDF-939D0C791FC1}" destId="{BE296F9F-BB66-40D6-B6EF-88D5BFD114CB}" srcOrd="6" destOrd="0" presId="urn:microsoft.com/office/officeart/2005/8/layout/target1"/>
    <dgm:cxn modelId="{FD4A566C-BF3A-43B4-8D20-2E2D26A9CD47}" type="presParOf" srcId="{527333C2-3C8C-4421-8CDF-939D0C791FC1}" destId="{8B81FA6D-108F-4F37-9502-934574F986CB}" srcOrd="7" destOrd="0" presId="urn:microsoft.com/office/officeart/2005/8/layout/target1"/>
    <dgm:cxn modelId="{E701AEB2-10FE-4FD7-8015-C51699D16368}" type="presParOf" srcId="{527333C2-3C8C-4421-8CDF-939D0C791FC1}" destId="{66FF95A8-366C-491D-9686-CC731A06DF4D}" srcOrd="8" destOrd="0" presId="urn:microsoft.com/office/officeart/2005/8/layout/target1"/>
    <dgm:cxn modelId="{D000B1D6-30A7-4566-8FDD-46FE55771BA4}" type="presParOf" srcId="{527333C2-3C8C-4421-8CDF-939D0C791FC1}" destId="{8D574E59-CCA0-4B23-8D87-96E02A1D5CEC}" srcOrd="9" destOrd="0" presId="urn:microsoft.com/office/officeart/2005/8/layout/target1"/>
    <dgm:cxn modelId="{7F75202F-5AF3-4890-8A32-613AE61FD54E}" type="presParOf" srcId="{527333C2-3C8C-4421-8CDF-939D0C791FC1}" destId="{B09D7D66-342E-42A4-88BC-DC99EDD23EE9}" srcOrd="10" destOrd="0" presId="urn:microsoft.com/office/officeart/2005/8/layout/target1"/>
    <dgm:cxn modelId="{5AB7C416-837F-4064-8138-9835DC6C54A5}" type="presParOf" srcId="{527333C2-3C8C-4421-8CDF-939D0C791FC1}" destId="{EDF7C713-2E62-4E98-812E-1E4B5A6B9B72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094243-FE87-47CD-AF4F-A319BD007471}">
      <dsp:nvSpPr>
        <dsp:cNvPr id="0" name=""/>
        <dsp:cNvSpPr/>
      </dsp:nvSpPr>
      <dsp:spPr>
        <a:xfrm>
          <a:off x="2659166" y="3429000"/>
          <a:ext cx="854781" cy="1628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7390" y="0"/>
              </a:lnTo>
              <a:lnTo>
                <a:pt x="427390" y="1628775"/>
              </a:lnTo>
              <a:lnTo>
                <a:pt x="854781" y="1628775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040571" y="4197401"/>
        <a:ext cx="91972" cy="91972"/>
      </dsp:txXfrm>
    </dsp:sp>
    <dsp:sp modelId="{FC8CDC9D-D99B-48BF-A758-CFCEA3A61A69}">
      <dsp:nvSpPr>
        <dsp:cNvPr id="0" name=""/>
        <dsp:cNvSpPr/>
      </dsp:nvSpPr>
      <dsp:spPr>
        <a:xfrm>
          <a:off x="2659166" y="3383280"/>
          <a:ext cx="8547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54781" y="4572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65187" y="3407630"/>
        <a:ext cx="42739" cy="42739"/>
      </dsp:txXfrm>
    </dsp:sp>
    <dsp:sp modelId="{03B5E64C-254F-44E2-B7EC-0306D3A89499}">
      <dsp:nvSpPr>
        <dsp:cNvPr id="0" name=""/>
        <dsp:cNvSpPr/>
      </dsp:nvSpPr>
      <dsp:spPr>
        <a:xfrm>
          <a:off x="2659166" y="1800224"/>
          <a:ext cx="854781" cy="1628775"/>
        </a:xfrm>
        <a:custGeom>
          <a:avLst/>
          <a:gdLst/>
          <a:ahLst/>
          <a:cxnLst/>
          <a:rect l="0" t="0" r="0" b="0"/>
          <a:pathLst>
            <a:path>
              <a:moveTo>
                <a:pt x="0" y="1628775"/>
              </a:moveTo>
              <a:lnTo>
                <a:pt x="427390" y="1628775"/>
              </a:lnTo>
              <a:lnTo>
                <a:pt x="427390" y="0"/>
              </a:lnTo>
              <a:lnTo>
                <a:pt x="854781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040571" y="2568626"/>
        <a:ext cx="91972" cy="91972"/>
      </dsp:txXfrm>
    </dsp:sp>
    <dsp:sp modelId="{CA423C71-4328-44A9-8513-30EFD45068C2}">
      <dsp:nvSpPr>
        <dsp:cNvPr id="0" name=""/>
        <dsp:cNvSpPr/>
      </dsp:nvSpPr>
      <dsp:spPr>
        <a:xfrm rot="16200000">
          <a:off x="-1421343" y="2777490"/>
          <a:ext cx="6858000" cy="1303020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Цифровая грамотность </a:t>
          </a:r>
          <a:endParaRPr lang="ru-RU" sz="4500" kern="1200" dirty="0"/>
        </a:p>
      </dsp:txBody>
      <dsp:txXfrm rot="16200000">
        <a:off x="-1421343" y="2777490"/>
        <a:ext cx="6858000" cy="1303020"/>
      </dsp:txXfrm>
    </dsp:sp>
    <dsp:sp modelId="{B56FD4BF-8A12-461E-95F0-667AE68D2122}">
      <dsp:nvSpPr>
        <dsp:cNvPr id="0" name=""/>
        <dsp:cNvSpPr/>
      </dsp:nvSpPr>
      <dsp:spPr>
        <a:xfrm>
          <a:off x="3513947" y="1148714"/>
          <a:ext cx="4273905" cy="1303020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latin typeface="Arial" panose="020B0604020202020204" pitchFamily="34" charset="0"/>
              <a:cs typeface="Arial" panose="020B0604020202020204" pitchFamily="34" charset="0"/>
            </a:rPr>
            <a:t>цифровое потребление</a:t>
          </a:r>
          <a:endParaRPr lang="ru-RU" sz="4500" kern="1200" dirty="0"/>
        </a:p>
      </dsp:txBody>
      <dsp:txXfrm>
        <a:off x="3513947" y="1148714"/>
        <a:ext cx="4273905" cy="1303020"/>
      </dsp:txXfrm>
    </dsp:sp>
    <dsp:sp modelId="{0FBAAD40-B0DE-453C-A1E6-B30FAC7D241D}">
      <dsp:nvSpPr>
        <dsp:cNvPr id="0" name=""/>
        <dsp:cNvSpPr/>
      </dsp:nvSpPr>
      <dsp:spPr>
        <a:xfrm>
          <a:off x="3513947" y="2777490"/>
          <a:ext cx="4273905" cy="1303020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latin typeface="Arial" panose="020B0604020202020204" pitchFamily="34" charset="0"/>
              <a:cs typeface="Arial" panose="020B0604020202020204" pitchFamily="34" charset="0"/>
            </a:rPr>
            <a:t>цифровые компетенции</a:t>
          </a:r>
          <a:endParaRPr lang="ru-RU" sz="4500" kern="1200" dirty="0"/>
        </a:p>
      </dsp:txBody>
      <dsp:txXfrm>
        <a:off x="3513947" y="2777490"/>
        <a:ext cx="4273905" cy="1303020"/>
      </dsp:txXfrm>
    </dsp:sp>
    <dsp:sp modelId="{C232D303-E725-41B0-89AC-AB958399EF75}">
      <dsp:nvSpPr>
        <dsp:cNvPr id="0" name=""/>
        <dsp:cNvSpPr/>
      </dsp:nvSpPr>
      <dsp:spPr>
        <a:xfrm>
          <a:off x="3513947" y="4406265"/>
          <a:ext cx="4273905" cy="1303020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latin typeface="Arial" panose="020B0604020202020204" pitchFamily="34" charset="0"/>
              <a:cs typeface="Arial" panose="020B0604020202020204" pitchFamily="34" charset="0"/>
            </a:rPr>
            <a:t>цифровая безопасность</a:t>
          </a:r>
          <a:endParaRPr lang="ru-RU" sz="4500" kern="1200" dirty="0"/>
        </a:p>
      </dsp:txBody>
      <dsp:txXfrm>
        <a:off x="3513947" y="4406265"/>
        <a:ext cx="4273905" cy="13030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094243-FE87-47CD-AF4F-A319BD007471}">
      <dsp:nvSpPr>
        <dsp:cNvPr id="0" name=""/>
        <dsp:cNvSpPr/>
      </dsp:nvSpPr>
      <dsp:spPr>
        <a:xfrm>
          <a:off x="4186508" y="3373334"/>
          <a:ext cx="837313" cy="1597477"/>
        </a:xfrm>
        <a:custGeom>
          <a:avLst/>
          <a:gdLst/>
          <a:ahLst/>
          <a:cxnLst/>
          <a:rect l="0" t="0" r="0" b="0"/>
          <a:pathLst>
            <a:path>
              <a:moveTo>
                <a:pt x="837313" y="0"/>
              </a:moveTo>
              <a:lnTo>
                <a:pt x="418656" y="0"/>
              </a:lnTo>
              <a:lnTo>
                <a:pt x="418656" y="1597477"/>
              </a:lnTo>
              <a:lnTo>
                <a:pt x="0" y="1597477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560074" y="4126982"/>
        <a:ext cx="90180" cy="90180"/>
      </dsp:txXfrm>
    </dsp:sp>
    <dsp:sp modelId="{FC8CDC9D-D99B-48BF-A758-CFCEA3A61A69}">
      <dsp:nvSpPr>
        <dsp:cNvPr id="0" name=""/>
        <dsp:cNvSpPr/>
      </dsp:nvSpPr>
      <dsp:spPr>
        <a:xfrm>
          <a:off x="4186508" y="3327614"/>
          <a:ext cx="837313" cy="91440"/>
        </a:xfrm>
        <a:custGeom>
          <a:avLst/>
          <a:gdLst/>
          <a:ahLst/>
          <a:cxnLst/>
          <a:rect l="0" t="0" r="0" b="0"/>
          <a:pathLst>
            <a:path>
              <a:moveTo>
                <a:pt x="837313" y="45720"/>
              </a:moveTo>
              <a:lnTo>
                <a:pt x="418656" y="45720"/>
              </a:lnTo>
              <a:lnTo>
                <a:pt x="418656" y="47735"/>
              </a:lnTo>
              <a:lnTo>
                <a:pt x="0" y="47735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84232" y="3352401"/>
        <a:ext cx="41865" cy="41865"/>
      </dsp:txXfrm>
    </dsp:sp>
    <dsp:sp modelId="{03B5E64C-254F-44E2-B7EC-0306D3A89499}">
      <dsp:nvSpPr>
        <dsp:cNvPr id="0" name=""/>
        <dsp:cNvSpPr/>
      </dsp:nvSpPr>
      <dsp:spPr>
        <a:xfrm>
          <a:off x="4186508" y="1779887"/>
          <a:ext cx="837313" cy="1593447"/>
        </a:xfrm>
        <a:custGeom>
          <a:avLst/>
          <a:gdLst/>
          <a:ahLst/>
          <a:cxnLst/>
          <a:rect l="0" t="0" r="0" b="0"/>
          <a:pathLst>
            <a:path>
              <a:moveTo>
                <a:pt x="837313" y="1593447"/>
              </a:moveTo>
              <a:lnTo>
                <a:pt x="418656" y="1593447"/>
              </a:lnTo>
              <a:lnTo>
                <a:pt x="418656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560164" y="2531609"/>
        <a:ext cx="90002" cy="90002"/>
      </dsp:txXfrm>
    </dsp:sp>
    <dsp:sp modelId="{CA423C71-4328-44A9-8513-30EFD45068C2}">
      <dsp:nvSpPr>
        <dsp:cNvPr id="0" name=""/>
        <dsp:cNvSpPr/>
      </dsp:nvSpPr>
      <dsp:spPr>
        <a:xfrm rot="5400000">
          <a:off x="2303138" y="2735149"/>
          <a:ext cx="6717736" cy="1276369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err="1" smtClean="0">
              <a:solidFill>
                <a:schemeClr val="lt1"/>
              </a:solidFill>
            </a:rPr>
            <a:t>Медийно-инормационная</a:t>
          </a:r>
          <a:r>
            <a:rPr lang="ru-RU" sz="4300" kern="1200" dirty="0" smtClean="0"/>
            <a:t> грамотность</a:t>
          </a:r>
          <a:endParaRPr lang="ru-RU" sz="4300" kern="1200" dirty="0"/>
        </a:p>
      </dsp:txBody>
      <dsp:txXfrm rot="5400000">
        <a:off x="2303138" y="2735149"/>
        <a:ext cx="6717736" cy="1276369"/>
      </dsp:txXfrm>
    </dsp:sp>
    <dsp:sp modelId="{B56FD4BF-8A12-461E-95F0-667AE68D2122}">
      <dsp:nvSpPr>
        <dsp:cNvPr id="0" name=""/>
        <dsp:cNvSpPr/>
      </dsp:nvSpPr>
      <dsp:spPr>
        <a:xfrm>
          <a:off x="14" y="1141702"/>
          <a:ext cx="4186493" cy="1276369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noFill/>
              <a:latin typeface="Arial" panose="020B0604020202020204" pitchFamily="34" charset="0"/>
              <a:cs typeface="Arial" panose="020B0604020202020204" pitchFamily="34" charset="0"/>
            </a:rPr>
            <a:t>цифровое потребление</a:t>
          </a:r>
          <a:endParaRPr lang="ru-RU" sz="4300" kern="1200" dirty="0">
            <a:noFill/>
          </a:endParaRPr>
        </a:p>
      </dsp:txBody>
      <dsp:txXfrm>
        <a:off x="14" y="1141702"/>
        <a:ext cx="4186493" cy="1276369"/>
      </dsp:txXfrm>
    </dsp:sp>
    <dsp:sp modelId="{0FBAAD40-B0DE-453C-A1E6-B30FAC7D241D}">
      <dsp:nvSpPr>
        <dsp:cNvPr id="0" name=""/>
        <dsp:cNvSpPr/>
      </dsp:nvSpPr>
      <dsp:spPr>
        <a:xfrm>
          <a:off x="14" y="2737164"/>
          <a:ext cx="4186493" cy="1276369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noFill/>
              <a:latin typeface="Arial" panose="020B0604020202020204" pitchFamily="34" charset="0"/>
              <a:cs typeface="Arial" panose="020B0604020202020204" pitchFamily="34" charset="0"/>
            </a:rPr>
            <a:t>цифровые компетенции</a:t>
          </a:r>
          <a:endParaRPr lang="ru-RU" sz="4300" kern="1200" dirty="0">
            <a:noFill/>
          </a:endParaRPr>
        </a:p>
      </dsp:txBody>
      <dsp:txXfrm>
        <a:off x="14" y="2737164"/>
        <a:ext cx="4186493" cy="1276369"/>
      </dsp:txXfrm>
    </dsp:sp>
    <dsp:sp modelId="{C232D303-E725-41B0-89AC-AB958399EF75}">
      <dsp:nvSpPr>
        <dsp:cNvPr id="0" name=""/>
        <dsp:cNvSpPr/>
      </dsp:nvSpPr>
      <dsp:spPr>
        <a:xfrm>
          <a:off x="14" y="4332626"/>
          <a:ext cx="4186493" cy="1276369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noFill/>
              <a:latin typeface="Arial" panose="020B0604020202020204" pitchFamily="34" charset="0"/>
              <a:cs typeface="Arial" panose="020B0604020202020204" pitchFamily="34" charset="0"/>
            </a:rPr>
            <a:t>цифровая безопасность</a:t>
          </a:r>
          <a:endParaRPr lang="ru-RU" sz="4300" kern="1200" dirty="0">
            <a:noFill/>
          </a:endParaRPr>
        </a:p>
      </dsp:txBody>
      <dsp:txXfrm>
        <a:off x="14" y="4332626"/>
        <a:ext cx="4186493" cy="12763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094243-FE87-47CD-AF4F-A319BD007471}">
      <dsp:nvSpPr>
        <dsp:cNvPr id="0" name=""/>
        <dsp:cNvSpPr/>
      </dsp:nvSpPr>
      <dsp:spPr>
        <a:xfrm>
          <a:off x="1906818" y="3358672"/>
          <a:ext cx="837249" cy="1595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8624" y="0"/>
              </a:lnTo>
              <a:lnTo>
                <a:pt x="418624" y="1595369"/>
              </a:lnTo>
              <a:lnTo>
                <a:pt x="837249" y="1595369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280400" y="4111313"/>
        <a:ext cx="90085" cy="90085"/>
      </dsp:txXfrm>
    </dsp:sp>
    <dsp:sp modelId="{FC8CDC9D-D99B-48BF-A758-CFCEA3A61A69}">
      <dsp:nvSpPr>
        <dsp:cNvPr id="0" name=""/>
        <dsp:cNvSpPr/>
      </dsp:nvSpPr>
      <dsp:spPr>
        <a:xfrm>
          <a:off x="1906818" y="3312952"/>
          <a:ext cx="8372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37249" y="4572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04512" y="3337740"/>
        <a:ext cx="41862" cy="41862"/>
      </dsp:txXfrm>
    </dsp:sp>
    <dsp:sp modelId="{03B5E64C-254F-44E2-B7EC-0306D3A89499}">
      <dsp:nvSpPr>
        <dsp:cNvPr id="0" name=""/>
        <dsp:cNvSpPr/>
      </dsp:nvSpPr>
      <dsp:spPr>
        <a:xfrm>
          <a:off x="1906818" y="1763302"/>
          <a:ext cx="837249" cy="1595369"/>
        </a:xfrm>
        <a:custGeom>
          <a:avLst/>
          <a:gdLst/>
          <a:ahLst/>
          <a:cxnLst/>
          <a:rect l="0" t="0" r="0" b="0"/>
          <a:pathLst>
            <a:path>
              <a:moveTo>
                <a:pt x="0" y="1595369"/>
              </a:moveTo>
              <a:lnTo>
                <a:pt x="418624" y="1595369"/>
              </a:lnTo>
              <a:lnTo>
                <a:pt x="418624" y="0"/>
              </a:lnTo>
              <a:lnTo>
                <a:pt x="837249" y="0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280400" y="2515944"/>
        <a:ext cx="90085" cy="90085"/>
      </dsp:txXfrm>
    </dsp:sp>
    <dsp:sp modelId="{CA423C71-4328-44A9-8513-30EFD45068C2}">
      <dsp:nvSpPr>
        <dsp:cNvPr id="0" name=""/>
        <dsp:cNvSpPr/>
      </dsp:nvSpPr>
      <dsp:spPr>
        <a:xfrm rot="16200000">
          <a:off x="-2090001" y="2720524"/>
          <a:ext cx="6717344" cy="1276295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Цифровая грамотность </a:t>
          </a:r>
          <a:endParaRPr lang="ru-RU" sz="4400" kern="1200" dirty="0"/>
        </a:p>
      </dsp:txBody>
      <dsp:txXfrm rot="16200000">
        <a:off x="-2090001" y="2720524"/>
        <a:ext cx="6717344" cy="1276295"/>
      </dsp:txXfrm>
    </dsp:sp>
    <dsp:sp modelId="{B56FD4BF-8A12-461E-95F0-667AE68D2122}">
      <dsp:nvSpPr>
        <dsp:cNvPr id="0" name=""/>
        <dsp:cNvSpPr/>
      </dsp:nvSpPr>
      <dsp:spPr>
        <a:xfrm>
          <a:off x="2744068" y="1125155"/>
          <a:ext cx="4186248" cy="1276295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latin typeface="Arial" panose="020B0604020202020204" pitchFamily="34" charset="0"/>
              <a:cs typeface="Arial" panose="020B0604020202020204" pitchFamily="34" charset="0"/>
            </a:rPr>
            <a:t>цифровое потребление</a:t>
          </a:r>
          <a:endParaRPr lang="ru-RU" sz="4400" kern="1200" dirty="0"/>
        </a:p>
      </dsp:txBody>
      <dsp:txXfrm>
        <a:off x="2744068" y="1125155"/>
        <a:ext cx="4186248" cy="1276295"/>
      </dsp:txXfrm>
    </dsp:sp>
    <dsp:sp modelId="{0FBAAD40-B0DE-453C-A1E6-B30FAC7D241D}">
      <dsp:nvSpPr>
        <dsp:cNvPr id="0" name=""/>
        <dsp:cNvSpPr/>
      </dsp:nvSpPr>
      <dsp:spPr>
        <a:xfrm>
          <a:off x="2744068" y="2720524"/>
          <a:ext cx="4186248" cy="1276295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latin typeface="Arial" panose="020B0604020202020204" pitchFamily="34" charset="0"/>
              <a:cs typeface="Arial" panose="020B0604020202020204" pitchFamily="34" charset="0"/>
            </a:rPr>
            <a:t>цифровые компетенции</a:t>
          </a:r>
          <a:endParaRPr lang="ru-RU" sz="4400" kern="1200" dirty="0"/>
        </a:p>
      </dsp:txBody>
      <dsp:txXfrm>
        <a:off x="2744068" y="2720524"/>
        <a:ext cx="4186248" cy="1276295"/>
      </dsp:txXfrm>
    </dsp:sp>
    <dsp:sp modelId="{C232D303-E725-41B0-89AC-AB958399EF75}">
      <dsp:nvSpPr>
        <dsp:cNvPr id="0" name=""/>
        <dsp:cNvSpPr/>
      </dsp:nvSpPr>
      <dsp:spPr>
        <a:xfrm>
          <a:off x="2744068" y="4315893"/>
          <a:ext cx="4186248" cy="1276295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latin typeface="Arial" panose="020B0604020202020204" pitchFamily="34" charset="0"/>
              <a:cs typeface="Arial" panose="020B0604020202020204" pitchFamily="34" charset="0"/>
            </a:rPr>
            <a:t>цифровая безопасность</a:t>
          </a:r>
          <a:endParaRPr lang="ru-RU" sz="4400" kern="1200" dirty="0"/>
        </a:p>
      </dsp:txBody>
      <dsp:txXfrm>
        <a:off x="2744068" y="4315893"/>
        <a:ext cx="4186248" cy="12762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FF95A8-366C-491D-9686-CC731A06DF4D}">
      <dsp:nvSpPr>
        <dsp:cNvPr id="0" name=""/>
        <dsp:cNvSpPr/>
      </dsp:nvSpPr>
      <dsp:spPr>
        <a:xfrm>
          <a:off x="914939" y="1246081"/>
          <a:ext cx="3738246" cy="37382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39544-B78E-4B83-AEA9-B948B3433957}">
      <dsp:nvSpPr>
        <dsp:cNvPr id="0" name=""/>
        <dsp:cNvSpPr/>
      </dsp:nvSpPr>
      <dsp:spPr>
        <a:xfrm>
          <a:off x="1662588" y="1993731"/>
          <a:ext cx="2242947" cy="224294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576A3-475A-4AFD-9482-7C46D54C4A8D}">
      <dsp:nvSpPr>
        <dsp:cNvPr id="0" name=""/>
        <dsp:cNvSpPr/>
      </dsp:nvSpPr>
      <dsp:spPr>
        <a:xfrm>
          <a:off x="2410237" y="2741380"/>
          <a:ext cx="747649" cy="74764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22E4A5-0158-4B37-9F67-40A1D7F93C50}">
      <dsp:nvSpPr>
        <dsp:cNvPr id="0" name=""/>
        <dsp:cNvSpPr/>
      </dsp:nvSpPr>
      <dsp:spPr>
        <a:xfrm>
          <a:off x="5033502" y="0"/>
          <a:ext cx="2932579" cy="1090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1. Стартовый</a:t>
          </a:r>
          <a:endParaRPr lang="ru-RU" sz="3200" kern="1200" dirty="0"/>
        </a:p>
      </dsp:txBody>
      <dsp:txXfrm>
        <a:off x="5033502" y="0"/>
        <a:ext cx="2932579" cy="1090321"/>
      </dsp:txXfrm>
    </dsp:sp>
    <dsp:sp modelId="{A38E0354-77F8-48AD-9D35-39D3A72D3FB0}">
      <dsp:nvSpPr>
        <dsp:cNvPr id="0" name=""/>
        <dsp:cNvSpPr/>
      </dsp:nvSpPr>
      <dsp:spPr>
        <a:xfrm>
          <a:off x="4808945" y="545160"/>
          <a:ext cx="4672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C1D22-ABFB-4771-B085-420234E91268}">
      <dsp:nvSpPr>
        <dsp:cNvPr id="0" name=""/>
        <dsp:cNvSpPr/>
      </dsp:nvSpPr>
      <dsp:spPr>
        <a:xfrm rot="5400000">
          <a:off x="2510858" y="818987"/>
          <a:ext cx="2569421" cy="2023014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4E5115-5FAD-447C-A709-1DB9E103E368}">
      <dsp:nvSpPr>
        <dsp:cNvPr id="0" name=""/>
        <dsp:cNvSpPr/>
      </dsp:nvSpPr>
      <dsp:spPr>
        <a:xfrm>
          <a:off x="5009521" y="1080116"/>
          <a:ext cx="2679724" cy="1090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2. Базовый</a:t>
          </a:r>
          <a:endParaRPr lang="ru-RU" sz="3200" kern="1200" dirty="0"/>
        </a:p>
      </dsp:txBody>
      <dsp:txXfrm>
        <a:off x="5009521" y="1080116"/>
        <a:ext cx="2679724" cy="1090321"/>
      </dsp:txXfrm>
    </dsp:sp>
    <dsp:sp modelId="{BE296F9F-BB66-40D6-B6EF-88D5BFD114CB}">
      <dsp:nvSpPr>
        <dsp:cNvPr id="0" name=""/>
        <dsp:cNvSpPr/>
      </dsp:nvSpPr>
      <dsp:spPr>
        <a:xfrm>
          <a:off x="4808945" y="1635482"/>
          <a:ext cx="4672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1FA6D-108F-4F37-9502-934574F986CB}">
      <dsp:nvSpPr>
        <dsp:cNvPr id="0" name=""/>
        <dsp:cNvSpPr/>
      </dsp:nvSpPr>
      <dsp:spPr>
        <a:xfrm rot="5400000">
          <a:off x="3062374" y="1892300"/>
          <a:ext cx="2002204" cy="1487198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574E59-CCA0-4B23-8D87-96E02A1D5CEC}">
      <dsp:nvSpPr>
        <dsp:cNvPr id="0" name=""/>
        <dsp:cNvSpPr/>
      </dsp:nvSpPr>
      <dsp:spPr>
        <a:xfrm>
          <a:off x="5112566" y="2232248"/>
          <a:ext cx="3174481" cy="1090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3. Продвинутый</a:t>
          </a:r>
          <a:endParaRPr lang="ru-RU" sz="3200" kern="1200" dirty="0"/>
        </a:p>
      </dsp:txBody>
      <dsp:txXfrm>
        <a:off x="5112566" y="2232248"/>
        <a:ext cx="3174481" cy="1090321"/>
      </dsp:txXfrm>
    </dsp:sp>
    <dsp:sp modelId="{B09D7D66-342E-42A4-88BC-DC99EDD23EE9}">
      <dsp:nvSpPr>
        <dsp:cNvPr id="0" name=""/>
        <dsp:cNvSpPr/>
      </dsp:nvSpPr>
      <dsp:spPr>
        <a:xfrm>
          <a:off x="4808945" y="2725804"/>
          <a:ext cx="46728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F7C713-2E62-4E98-812E-1E4B5A6B9B72}">
      <dsp:nvSpPr>
        <dsp:cNvPr id="0" name=""/>
        <dsp:cNvSpPr/>
      </dsp:nvSpPr>
      <dsp:spPr>
        <a:xfrm rot="5400000">
          <a:off x="3614576" y="2964740"/>
          <a:ext cx="1430502" cy="951383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AF1-0F33-43C5-8575-B56D5B63C73E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7B6-8273-4620-9A6A-17F2DB9130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662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AF1-0F33-43C5-8575-B56D5B63C73E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7B6-8273-4620-9A6A-17F2DB9130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68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AF1-0F33-43C5-8575-B56D5B63C73E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7B6-8273-4620-9A6A-17F2DB9130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591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AF1-0F33-43C5-8575-B56D5B63C73E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7B6-8273-4620-9A6A-17F2DB9130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235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AF1-0F33-43C5-8575-B56D5B63C73E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7B6-8273-4620-9A6A-17F2DB9130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417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AF1-0F33-43C5-8575-B56D5B63C73E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7B6-8273-4620-9A6A-17F2DB9130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813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AF1-0F33-43C5-8575-B56D5B63C73E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7B6-8273-4620-9A6A-17F2DB9130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39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AF1-0F33-43C5-8575-B56D5B63C73E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7B6-8273-4620-9A6A-17F2DB9130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372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AF1-0F33-43C5-8575-B56D5B63C73E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7B6-8273-4620-9A6A-17F2DB9130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999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AF1-0F33-43C5-8575-B56D5B63C73E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7B6-8273-4620-9A6A-17F2DB9130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433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AF1-0F33-43C5-8575-B56D5B63C73E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E7B6-8273-4620-9A6A-17F2DB9130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929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5DAF1-0F33-43C5-8575-B56D5B63C73E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5E7B6-8273-4620-9A6A-17F2DB9130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259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428868"/>
            <a:ext cx="83651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грамотность педагога как основа создания единого информационного-образовательного пространства</a:t>
            </a:r>
            <a:endParaRPr lang="ru-RU" sz="28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4" y="5929330"/>
            <a:ext cx="25113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августа 2020 года</a:t>
            </a:r>
          </a:p>
          <a:p>
            <a:pPr algn="ctr"/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Ставрополь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-180528" y="21251"/>
            <a:ext cx="9468544" cy="1408162"/>
            <a:chOff x="-180528" y="21251"/>
            <a:chExt cx="9468544" cy="1408162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xmlns="" id="{45A5ADCA-A51C-4A55-9766-346D307B3A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0528" y="84722"/>
              <a:ext cx="1497175" cy="1344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2DE796B5-EBCD-44AF-90A9-44CA72B2A346}"/>
                </a:ext>
              </a:extLst>
            </p:cNvPr>
            <p:cNvSpPr/>
            <p:nvPr/>
          </p:nvSpPr>
          <p:spPr>
            <a:xfrm>
              <a:off x="1043608" y="21251"/>
              <a:ext cx="824440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i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Sakkal Majalla" panose="020B0604020202020204" pitchFamily="2" charset="-78"/>
                </a:rPr>
                <a:t>Государственное бюджетное учреждение дополнительного профессионального образования </a:t>
              </a:r>
              <a:endParaRPr lang="ru-RU" sz="20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Sakkal Majalla" panose="020B0604020202020204" pitchFamily="2" charset="-78"/>
              </a:endParaRPr>
            </a:p>
            <a:p>
              <a:pPr algn="ctr"/>
              <a:r>
                <a:rPr lang="ru-RU" sz="2000" b="1" i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Sakkal Majalla" panose="020B0604020202020204" pitchFamily="2" charset="-78"/>
                </a:rPr>
                <a:t>«</a:t>
              </a:r>
              <a:r>
                <a:rPr lang="ru-RU" sz="2000" b="1" i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Sakkal Majalla" panose="020B0604020202020204" pitchFamily="2" charset="-78"/>
                </a:rPr>
                <a:t>Ставропольский краевой институт развития образования, повышения квалификации и переподготовки работников образования»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72655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36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772816"/>
            <a:ext cx="8856984" cy="37444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500" b="1" dirty="0">
                <a:latin typeface="Arial" panose="020B0604020202020204" pitchFamily="34" charset="0"/>
                <a:cs typeface="Arial" panose="020B0604020202020204" pitchFamily="34" charset="0"/>
              </a:rPr>
              <a:t>Цифровая грамотность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– набор знаний и умений, которые необходимы для безопасного и эффективного использования цифровых технологий и ресурсов интернета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55838325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455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374441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Медийно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-информационная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грамотность (МИГ)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это совокупность знаний, навыков, установок, компетенций и практик, которые позволяют обеспечить эффективный доступ, анализ, критическую оценку, интерпретацию, использование, создание и распространение информации и медийных продуктов с использованием всех необходимых средств и инструментов на творческой, законной и этичной основе.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922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1118501466"/>
              </p:ext>
            </p:extLst>
          </p:nvPr>
        </p:nvGraphicFramePr>
        <p:xfrm>
          <a:off x="2627784" y="-9331"/>
          <a:ext cx="6300192" cy="6750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907371396"/>
              </p:ext>
            </p:extLst>
          </p:nvPr>
        </p:nvGraphicFramePr>
        <p:xfrm>
          <a:off x="-108520" y="24024"/>
          <a:ext cx="7560840" cy="6717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8769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544399028"/>
              </p:ext>
            </p:extLst>
          </p:nvPr>
        </p:nvGraphicFramePr>
        <p:xfrm>
          <a:off x="179512" y="1412776"/>
          <a:ext cx="8712968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39752" y="116632"/>
            <a:ext cx="4060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Уровни  МИГ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8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324544" y="-61632"/>
            <a:ext cx="9581716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Факторы, сдерживающие развитие цифровой </a:t>
            </a:r>
            <a:endParaRPr lang="ru-RU" sz="3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ru-RU" sz="3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грамотности </a:t>
            </a:r>
            <a:r>
              <a:rPr lang="ru-RU" sz="3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учителя (в сравнении)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17493" y="1206655"/>
            <a:ext cx="27602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Преимущества:</a:t>
            </a:r>
            <a:endParaRPr lang="ru-RU" sz="2800" b="1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42" y="1865791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/>
              <a:t>систематический характер воздействия на учащихся; </a:t>
            </a:r>
            <a:endParaRPr lang="ru-RU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знание </a:t>
            </a:r>
            <a:r>
              <a:rPr lang="ru-RU" sz="3200" dirty="0"/>
              <a:t>психолого- педагогических особенностей возрастных групп учащихся, владение широким спектром современных форм и методов обучения; </a:t>
            </a:r>
            <a:endParaRPr lang="ru-RU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владение </a:t>
            </a:r>
            <a:r>
              <a:rPr lang="ru-RU" sz="3200" dirty="0"/>
              <a:t>инновационными педагогическими технологиями.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0638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116632"/>
            <a:ext cx="854817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Факторы, сдерживающие развитие цифровой </a:t>
            </a:r>
            <a:endParaRPr lang="ru-RU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грамотности </a:t>
            </a:r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учителя (в сравнении)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14678" y="1206655"/>
            <a:ext cx="29658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Недостатки:</a:t>
            </a:r>
            <a:endParaRPr lang="ru-RU" sz="3600" b="1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132856"/>
            <a:ext cx="869219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/>
              <a:t>отсутствие представления о многообразии информационных ресурсов; </a:t>
            </a:r>
            <a:endParaRPr lang="ru-RU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слабое </a:t>
            </a:r>
            <a:r>
              <a:rPr lang="ru-RU" sz="3200" dirty="0"/>
              <a:t>владение алгоритмами информационного поиска; </a:t>
            </a:r>
            <a:endParaRPr lang="ru-RU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незнание </a:t>
            </a:r>
            <a:r>
              <a:rPr lang="ru-RU" sz="3200" dirty="0"/>
              <a:t>методов аналитико- синтетической переработки информации; </a:t>
            </a:r>
            <a:endParaRPr lang="ru-RU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/>
              <a:t>слабое </a:t>
            </a:r>
            <a:r>
              <a:rPr lang="ru-RU" sz="3200" dirty="0"/>
              <a:t>владение технологией подготовки информационных продуктов.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34908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24544" y="-61632"/>
            <a:ext cx="9581716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Основные векторы </a:t>
            </a:r>
            <a:r>
              <a:rPr lang="ru-RU" sz="3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изменений в </a:t>
            </a:r>
            <a:r>
              <a:rPr lang="ru-RU" sz="3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учительско</a:t>
            </a:r>
            <a:r>
              <a:rPr lang="ru-RU" sz="3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-ученических отношениях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18" y="1196752"/>
            <a:ext cx="8928992" cy="5463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333333"/>
                </a:solidFill>
                <a:latin typeface="Arial" panose="020B0604020202020204" pitchFamily="34" charset="0"/>
              </a:rPr>
              <a:t>увеличение самостоятельности и ответственности учеников за результат образовательной деятельности;</a:t>
            </a:r>
          </a:p>
          <a:p>
            <a:pPr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333333"/>
                </a:solidFill>
                <a:latin typeface="Arial" panose="020B0604020202020204" pitchFamily="34" charset="0"/>
              </a:rPr>
              <a:t>расширение круга источников знаний и учебной информации;</a:t>
            </a:r>
          </a:p>
          <a:p>
            <a:pPr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333333"/>
                </a:solidFill>
                <a:latin typeface="Arial" panose="020B0604020202020204" pitchFamily="34" charset="0"/>
              </a:rPr>
              <a:t>индивидуальный труд превращается в совместную деятельность;</a:t>
            </a:r>
          </a:p>
          <a:p>
            <a:pPr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333333"/>
                </a:solidFill>
                <a:latin typeface="Arial" panose="020B0604020202020204" pitchFamily="34" charset="0"/>
              </a:rPr>
              <a:t>образовательное пространство расширяется, выходит за пределы классной комнаты;</a:t>
            </a:r>
          </a:p>
          <a:p>
            <a:pPr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333333"/>
                </a:solidFill>
                <a:latin typeface="Arial" panose="020B0604020202020204" pitchFamily="34" charset="0"/>
              </a:rPr>
              <a:t>учитель не знает и не должен знать всех ответов;</a:t>
            </a:r>
          </a:p>
          <a:p>
            <a:pPr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333333"/>
                </a:solidFill>
                <a:latin typeface="Arial" panose="020B0604020202020204" pitchFamily="34" charset="0"/>
              </a:rPr>
              <a:t>оценка учителя все в большей степени сменяется самооценкой школьников, их взаимной, а также автоматизированной оценкой.</a:t>
            </a:r>
          </a:p>
          <a:p>
            <a:pPr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333333"/>
                </a:solidFill>
                <a:latin typeface="Arial" panose="020B0604020202020204" pitchFamily="34" charset="0"/>
              </a:rPr>
              <a:t>уходят в прошлое традиционные инструменты учебной работы;</a:t>
            </a:r>
          </a:p>
          <a:p>
            <a:pPr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333333"/>
                </a:solidFill>
                <a:latin typeface="Arial" panose="020B0604020202020204" pitchFamily="34" charset="0"/>
              </a:rPr>
              <a:t>учителя начинают связывать свой профессиональный рост не с углублением и расширением знаний по школьному предмету, а с совершенствованием общепедагогических навыков, знаний и умений.</a:t>
            </a:r>
            <a:endParaRPr lang="ru-RU" sz="22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8495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335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user6</dc:creator>
  <cp:lastModifiedBy>кулишовы</cp:lastModifiedBy>
  <cp:revision>134</cp:revision>
  <dcterms:created xsi:type="dcterms:W3CDTF">2017-11-09T07:45:23Z</dcterms:created>
  <dcterms:modified xsi:type="dcterms:W3CDTF">2020-08-11T19:00:39Z</dcterms:modified>
</cp:coreProperties>
</file>